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6" r:id="rId1"/>
    <p:sldMasterId id="2147484336" r:id="rId2"/>
  </p:sldMasterIdLst>
  <p:notesMasterIdLst>
    <p:notesMasterId r:id="rId15"/>
  </p:notesMasterIdLst>
  <p:handoutMasterIdLst>
    <p:handoutMasterId r:id="rId16"/>
  </p:handoutMasterIdLst>
  <p:sldIdLst>
    <p:sldId id="256" r:id="rId3"/>
    <p:sldId id="1369" r:id="rId4"/>
    <p:sldId id="1378" r:id="rId5"/>
    <p:sldId id="1379" r:id="rId6"/>
    <p:sldId id="1380" r:id="rId7"/>
    <p:sldId id="1381" r:id="rId8"/>
    <p:sldId id="1371" r:id="rId9"/>
    <p:sldId id="1382" r:id="rId10"/>
    <p:sldId id="1328" r:id="rId11"/>
    <p:sldId id="1383" r:id="rId12"/>
    <p:sldId id="1352" r:id="rId13"/>
    <p:sldId id="301" r:id="rId14"/>
  </p:sldIdLst>
  <p:sldSz cx="9144000" cy="5721350"/>
  <p:notesSz cx="9144000" cy="5721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>
      <p:cViewPr varScale="1">
        <p:scale>
          <a:sx n="80" d="100"/>
          <a:sy n="80" d="100"/>
        </p:scale>
        <p:origin x="8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FA07F-F05F-4E45-BF70-FBA2BA3587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28977-2FCF-4643-A970-47A74398FCD0}">
      <dgm:prSet/>
      <dgm:spPr/>
      <dgm:t>
        <a:bodyPr/>
        <a:lstStyle/>
        <a:p>
          <a:r>
            <a:rPr lang="en-US" b="1" dirty="0"/>
            <a:t>Leadership at the USPTO</a:t>
          </a:r>
        </a:p>
      </dgm:t>
    </dgm:pt>
    <dgm:pt modelId="{608238FA-1B1C-488C-B256-D6269618BA5F}" type="parTrans" cxnId="{0259B5D1-2273-4774-94DB-95A8590570C1}">
      <dgm:prSet/>
      <dgm:spPr/>
      <dgm:t>
        <a:bodyPr/>
        <a:lstStyle/>
        <a:p>
          <a:endParaRPr lang="en-US"/>
        </a:p>
      </dgm:t>
    </dgm:pt>
    <dgm:pt modelId="{365D3F3C-61F0-4001-8F96-CCE48B21A895}" type="sibTrans" cxnId="{0259B5D1-2273-4774-94DB-95A8590570C1}">
      <dgm:prSet/>
      <dgm:spPr/>
      <dgm:t>
        <a:bodyPr/>
        <a:lstStyle/>
        <a:p>
          <a:endParaRPr lang="en-US"/>
        </a:p>
      </dgm:t>
    </dgm:pt>
    <dgm:pt modelId="{3D50452E-7737-490F-8368-690C6E267DCA}">
      <dgm:prSet/>
      <dgm:spPr/>
      <dgm:t>
        <a:bodyPr/>
        <a:lstStyle/>
        <a:p>
          <a:r>
            <a:rPr lang="en-US" dirty="0"/>
            <a:t>December 8, 2022</a:t>
          </a:r>
        </a:p>
      </dgm:t>
    </dgm:pt>
    <dgm:pt modelId="{8795E2F8-E640-48EE-BBB5-10CEF22D9BD1}" type="parTrans" cxnId="{20D4D8C7-224F-407F-8380-CAB8F1D2005E}">
      <dgm:prSet/>
      <dgm:spPr/>
      <dgm:t>
        <a:bodyPr/>
        <a:lstStyle/>
        <a:p>
          <a:endParaRPr lang="en-US"/>
        </a:p>
      </dgm:t>
    </dgm:pt>
    <dgm:pt modelId="{782D49CD-6C6C-4943-A557-2BA199C82FD5}" type="sibTrans" cxnId="{20D4D8C7-224F-407F-8380-CAB8F1D2005E}">
      <dgm:prSet/>
      <dgm:spPr/>
      <dgm:t>
        <a:bodyPr/>
        <a:lstStyle/>
        <a:p>
          <a:endParaRPr lang="en-US"/>
        </a:p>
      </dgm:t>
    </dgm:pt>
    <dgm:pt modelId="{507C23AE-558C-4DC7-A3DE-35B1040A3B44}">
      <dgm:prSet/>
      <dgm:spPr/>
      <dgm:t>
        <a:bodyPr/>
        <a:lstStyle/>
        <a:p>
          <a:r>
            <a:rPr lang="en-US" dirty="0"/>
            <a:t>Terry Rea		    Joe Matal</a:t>
          </a:r>
        </a:p>
      </dgm:t>
    </dgm:pt>
    <dgm:pt modelId="{6151DD25-0415-43A4-8CEB-11D6F91E64E7}" type="parTrans" cxnId="{05A574A5-3499-4448-85E5-5F583ABAAE67}">
      <dgm:prSet/>
      <dgm:spPr/>
      <dgm:t>
        <a:bodyPr/>
        <a:lstStyle/>
        <a:p>
          <a:endParaRPr lang="en-US"/>
        </a:p>
      </dgm:t>
    </dgm:pt>
    <dgm:pt modelId="{5474FDFB-139A-4E30-80C8-B8C897B90CE8}" type="sibTrans" cxnId="{05A574A5-3499-4448-85E5-5F583ABAAE67}">
      <dgm:prSet/>
      <dgm:spPr/>
      <dgm:t>
        <a:bodyPr/>
        <a:lstStyle/>
        <a:p>
          <a:endParaRPr lang="en-US"/>
        </a:p>
      </dgm:t>
    </dgm:pt>
    <dgm:pt modelId="{179FE4CB-E418-476F-8E57-C42AAE136F77}" type="pres">
      <dgm:prSet presAssocID="{28FFA07F-F05F-4E45-BF70-FBA2BA358704}" presName="vert0" presStyleCnt="0">
        <dgm:presLayoutVars>
          <dgm:dir/>
          <dgm:animOne val="branch"/>
          <dgm:animLvl val="lvl"/>
        </dgm:presLayoutVars>
      </dgm:prSet>
      <dgm:spPr/>
    </dgm:pt>
    <dgm:pt modelId="{1C874FB5-19C6-4705-82C0-BF90F9DDC7FB}" type="pres">
      <dgm:prSet presAssocID="{8E828977-2FCF-4643-A970-47A74398FCD0}" presName="thickLine" presStyleLbl="alignNode1" presStyleIdx="0" presStyleCnt="3"/>
      <dgm:spPr/>
    </dgm:pt>
    <dgm:pt modelId="{7EFEBF69-2D21-4DAD-A27F-D1B7420CD735}" type="pres">
      <dgm:prSet presAssocID="{8E828977-2FCF-4643-A970-47A74398FCD0}" presName="horz1" presStyleCnt="0"/>
      <dgm:spPr/>
    </dgm:pt>
    <dgm:pt modelId="{EEC5851F-FA59-4657-BF41-D0A074CE9205}" type="pres">
      <dgm:prSet presAssocID="{8E828977-2FCF-4643-A970-47A74398FCD0}" presName="tx1" presStyleLbl="revTx" presStyleIdx="0" presStyleCnt="3"/>
      <dgm:spPr/>
    </dgm:pt>
    <dgm:pt modelId="{B645BCED-BBC4-4357-A3DA-D7A383423301}" type="pres">
      <dgm:prSet presAssocID="{8E828977-2FCF-4643-A970-47A74398FCD0}" presName="vert1" presStyleCnt="0"/>
      <dgm:spPr/>
    </dgm:pt>
    <dgm:pt modelId="{8A00BEF5-DC8D-41C5-82B6-24190DA63C52}" type="pres">
      <dgm:prSet presAssocID="{3D50452E-7737-490F-8368-690C6E267DCA}" presName="thickLine" presStyleLbl="alignNode1" presStyleIdx="1" presStyleCnt="3"/>
      <dgm:spPr/>
    </dgm:pt>
    <dgm:pt modelId="{0AD70589-79A4-4477-8FAF-A666BA7533D6}" type="pres">
      <dgm:prSet presAssocID="{3D50452E-7737-490F-8368-690C6E267DCA}" presName="horz1" presStyleCnt="0"/>
      <dgm:spPr/>
    </dgm:pt>
    <dgm:pt modelId="{8E9E1B4C-1B5A-45D9-8716-9BD1D8E88AC0}" type="pres">
      <dgm:prSet presAssocID="{3D50452E-7737-490F-8368-690C6E267DCA}" presName="tx1" presStyleLbl="revTx" presStyleIdx="1" presStyleCnt="3"/>
      <dgm:spPr/>
    </dgm:pt>
    <dgm:pt modelId="{3C196566-BCB7-4FBF-8D5B-5A389CAF4964}" type="pres">
      <dgm:prSet presAssocID="{3D50452E-7737-490F-8368-690C6E267DCA}" presName="vert1" presStyleCnt="0"/>
      <dgm:spPr/>
    </dgm:pt>
    <dgm:pt modelId="{349269AB-E3BA-456A-B9BC-5EB18A856138}" type="pres">
      <dgm:prSet presAssocID="{507C23AE-558C-4DC7-A3DE-35B1040A3B44}" presName="thickLine" presStyleLbl="alignNode1" presStyleIdx="2" presStyleCnt="3"/>
      <dgm:spPr/>
    </dgm:pt>
    <dgm:pt modelId="{98588329-28FF-4B52-8899-69C367600E2D}" type="pres">
      <dgm:prSet presAssocID="{507C23AE-558C-4DC7-A3DE-35B1040A3B44}" presName="horz1" presStyleCnt="0"/>
      <dgm:spPr/>
    </dgm:pt>
    <dgm:pt modelId="{E88BCE19-FFA3-4534-ADA1-EF19C6A7F87B}" type="pres">
      <dgm:prSet presAssocID="{507C23AE-558C-4DC7-A3DE-35B1040A3B44}" presName="tx1" presStyleLbl="revTx" presStyleIdx="2" presStyleCnt="3"/>
      <dgm:spPr/>
    </dgm:pt>
    <dgm:pt modelId="{F4A332F4-8F49-4872-AA82-053B6095AD99}" type="pres">
      <dgm:prSet presAssocID="{507C23AE-558C-4DC7-A3DE-35B1040A3B44}" presName="vert1" presStyleCnt="0"/>
      <dgm:spPr/>
    </dgm:pt>
  </dgm:ptLst>
  <dgm:cxnLst>
    <dgm:cxn modelId="{7CAE4F59-174A-4642-94FF-E5CAD2C2631D}" type="presOf" srcId="{3D50452E-7737-490F-8368-690C6E267DCA}" destId="{8E9E1B4C-1B5A-45D9-8716-9BD1D8E88AC0}" srcOrd="0" destOrd="0" presId="urn:microsoft.com/office/officeart/2008/layout/LinedList"/>
    <dgm:cxn modelId="{1F00A85A-89C3-4DEA-9598-EE34864232C8}" type="presOf" srcId="{28FFA07F-F05F-4E45-BF70-FBA2BA358704}" destId="{179FE4CB-E418-476F-8E57-C42AAE136F77}" srcOrd="0" destOrd="0" presId="urn:microsoft.com/office/officeart/2008/layout/LinedList"/>
    <dgm:cxn modelId="{3F62147D-107B-43BC-A5FC-BFD6652F8E52}" type="presOf" srcId="{507C23AE-558C-4DC7-A3DE-35B1040A3B44}" destId="{E88BCE19-FFA3-4534-ADA1-EF19C6A7F87B}" srcOrd="0" destOrd="0" presId="urn:microsoft.com/office/officeart/2008/layout/LinedList"/>
    <dgm:cxn modelId="{05A574A5-3499-4448-85E5-5F583ABAAE67}" srcId="{28FFA07F-F05F-4E45-BF70-FBA2BA358704}" destId="{507C23AE-558C-4DC7-A3DE-35B1040A3B44}" srcOrd="2" destOrd="0" parTransId="{6151DD25-0415-43A4-8CEB-11D6F91E64E7}" sibTransId="{5474FDFB-139A-4E30-80C8-B8C897B90CE8}"/>
    <dgm:cxn modelId="{20D4D8C7-224F-407F-8380-CAB8F1D2005E}" srcId="{28FFA07F-F05F-4E45-BF70-FBA2BA358704}" destId="{3D50452E-7737-490F-8368-690C6E267DCA}" srcOrd="1" destOrd="0" parTransId="{8795E2F8-E640-48EE-BBB5-10CEF22D9BD1}" sibTransId="{782D49CD-6C6C-4943-A557-2BA199C82FD5}"/>
    <dgm:cxn modelId="{0259B5D1-2273-4774-94DB-95A8590570C1}" srcId="{28FFA07F-F05F-4E45-BF70-FBA2BA358704}" destId="{8E828977-2FCF-4643-A970-47A74398FCD0}" srcOrd="0" destOrd="0" parTransId="{608238FA-1B1C-488C-B256-D6269618BA5F}" sibTransId="{365D3F3C-61F0-4001-8F96-CCE48B21A895}"/>
    <dgm:cxn modelId="{9D5E7CE5-58CE-4A78-ACDD-8515A0003F24}" type="presOf" srcId="{8E828977-2FCF-4643-A970-47A74398FCD0}" destId="{EEC5851F-FA59-4657-BF41-D0A074CE9205}" srcOrd="0" destOrd="0" presId="urn:microsoft.com/office/officeart/2008/layout/LinedList"/>
    <dgm:cxn modelId="{AF388320-0455-40DB-9144-9F64CA2C2F11}" type="presParOf" srcId="{179FE4CB-E418-476F-8E57-C42AAE136F77}" destId="{1C874FB5-19C6-4705-82C0-BF90F9DDC7FB}" srcOrd="0" destOrd="0" presId="urn:microsoft.com/office/officeart/2008/layout/LinedList"/>
    <dgm:cxn modelId="{97F1DD85-0273-479C-8512-33DEC1341CB9}" type="presParOf" srcId="{179FE4CB-E418-476F-8E57-C42AAE136F77}" destId="{7EFEBF69-2D21-4DAD-A27F-D1B7420CD735}" srcOrd="1" destOrd="0" presId="urn:microsoft.com/office/officeart/2008/layout/LinedList"/>
    <dgm:cxn modelId="{DF96DB37-BF80-483E-B9C0-A25CDB4020CC}" type="presParOf" srcId="{7EFEBF69-2D21-4DAD-A27F-D1B7420CD735}" destId="{EEC5851F-FA59-4657-BF41-D0A074CE9205}" srcOrd="0" destOrd="0" presId="urn:microsoft.com/office/officeart/2008/layout/LinedList"/>
    <dgm:cxn modelId="{CF5638E0-336C-401F-A1A3-47ABF56336B6}" type="presParOf" srcId="{7EFEBF69-2D21-4DAD-A27F-D1B7420CD735}" destId="{B645BCED-BBC4-4357-A3DA-D7A383423301}" srcOrd="1" destOrd="0" presId="urn:microsoft.com/office/officeart/2008/layout/LinedList"/>
    <dgm:cxn modelId="{8E026F92-BE08-4DE5-9029-DD9DD3AEC0BC}" type="presParOf" srcId="{179FE4CB-E418-476F-8E57-C42AAE136F77}" destId="{8A00BEF5-DC8D-41C5-82B6-24190DA63C52}" srcOrd="2" destOrd="0" presId="urn:microsoft.com/office/officeart/2008/layout/LinedList"/>
    <dgm:cxn modelId="{4020BD39-4103-4CEC-9C8A-68C6E8B59CF6}" type="presParOf" srcId="{179FE4CB-E418-476F-8E57-C42AAE136F77}" destId="{0AD70589-79A4-4477-8FAF-A666BA7533D6}" srcOrd="3" destOrd="0" presId="urn:microsoft.com/office/officeart/2008/layout/LinedList"/>
    <dgm:cxn modelId="{36DBD0DC-943A-4651-ABF3-FAF886610DB5}" type="presParOf" srcId="{0AD70589-79A4-4477-8FAF-A666BA7533D6}" destId="{8E9E1B4C-1B5A-45D9-8716-9BD1D8E88AC0}" srcOrd="0" destOrd="0" presId="urn:microsoft.com/office/officeart/2008/layout/LinedList"/>
    <dgm:cxn modelId="{D7D830E7-16B5-4082-93E5-E6DEBA74D852}" type="presParOf" srcId="{0AD70589-79A4-4477-8FAF-A666BA7533D6}" destId="{3C196566-BCB7-4FBF-8D5B-5A389CAF4964}" srcOrd="1" destOrd="0" presId="urn:microsoft.com/office/officeart/2008/layout/LinedList"/>
    <dgm:cxn modelId="{E493C590-B47B-4171-ADD6-59EA95560651}" type="presParOf" srcId="{179FE4CB-E418-476F-8E57-C42AAE136F77}" destId="{349269AB-E3BA-456A-B9BC-5EB18A856138}" srcOrd="4" destOrd="0" presId="urn:microsoft.com/office/officeart/2008/layout/LinedList"/>
    <dgm:cxn modelId="{A2CF46DC-6E23-47B5-BB94-CB749B18CC45}" type="presParOf" srcId="{179FE4CB-E418-476F-8E57-C42AAE136F77}" destId="{98588329-28FF-4B52-8899-69C367600E2D}" srcOrd="5" destOrd="0" presId="urn:microsoft.com/office/officeart/2008/layout/LinedList"/>
    <dgm:cxn modelId="{BA57128E-BB0C-4DBB-A4E4-7766F0835D18}" type="presParOf" srcId="{98588329-28FF-4B52-8899-69C367600E2D}" destId="{E88BCE19-FFA3-4534-ADA1-EF19C6A7F87B}" srcOrd="0" destOrd="0" presId="urn:microsoft.com/office/officeart/2008/layout/LinedList"/>
    <dgm:cxn modelId="{572BDBFD-7C35-4F2B-A99A-DFCE72A54BD0}" type="presParOf" srcId="{98588329-28FF-4B52-8899-69C367600E2D}" destId="{F4A332F4-8F49-4872-AA82-053B6095AD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F8608-6704-4452-9B1A-A0A8D53C217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580F59-71BB-4FA3-BE48-2D7CF7042F0F}">
      <dgm:prSet/>
      <dgm:spPr/>
      <dgm:t>
        <a:bodyPr/>
        <a:lstStyle/>
        <a:p>
          <a:r>
            <a:rPr lang="en-US"/>
            <a:t>Behind the scenes at the USPTO:</a:t>
          </a:r>
        </a:p>
      </dgm:t>
    </dgm:pt>
    <dgm:pt modelId="{7FDA48EB-C5A5-4C9A-9024-8454A20EBA25}" type="parTrans" cxnId="{9E13AE8B-6D06-42AD-850D-BBEB9A4E9E85}">
      <dgm:prSet/>
      <dgm:spPr/>
      <dgm:t>
        <a:bodyPr/>
        <a:lstStyle/>
        <a:p>
          <a:endParaRPr lang="en-US"/>
        </a:p>
      </dgm:t>
    </dgm:pt>
    <dgm:pt modelId="{148C147A-BAC9-45D0-B5F8-0BBBD5434BFD}" type="sibTrans" cxnId="{9E13AE8B-6D06-42AD-850D-BBEB9A4E9E85}">
      <dgm:prSet/>
      <dgm:spPr/>
      <dgm:t>
        <a:bodyPr/>
        <a:lstStyle/>
        <a:p>
          <a:endParaRPr lang="en-US"/>
        </a:p>
      </dgm:t>
    </dgm:pt>
    <dgm:pt modelId="{58B1B4D1-D215-4EEC-8111-D47F5ECED056}">
      <dgm:prSet/>
      <dgm:spPr/>
      <dgm:t>
        <a:bodyPr/>
        <a:lstStyle/>
        <a:p>
          <a:r>
            <a:rPr lang="en-US" i="1"/>
            <a:t>What the Director can and can’t do</a:t>
          </a:r>
          <a:endParaRPr lang="en-US"/>
        </a:p>
      </dgm:t>
    </dgm:pt>
    <dgm:pt modelId="{FE0BC7E2-323F-484A-945A-4E151FEA3206}" type="parTrans" cxnId="{4B5C6989-099B-4D12-B264-312FF35341A9}">
      <dgm:prSet/>
      <dgm:spPr/>
      <dgm:t>
        <a:bodyPr/>
        <a:lstStyle/>
        <a:p>
          <a:endParaRPr lang="en-US"/>
        </a:p>
      </dgm:t>
    </dgm:pt>
    <dgm:pt modelId="{2E59641E-CD94-42B8-A13A-109AE2BC3E3E}" type="sibTrans" cxnId="{4B5C6989-099B-4D12-B264-312FF35341A9}">
      <dgm:prSet/>
      <dgm:spPr/>
      <dgm:t>
        <a:bodyPr/>
        <a:lstStyle/>
        <a:p>
          <a:endParaRPr lang="en-US"/>
        </a:p>
      </dgm:t>
    </dgm:pt>
    <dgm:pt modelId="{16A1751C-4A62-4B5E-A6F6-32D954E346C9}" type="pres">
      <dgm:prSet presAssocID="{1A7F8608-6704-4452-9B1A-A0A8D53C2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EE3487-D3AE-409F-9340-D843AFC6B156}" type="pres">
      <dgm:prSet presAssocID="{70580F59-71BB-4FA3-BE48-2D7CF7042F0F}" presName="hierRoot1" presStyleCnt="0"/>
      <dgm:spPr/>
    </dgm:pt>
    <dgm:pt modelId="{64C6B650-842B-4473-AC74-410802C4BA7A}" type="pres">
      <dgm:prSet presAssocID="{70580F59-71BB-4FA3-BE48-2D7CF7042F0F}" presName="composite" presStyleCnt="0"/>
      <dgm:spPr/>
    </dgm:pt>
    <dgm:pt modelId="{29E7A84D-F62C-445A-B689-7202F462586D}" type="pres">
      <dgm:prSet presAssocID="{70580F59-71BB-4FA3-BE48-2D7CF7042F0F}" presName="background" presStyleLbl="node0" presStyleIdx="0" presStyleCnt="2"/>
      <dgm:spPr/>
    </dgm:pt>
    <dgm:pt modelId="{BAD0D286-4E4C-4FCA-96BA-DFF306DD0528}" type="pres">
      <dgm:prSet presAssocID="{70580F59-71BB-4FA3-BE48-2D7CF7042F0F}" presName="text" presStyleLbl="fgAcc0" presStyleIdx="0" presStyleCnt="2">
        <dgm:presLayoutVars>
          <dgm:chPref val="3"/>
        </dgm:presLayoutVars>
      </dgm:prSet>
      <dgm:spPr/>
    </dgm:pt>
    <dgm:pt modelId="{BCBE9D4F-7B61-46F8-96B0-F3E31A5DE47F}" type="pres">
      <dgm:prSet presAssocID="{70580F59-71BB-4FA3-BE48-2D7CF7042F0F}" presName="hierChild2" presStyleCnt="0"/>
      <dgm:spPr/>
    </dgm:pt>
    <dgm:pt modelId="{C7BF995D-F17A-434B-8820-0818033A5071}" type="pres">
      <dgm:prSet presAssocID="{58B1B4D1-D215-4EEC-8111-D47F5ECED056}" presName="hierRoot1" presStyleCnt="0"/>
      <dgm:spPr/>
    </dgm:pt>
    <dgm:pt modelId="{07A3C8FF-8362-44D1-9273-C1F361F0E5C3}" type="pres">
      <dgm:prSet presAssocID="{58B1B4D1-D215-4EEC-8111-D47F5ECED056}" presName="composite" presStyleCnt="0"/>
      <dgm:spPr/>
    </dgm:pt>
    <dgm:pt modelId="{D90D5B9B-C1C8-416F-9A15-83D56532974A}" type="pres">
      <dgm:prSet presAssocID="{58B1B4D1-D215-4EEC-8111-D47F5ECED056}" presName="background" presStyleLbl="node0" presStyleIdx="1" presStyleCnt="2"/>
      <dgm:spPr/>
    </dgm:pt>
    <dgm:pt modelId="{AD8CA8E3-0D3B-423B-B16E-2F437A1B8896}" type="pres">
      <dgm:prSet presAssocID="{58B1B4D1-D215-4EEC-8111-D47F5ECED056}" presName="text" presStyleLbl="fgAcc0" presStyleIdx="1" presStyleCnt="2">
        <dgm:presLayoutVars>
          <dgm:chPref val="3"/>
        </dgm:presLayoutVars>
      </dgm:prSet>
      <dgm:spPr/>
    </dgm:pt>
    <dgm:pt modelId="{F608A893-D8D9-44BF-A7DB-5220E3EB76D4}" type="pres">
      <dgm:prSet presAssocID="{58B1B4D1-D215-4EEC-8111-D47F5ECED056}" presName="hierChild2" presStyleCnt="0"/>
      <dgm:spPr/>
    </dgm:pt>
  </dgm:ptLst>
  <dgm:cxnLst>
    <dgm:cxn modelId="{01477005-7CDD-486E-A458-9DACF8358550}" type="presOf" srcId="{1A7F8608-6704-4452-9B1A-A0A8D53C217A}" destId="{16A1751C-4A62-4B5E-A6F6-32D954E346C9}" srcOrd="0" destOrd="0" presId="urn:microsoft.com/office/officeart/2005/8/layout/hierarchy1"/>
    <dgm:cxn modelId="{3764EB1D-4105-4BA7-AFA5-0AECB48D9568}" type="presOf" srcId="{70580F59-71BB-4FA3-BE48-2D7CF7042F0F}" destId="{BAD0D286-4E4C-4FCA-96BA-DFF306DD0528}" srcOrd="0" destOrd="0" presId="urn:microsoft.com/office/officeart/2005/8/layout/hierarchy1"/>
    <dgm:cxn modelId="{4B5C6989-099B-4D12-B264-312FF35341A9}" srcId="{1A7F8608-6704-4452-9B1A-A0A8D53C217A}" destId="{58B1B4D1-D215-4EEC-8111-D47F5ECED056}" srcOrd="1" destOrd="0" parTransId="{FE0BC7E2-323F-484A-945A-4E151FEA3206}" sibTransId="{2E59641E-CD94-42B8-A13A-109AE2BC3E3E}"/>
    <dgm:cxn modelId="{9E13AE8B-6D06-42AD-850D-BBEB9A4E9E85}" srcId="{1A7F8608-6704-4452-9B1A-A0A8D53C217A}" destId="{70580F59-71BB-4FA3-BE48-2D7CF7042F0F}" srcOrd="0" destOrd="0" parTransId="{7FDA48EB-C5A5-4C9A-9024-8454A20EBA25}" sibTransId="{148C147A-BAC9-45D0-B5F8-0BBBD5434BFD}"/>
    <dgm:cxn modelId="{BE4277DA-8D40-4EC5-993F-C89A2D1B59CA}" type="presOf" srcId="{58B1B4D1-D215-4EEC-8111-D47F5ECED056}" destId="{AD8CA8E3-0D3B-423B-B16E-2F437A1B8896}" srcOrd="0" destOrd="0" presId="urn:microsoft.com/office/officeart/2005/8/layout/hierarchy1"/>
    <dgm:cxn modelId="{76816BC8-86DE-408C-9AFD-AF0AF8AC30A8}" type="presParOf" srcId="{16A1751C-4A62-4B5E-A6F6-32D954E346C9}" destId="{D9EE3487-D3AE-409F-9340-D843AFC6B156}" srcOrd="0" destOrd="0" presId="urn:microsoft.com/office/officeart/2005/8/layout/hierarchy1"/>
    <dgm:cxn modelId="{88C31DC7-3FF5-4DBB-9261-143E81AC20AC}" type="presParOf" srcId="{D9EE3487-D3AE-409F-9340-D843AFC6B156}" destId="{64C6B650-842B-4473-AC74-410802C4BA7A}" srcOrd="0" destOrd="0" presId="urn:microsoft.com/office/officeart/2005/8/layout/hierarchy1"/>
    <dgm:cxn modelId="{212E39AA-D22B-417E-8A3F-5F2584574B3B}" type="presParOf" srcId="{64C6B650-842B-4473-AC74-410802C4BA7A}" destId="{29E7A84D-F62C-445A-B689-7202F462586D}" srcOrd="0" destOrd="0" presId="urn:microsoft.com/office/officeart/2005/8/layout/hierarchy1"/>
    <dgm:cxn modelId="{95FE9159-F0B9-42D0-8030-A6FA4D864838}" type="presParOf" srcId="{64C6B650-842B-4473-AC74-410802C4BA7A}" destId="{BAD0D286-4E4C-4FCA-96BA-DFF306DD0528}" srcOrd="1" destOrd="0" presId="urn:microsoft.com/office/officeart/2005/8/layout/hierarchy1"/>
    <dgm:cxn modelId="{3EEC0CC8-E869-4133-BCBD-A2ACD5752F1C}" type="presParOf" srcId="{D9EE3487-D3AE-409F-9340-D843AFC6B156}" destId="{BCBE9D4F-7B61-46F8-96B0-F3E31A5DE47F}" srcOrd="1" destOrd="0" presId="urn:microsoft.com/office/officeart/2005/8/layout/hierarchy1"/>
    <dgm:cxn modelId="{A2F19C40-1178-4D5C-9070-8F9AEB308665}" type="presParOf" srcId="{16A1751C-4A62-4B5E-A6F6-32D954E346C9}" destId="{C7BF995D-F17A-434B-8820-0818033A5071}" srcOrd="1" destOrd="0" presId="urn:microsoft.com/office/officeart/2005/8/layout/hierarchy1"/>
    <dgm:cxn modelId="{5EA53371-2BF1-404E-B0F9-7B44876BFC1D}" type="presParOf" srcId="{C7BF995D-F17A-434B-8820-0818033A5071}" destId="{07A3C8FF-8362-44D1-9273-C1F361F0E5C3}" srcOrd="0" destOrd="0" presId="urn:microsoft.com/office/officeart/2005/8/layout/hierarchy1"/>
    <dgm:cxn modelId="{4E986366-454B-4B55-A70E-86E6B570BAB3}" type="presParOf" srcId="{07A3C8FF-8362-44D1-9273-C1F361F0E5C3}" destId="{D90D5B9B-C1C8-416F-9A15-83D56532974A}" srcOrd="0" destOrd="0" presId="urn:microsoft.com/office/officeart/2005/8/layout/hierarchy1"/>
    <dgm:cxn modelId="{BB456734-FBEF-4880-9624-5C9773BB152A}" type="presParOf" srcId="{07A3C8FF-8362-44D1-9273-C1F361F0E5C3}" destId="{AD8CA8E3-0D3B-423B-B16E-2F437A1B8896}" srcOrd="1" destOrd="0" presId="urn:microsoft.com/office/officeart/2005/8/layout/hierarchy1"/>
    <dgm:cxn modelId="{80204C4C-AE7B-4D25-AC3F-274510A5007F}" type="presParOf" srcId="{C7BF995D-F17A-434B-8820-0818033A5071}" destId="{F608A893-D8D9-44BF-A7DB-5220E3EB76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5CFA8-006B-4136-BD88-E42C24C15E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31CDAB-5384-4B30-BB85-C7B4E8D4965D}">
      <dgm:prSet/>
      <dgm:spPr/>
      <dgm:t>
        <a:bodyPr/>
        <a:lstStyle/>
        <a:p>
          <a:r>
            <a:rPr lang="en-US" i="1"/>
            <a:t>District court stay</a:t>
          </a:r>
          <a:endParaRPr lang="en-US"/>
        </a:p>
      </dgm:t>
    </dgm:pt>
    <dgm:pt modelId="{2E922343-DB84-4426-8BF3-99E32AD6A1DE}" type="parTrans" cxnId="{707C10D6-3249-406B-9519-19491AB01A97}">
      <dgm:prSet/>
      <dgm:spPr/>
      <dgm:t>
        <a:bodyPr/>
        <a:lstStyle/>
        <a:p>
          <a:endParaRPr lang="en-US"/>
        </a:p>
      </dgm:t>
    </dgm:pt>
    <dgm:pt modelId="{E2BFFACE-A025-4E61-A806-E100EBD2157B}" type="sibTrans" cxnId="{707C10D6-3249-406B-9519-19491AB01A97}">
      <dgm:prSet/>
      <dgm:spPr/>
      <dgm:t>
        <a:bodyPr/>
        <a:lstStyle/>
        <a:p>
          <a:endParaRPr lang="en-US"/>
        </a:p>
      </dgm:t>
    </dgm:pt>
    <dgm:pt modelId="{627AA5BD-70A8-4C02-A817-F4FD0D2D29F6}">
      <dgm:prSet/>
      <dgm:spPr/>
      <dgm:t>
        <a:bodyPr/>
        <a:lstStyle/>
        <a:p>
          <a:r>
            <a:rPr lang="en-US" b="1" i="1"/>
            <a:t>District court trial date</a:t>
          </a:r>
          <a:endParaRPr lang="en-US"/>
        </a:p>
      </dgm:t>
    </dgm:pt>
    <dgm:pt modelId="{C6D32A26-DFA3-4771-9640-3B345090858A}" type="parTrans" cxnId="{618FCF70-AD35-4817-9CA6-DF7E61D43577}">
      <dgm:prSet/>
      <dgm:spPr/>
      <dgm:t>
        <a:bodyPr/>
        <a:lstStyle/>
        <a:p>
          <a:endParaRPr lang="en-US"/>
        </a:p>
      </dgm:t>
    </dgm:pt>
    <dgm:pt modelId="{D8F3B1D5-F2F0-485A-9F4E-D65704D02041}" type="sibTrans" cxnId="{618FCF70-AD35-4817-9CA6-DF7E61D43577}">
      <dgm:prSet/>
      <dgm:spPr/>
      <dgm:t>
        <a:bodyPr/>
        <a:lstStyle/>
        <a:p>
          <a:endParaRPr lang="en-US"/>
        </a:p>
      </dgm:t>
    </dgm:pt>
    <dgm:pt modelId="{F5A35AC9-4E42-4A9A-90A5-D7C95D79E71A}">
      <dgm:prSet/>
      <dgm:spPr/>
      <dgm:t>
        <a:bodyPr/>
        <a:lstStyle/>
        <a:p>
          <a:r>
            <a:rPr lang="en-US" i="1"/>
            <a:t>“Investment” in district court proceeding</a:t>
          </a:r>
          <a:endParaRPr lang="en-US"/>
        </a:p>
      </dgm:t>
    </dgm:pt>
    <dgm:pt modelId="{F5584ED7-5278-49E8-9D66-87D1950975A2}" type="parTrans" cxnId="{60984517-615C-413C-9C0F-E89D602B04CA}">
      <dgm:prSet/>
      <dgm:spPr/>
      <dgm:t>
        <a:bodyPr/>
        <a:lstStyle/>
        <a:p>
          <a:endParaRPr lang="en-US"/>
        </a:p>
      </dgm:t>
    </dgm:pt>
    <dgm:pt modelId="{FAE00DF7-9AEA-4DD0-9A53-4EFD9E6C5A43}" type="sibTrans" cxnId="{60984517-615C-413C-9C0F-E89D602B04CA}">
      <dgm:prSet/>
      <dgm:spPr/>
      <dgm:t>
        <a:bodyPr/>
        <a:lstStyle/>
        <a:p>
          <a:endParaRPr lang="en-US"/>
        </a:p>
      </dgm:t>
    </dgm:pt>
    <dgm:pt modelId="{DC8DC15A-39CE-45BD-88EB-0258030F1464}">
      <dgm:prSet/>
      <dgm:spPr/>
      <dgm:t>
        <a:bodyPr/>
        <a:lstStyle/>
        <a:p>
          <a:r>
            <a:rPr lang="en-US" i="1"/>
            <a:t>Overlap of issues</a:t>
          </a:r>
          <a:endParaRPr lang="en-US"/>
        </a:p>
      </dgm:t>
    </dgm:pt>
    <dgm:pt modelId="{A5080A30-4FB2-453A-A63B-A83E6B0CC186}" type="parTrans" cxnId="{2FDEF3A1-4122-4C2C-8FFA-F49766514430}">
      <dgm:prSet/>
      <dgm:spPr/>
      <dgm:t>
        <a:bodyPr/>
        <a:lstStyle/>
        <a:p>
          <a:endParaRPr lang="en-US"/>
        </a:p>
      </dgm:t>
    </dgm:pt>
    <dgm:pt modelId="{C3AD431D-ED8D-4762-B93E-BE1C7367CA29}" type="sibTrans" cxnId="{2FDEF3A1-4122-4C2C-8FFA-F49766514430}">
      <dgm:prSet/>
      <dgm:spPr/>
      <dgm:t>
        <a:bodyPr/>
        <a:lstStyle/>
        <a:p>
          <a:endParaRPr lang="en-US"/>
        </a:p>
      </dgm:t>
    </dgm:pt>
    <dgm:pt modelId="{902D97DE-2C7C-4AAA-8EB8-97A839D85C7E}">
      <dgm:prSet/>
      <dgm:spPr/>
      <dgm:t>
        <a:bodyPr/>
        <a:lstStyle/>
        <a:p>
          <a:r>
            <a:rPr lang="en-US" i="1"/>
            <a:t>Same party</a:t>
          </a:r>
          <a:endParaRPr lang="en-US"/>
        </a:p>
      </dgm:t>
    </dgm:pt>
    <dgm:pt modelId="{25EBE0E6-5CB8-4D5E-90F5-C3C01369C264}" type="parTrans" cxnId="{87105CD0-CFD9-4DB0-A0C7-5425459C73CE}">
      <dgm:prSet/>
      <dgm:spPr/>
      <dgm:t>
        <a:bodyPr/>
        <a:lstStyle/>
        <a:p>
          <a:endParaRPr lang="en-US"/>
        </a:p>
      </dgm:t>
    </dgm:pt>
    <dgm:pt modelId="{F41900EA-E7C7-45FA-B973-4227613374B6}" type="sibTrans" cxnId="{87105CD0-CFD9-4DB0-A0C7-5425459C73CE}">
      <dgm:prSet/>
      <dgm:spPr/>
      <dgm:t>
        <a:bodyPr/>
        <a:lstStyle/>
        <a:p>
          <a:endParaRPr lang="en-US"/>
        </a:p>
      </dgm:t>
    </dgm:pt>
    <dgm:pt modelId="{3C3C7D21-B473-4082-BF33-D949264D02A6}">
      <dgm:prSet/>
      <dgm:spPr/>
      <dgm:t>
        <a:bodyPr/>
        <a:lstStyle/>
        <a:p>
          <a:r>
            <a:rPr lang="en-US" i="1"/>
            <a:t>Merits</a:t>
          </a:r>
          <a:endParaRPr lang="en-US"/>
        </a:p>
      </dgm:t>
    </dgm:pt>
    <dgm:pt modelId="{52FAB616-F99E-4D6B-AEE3-305B02B9867E}" type="parTrans" cxnId="{CB7D2BF3-A6A9-4F17-AE6C-2AA9C35B5C21}">
      <dgm:prSet/>
      <dgm:spPr/>
      <dgm:t>
        <a:bodyPr/>
        <a:lstStyle/>
        <a:p>
          <a:endParaRPr lang="en-US"/>
        </a:p>
      </dgm:t>
    </dgm:pt>
    <dgm:pt modelId="{3A60756F-7DCA-4BB9-B2DF-C0E909010764}" type="sibTrans" cxnId="{CB7D2BF3-A6A9-4F17-AE6C-2AA9C35B5C21}">
      <dgm:prSet/>
      <dgm:spPr/>
      <dgm:t>
        <a:bodyPr/>
        <a:lstStyle/>
        <a:p>
          <a:endParaRPr lang="en-US"/>
        </a:p>
      </dgm:t>
    </dgm:pt>
    <dgm:pt modelId="{81A71ADE-83FF-431D-A0C5-9BD81F733D44}" type="pres">
      <dgm:prSet presAssocID="{7B05CFA8-006B-4136-BD88-E42C24C15E8C}" presName="root" presStyleCnt="0">
        <dgm:presLayoutVars>
          <dgm:dir/>
          <dgm:resizeHandles val="exact"/>
        </dgm:presLayoutVars>
      </dgm:prSet>
      <dgm:spPr/>
    </dgm:pt>
    <dgm:pt modelId="{A6C5C62F-F5F7-4435-87AD-F2D1A7C09FE8}" type="pres">
      <dgm:prSet presAssocID="{EF31CDAB-5384-4B30-BB85-C7B4E8D4965D}" presName="compNode" presStyleCnt="0"/>
      <dgm:spPr/>
    </dgm:pt>
    <dgm:pt modelId="{7171E0EE-BA15-409E-9D9C-D5FCFCE2CD31}" type="pres">
      <dgm:prSet presAssocID="{EF31CDAB-5384-4B30-BB85-C7B4E8D4965D}" presName="bgRect" presStyleLbl="bgShp" presStyleIdx="0" presStyleCnt="6"/>
      <dgm:spPr/>
    </dgm:pt>
    <dgm:pt modelId="{4F2F958F-7FB3-48FD-8352-FC838EBCD822}" type="pres">
      <dgm:prSet presAssocID="{EF31CDAB-5384-4B30-BB85-C7B4E8D496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66E75EA-FDA5-413D-8DBD-18362F37306C}" type="pres">
      <dgm:prSet presAssocID="{EF31CDAB-5384-4B30-BB85-C7B4E8D4965D}" presName="spaceRect" presStyleCnt="0"/>
      <dgm:spPr/>
    </dgm:pt>
    <dgm:pt modelId="{CCFDDC52-F3A2-4223-BFAA-86111C107BC7}" type="pres">
      <dgm:prSet presAssocID="{EF31CDAB-5384-4B30-BB85-C7B4E8D4965D}" presName="parTx" presStyleLbl="revTx" presStyleIdx="0" presStyleCnt="6">
        <dgm:presLayoutVars>
          <dgm:chMax val="0"/>
          <dgm:chPref val="0"/>
        </dgm:presLayoutVars>
      </dgm:prSet>
      <dgm:spPr/>
    </dgm:pt>
    <dgm:pt modelId="{752DF5A3-DBC2-4256-890D-A2DD0F2E464F}" type="pres">
      <dgm:prSet presAssocID="{E2BFFACE-A025-4E61-A806-E100EBD2157B}" presName="sibTrans" presStyleCnt="0"/>
      <dgm:spPr/>
    </dgm:pt>
    <dgm:pt modelId="{43DB5E79-B473-4299-9AE4-0C97F320FEA6}" type="pres">
      <dgm:prSet presAssocID="{627AA5BD-70A8-4C02-A817-F4FD0D2D29F6}" presName="compNode" presStyleCnt="0"/>
      <dgm:spPr/>
    </dgm:pt>
    <dgm:pt modelId="{8A54E834-0B76-4D7E-AECE-4681C9C9CCD1}" type="pres">
      <dgm:prSet presAssocID="{627AA5BD-70A8-4C02-A817-F4FD0D2D29F6}" presName="bgRect" presStyleLbl="bgShp" presStyleIdx="1" presStyleCnt="6"/>
      <dgm:spPr/>
    </dgm:pt>
    <dgm:pt modelId="{89E3A1A8-D1CD-445B-B41D-C9AEA1A3C9C6}" type="pres">
      <dgm:prSet presAssocID="{627AA5BD-70A8-4C02-A817-F4FD0D2D29F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2F95A60-68E1-4C95-89E6-B3537C22B973}" type="pres">
      <dgm:prSet presAssocID="{627AA5BD-70A8-4C02-A817-F4FD0D2D29F6}" presName="spaceRect" presStyleCnt="0"/>
      <dgm:spPr/>
    </dgm:pt>
    <dgm:pt modelId="{B8F0A4A9-1403-4E73-8D28-C5F20878AD04}" type="pres">
      <dgm:prSet presAssocID="{627AA5BD-70A8-4C02-A817-F4FD0D2D29F6}" presName="parTx" presStyleLbl="revTx" presStyleIdx="1" presStyleCnt="6">
        <dgm:presLayoutVars>
          <dgm:chMax val="0"/>
          <dgm:chPref val="0"/>
        </dgm:presLayoutVars>
      </dgm:prSet>
      <dgm:spPr/>
    </dgm:pt>
    <dgm:pt modelId="{A3F15F21-485F-48F5-BAA4-35436724E33D}" type="pres">
      <dgm:prSet presAssocID="{D8F3B1D5-F2F0-485A-9F4E-D65704D02041}" presName="sibTrans" presStyleCnt="0"/>
      <dgm:spPr/>
    </dgm:pt>
    <dgm:pt modelId="{3B783061-4AEA-40CD-BC15-D37CD0A82778}" type="pres">
      <dgm:prSet presAssocID="{F5A35AC9-4E42-4A9A-90A5-D7C95D79E71A}" presName="compNode" presStyleCnt="0"/>
      <dgm:spPr/>
    </dgm:pt>
    <dgm:pt modelId="{3EEDBB5D-2377-40C1-A6AC-34767530E8E2}" type="pres">
      <dgm:prSet presAssocID="{F5A35AC9-4E42-4A9A-90A5-D7C95D79E71A}" presName="bgRect" presStyleLbl="bgShp" presStyleIdx="2" presStyleCnt="6"/>
      <dgm:spPr/>
    </dgm:pt>
    <dgm:pt modelId="{FEE25D7B-8FA9-4369-B86F-6AE7CBFA6065}" type="pres">
      <dgm:prSet presAssocID="{F5A35AC9-4E42-4A9A-90A5-D7C95D79E7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9E4D24-4059-4F57-8369-FBEE0496480A}" type="pres">
      <dgm:prSet presAssocID="{F5A35AC9-4E42-4A9A-90A5-D7C95D79E71A}" presName="spaceRect" presStyleCnt="0"/>
      <dgm:spPr/>
    </dgm:pt>
    <dgm:pt modelId="{9AE72437-FFCF-47F5-9F05-AE129130645E}" type="pres">
      <dgm:prSet presAssocID="{F5A35AC9-4E42-4A9A-90A5-D7C95D79E71A}" presName="parTx" presStyleLbl="revTx" presStyleIdx="2" presStyleCnt="6">
        <dgm:presLayoutVars>
          <dgm:chMax val="0"/>
          <dgm:chPref val="0"/>
        </dgm:presLayoutVars>
      </dgm:prSet>
      <dgm:spPr/>
    </dgm:pt>
    <dgm:pt modelId="{16612D50-9D14-4599-B90E-A06D6F41EA13}" type="pres">
      <dgm:prSet presAssocID="{FAE00DF7-9AEA-4DD0-9A53-4EFD9E6C5A43}" presName="sibTrans" presStyleCnt="0"/>
      <dgm:spPr/>
    </dgm:pt>
    <dgm:pt modelId="{E09B320A-70FE-4EBC-B39F-25776CEADBCF}" type="pres">
      <dgm:prSet presAssocID="{DC8DC15A-39CE-45BD-88EB-0258030F1464}" presName="compNode" presStyleCnt="0"/>
      <dgm:spPr/>
    </dgm:pt>
    <dgm:pt modelId="{947F1BE1-8843-42AB-8976-DF0ADE9F69E4}" type="pres">
      <dgm:prSet presAssocID="{DC8DC15A-39CE-45BD-88EB-0258030F1464}" presName="bgRect" presStyleLbl="bgShp" presStyleIdx="3" presStyleCnt="6"/>
      <dgm:spPr/>
    </dgm:pt>
    <dgm:pt modelId="{6AA2CB5F-C224-4BAC-A932-4F8C8E69AD96}" type="pres">
      <dgm:prSet presAssocID="{DC8DC15A-39CE-45BD-88EB-0258030F14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9205E873-C411-45B3-A1A0-FBC04A91DFA7}" type="pres">
      <dgm:prSet presAssocID="{DC8DC15A-39CE-45BD-88EB-0258030F1464}" presName="spaceRect" presStyleCnt="0"/>
      <dgm:spPr/>
    </dgm:pt>
    <dgm:pt modelId="{121CA77A-E919-49F9-B60D-AB10CD68B65A}" type="pres">
      <dgm:prSet presAssocID="{DC8DC15A-39CE-45BD-88EB-0258030F1464}" presName="parTx" presStyleLbl="revTx" presStyleIdx="3" presStyleCnt="6">
        <dgm:presLayoutVars>
          <dgm:chMax val="0"/>
          <dgm:chPref val="0"/>
        </dgm:presLayoutVars>
      </dgm:prSet>
      <dgm:spPr/>
    </dgm:pt>
    <dgm:pt modelId="{A509DF89-4060-458A-A2AB-9BCB8269F209}" type="pres">
      <dgm:prSet presAssocID="{C3AD431D-ED8D-4762-B93E-BE1C7367CA29}" presName="sibTrans" presStyleCnt="0"/>
      <dgm:spPr/>
    </dgm:pt>
    <dgm:pt modelId="{8DD5A43D-2169-4E06-9F79-6908E4179170}" type="pres">
      <dgm:prSet presAssocID="{902D97DE-2C7C-4AAA-8EB8-97A839D85C7E}" presName="compNode" presStyleCnt="0"/>
      <dgm:spPr/>
    </dgm:pt>
    <dgm:pt modelId="{B898AF6B-D6CC-44D6-BA36-2C22F96306C8}" type="pres">
      <dgm:prSet presAssocID="{902D97DE-2C7C-4AAA-8EB8-97A839D85C7E}" presName="bgRect" presStyleLbl="bgShp" presStyleIdx="4" presStyleCnt="6"/>
      <dgm:spPr/>
    </dgm:pt>
    <dgm:pt modelId="{58705C09-EB78-43D7-8462-D0053CFBF735}" type="pres">
      <dgm:prSet presAssocID="{902D97DE-2C7C-4AAA-8EB8-97A839D85C7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12A30247-B8FD-45A7-9A66-8BA7716CCA8A}" type="pres">
      <dgm:prSet presAssocID="{902D97DE-2C7C-4AAA-8EB8-97A839D85C7E}" presName="spaceRect" presStyleCnt="0"/>
      <dgm:spPr/>
    </dgm:pt>
    <dgm:pt modelId="{BDF5C976-D9EF-42BB-908B-F8CD571381B2}" type="pres">
      <dgm:prSet presAssocID="{902D97DE-2C7C-4AAA-8EB8-97A839D85C7E}" presName="parTx" presStyleLbl="revTx" presStyleIdx="4" presStyleCnt="6">
        <dgm:presLayoutVars>
          <dgm:chMax val="0"/>
          <dgm:chPref val="0"/>
        </dgm:presLayoutVars>
      </dgm:prSet>
      <dgm:spPr/>
    </dgm:pt>
    <dgm:pt modelId="{622F8BC7-D793-47BC-9A24-725234B89FF3}" type="pres">
      <dgm:prSet presAssocID="{F41900EA-E7C7-45FA-B973-4227613374B6}" presName="sibTrans" presStyleCnt="0"/>
      <dgm:spPr/>
    </dgm:pt>
    <dgm:pt modelId="{895F5BFA-A591-4991-8519-6D0622538FE1}" type="pres">
      <dgm:prSet presAssocID="{3C3C7D21-B473-4082-BF33-D949264D02A6}" presName="compNode" presStyleCnt="0"/>
      <dgm:spPr/>
    </dgm:pt>
    <dgm:pt modelId="{40E9BD3F-2D92-46D4-8674-32B2B6CF66B9}" type="pres">
      <dgm:prSet presAssocID="{3C3C7D21-B473-4082-BF33-D949264D02A6}" presName="bgRect" presStyleLbl="bgShp" presStyleIdx="5" presStyleCnt="6"/>
      <dgm:spPr/>
    </dgm:pt>
    <dgm:pt modelId="{3DCA590A-14F0-4043-A203-BD200D3D8CB9}" type="pres">
      <dgm:prSet presAssocID="{3C3C7D21-B473-4082-BF33-D949264D02A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CA34F9E-DE0D-42B4-A3B0-B164E85BA5EE}" type="pres">
      <dgm:prSet presAssocID="{3C3C7D21-B473-4082-BF33-D949264D02A6}" presName="spaceRect" presStyleCnt="0"/>
      <dgm:spPr/>
    </dgm:pt>
    <dgm:pt modelId="{62277990-1E4A-4E1A-802D-64435D1E6479}" type="pres">
      <dgm:prSet presAssocID="{3C3C7D21-B473-4082-BF33-D949264D02A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0984517-615C-413C-9C0F-E89D602B04CA}" srcId="{7B05CFA8-006B-4136-BD88-E42C24C15E8C}" destId="{F5A35AC9-4E42-4A9A-90A5-D7C95D79E71A}" srcOrd="2" destOrd="0" parTransId="{F5584ED7-5278-49E8-9D66-87D1950975A2}" sibTransId="{FAE00DF7-9AEA-4DD0-9A53-4EFD9E6C5A43}"/>
    <dgm:cxn modelId="{075F0045-C4B6-46E7-8F7C-3EC3CB8D8E9E}" type="presOf" srcId="{7B05CFA8-006B-4136-BD88-E42C24C15E8C}" destId="{81A71ADE-83FF-431D-A0C5-9BD81F733D44}" srcOrd="0" destOrd="0" presId="urn:microsoft.com/office/officeart/2018/2/layout/IconVerticalSolidList"/>
    <dgm:cxn modelId="{D5B7006B-8A2A-4D6F-98E0-7680E3CA669A}" type="presOf" srcId="{3C3C7D21-B473-4082-BF33-D949264D02A6}" destId="{62277990-1E4A-4E1A-802D-64435D1E6479}" srcOrd="0" destOrd="0" presId="urn:microsoft.com/office/officeart/2018/2/layout/IconVerticalSolidList"/>
    <dgm:cxn modelId="{618FCF70-AD35-4817-9CA6-DF7E61D43577}" srcId="{7B05CFA8-006B-4136-BD88-E42C24C15E8C}" destId="{627AA5BD-70A8-4C02-A817-F4FD0D2D29F6}" srcOrd="1" destOrd="0" parTransId="{C6D32A26-DFA3-4771-9640-3B345090858A}" sibTransId="{D8F3B1D5-F2F0-485A-9F4E-D65704D02041}"/>
    <dgm:cxn modelId="{FB12D379-1AB3-4C47-97AD-7984CE651754}" type="presOf" srcId="{902D97DE-2C7C-4AAA-8EB8-97A839D85C7E}" destId="{BDF5C976-D9EF-42BB-908B-F8CD571381B2}" srcOrd="0" destOrd="0" presId="urn:microsoft.com/office/officeart/2018/2/layout/IconVerticalSolidList"/>
    <dgm:cxn modelId="{95E99FA0-1719-4FAF-BD56-E5113B8CC3DA}" type="presOf" srcId="{DC8DC15A-39CE-45BD-88EB-0258030F1464}" destId="{121CA77A-E919-49F9-B60D-AB10CD68B65A}" srcOrd="0" destOrd="0" presId="urn:microsoft.com/office/officeart/2018/2/layout/IconVerticalSolidList"/>
    <dgm:cxn modelId="{2FDEF3A1-4122-4C2C-8FFA-F49766514430}" srcId="{7B05CFA8-006B-4136-BD88-E42C24C15E8C}" destId="{DC8DC15A-39CE-45BD-88EB-0258030F1464}" srcOrd="3" destOrd="0" parTransId="{A5080A30-4FB2-453A-A63B-A83E6B0CC186}" sibTransId="{C3AD431D-ED8D-4762-B93E-BE1C7367CA29}"/>
    <dgm:cxn modelId="{FCE8C4B3-BCEA-4EF8-8687-5715E54C3BD6}" type="presOf" srcId="{EF31CDAB-5384-4B30-BB85-C7B4E8D4965D}" destId="{CCFDDC52-F3A2-4223-BFAA-86111C107BC7}" srcOrd="0" destOrd="0" presId="urn:microsoft.com/office/officeart/2018/2/layout/IconVerticalSolidList"/>
    <dgm:cxn modelId="{87105CD0-CFD9-4DB0-A0C7-5425459C73CE}" srcId="{7B05CFA8-006B-4136-BD88-E42C24C15E8C}" destId="{902D97DE-2C7C-4AAA-8EB8-97A839D85C7E}" srcOrd="4" destOrd="0" parTransId="{25EBE0E6-5CB8-4D5E-90F5-C3C01369C264}" sibTransId="{F41900EA-E7C7-45FA-B973-4227613374B6}"/>
    <dgm:cxn modelId="{707C10D6-3249-406B-9519-19491AB01A97}" srcId="{7B05CFA8-006B-4136-BD88-E42C24C15E8C}" destId="{EF31CDAB-5384-4B30-BB85-C7B4E8D4965D}" srcOrd="0" destOrd="0" parTransId="{2E922343-DB84-4426-8BF3-99E32AD6A1DE}" sibTransId="{E2BFFACE-A025-4E61-A806-E100EBD2157B}"/>
    <dgm:cxn modelId="{CB7D2BF3-A6A9-4F17-AE6C-2AA9C35B5C21}" srcId="{7B05CFA8-006B-4136-BD88-E42C24C15E8C}" destId="{3C3C7D21-B473-4082-BF33-D949264D02A6}" srcOrd="5" destOrd="0" parTransId="{52FAB616-F99E-4D6B-AEE3-305B02B9867E}" sibTransId="{3A60756F-7DCA-4BB9-B2DF-C0E909010764}"/>
    <dgm:cxn modelId="{0F69B1F4-0665-49FB-92D9-0D51664EDFE6}" type="presOf" srcId="{F5A35AC9-4E42-4A9A-90A5-D7C95D79E71A}" destId="{9AE72437-FFCF-47F5-9F05-AE129130645E}" srcOrd="0" destOrd="0" presId="urn:microsoft.com/office/officeart/2018/2/layout/IconVerticalSolidList"/>
    <dgm:cxn modelId="{F186BFF4-1145-41E9-81A4-AC4BB90491B3}" type="presOf" srcId="{627AA5BD-70A8-4C02-A817-F4FD0D2D29F6}" destId="{B8F0A4A9-1403-4E73-8D28-C5F20878AD04}" srcOrd="0" destOrd="0" presId="urn:microsoft.com/office/officeart/2018/2/layout/IconVerticalSolidList"/>
    <dgm:cxn modelId="{E1321502-D741-459B-8132-68FFEEC2680E}" type="presParOf" srcId="{81A71ADE-83FF-431D-A0C5-9BD81F733D44}" destId="{A6C5C62F-F5F7-4435-87AD-F2D1A7C09FE8}" srcOrd="0" destOrd="0" presId="urn:microsoft.com/office/officeart/2018/2/layout/IconVerticalSolidList"/>
    <dgm:cxn modelId="{A50A6BEA-E275-485C-BED1-F1CA4DEE90AE}" type="presParOf" srcId="{A6C5C62F-F5F7-4435-87AD-F2D1A7C09FE8}" destId="{7171E0EE-BA15-409E-9D9C-D5FCFCE2CD31}" srcOrd="0" destOrd="0" presId="urn:microsoft.com/office/officeart/2018/2/layout/IconVerticalSolidList"/>
    <dgm:cxn modelId="{1C08056D-27F4-47FA-99F9-B912B5571095}" type="presParOf" srcId="{A6C5C62F-F5F7-4435-87AD-F2D1A7C09FE8}" destId="{4F2F958F-7FB3-48FD-8352-FC838EBCD822}" srcOrd="1" destOrd="0" presId="urn:microsoft.com/office/officeart/2018/2/layout/IconVerticalSolidList"/>
    <dgm:cxn modelId="{4CC391BE-3E41-4A21-B2A1-54EABE88F2B0}" type="presParOf" srcId="{A6C5C62F-F5F7-4435-87AD-F2D1A7C09FE8}" destId="{766E75EA-FDA5-413D-8DBD-18362F37306C}" srcOrd="2" destOrd="0" presId="urn:microsoft.com/office/officeart/2018/2/layout/IconVerticalSolidList"/>
    <dgm:cxn modelId="{5C099ACA-00E6-4D86-A733-F4A339101902}" type="presParOf" srcId="{A6C5C62F-F5F7-4435-87AD-F2D1A7C09FE8}" destId="{CCFDDC52-F3A2-4223-BFAA-86111C107BC7}" srcOrd="3" destOrd="0" presId="urn:microsoft.com/office/officeart/2018/2/layout/IconVerticalSolidList"/>
    <dgm:cxn modelId="{307AF431-1C58-44C2-931B-D4246F6964E0}" type="presParOf" srcId="{81A71ADE-83FF-431D-A0C5-9BD81F733D44}" destId="{752DF5A3-DBC2-4256-890D-A2DD0F2E464F}" srcOrd="1" destOrd="0" presId="urn:microsoft.com/office/officeart/2018/2/layout/IconVerticalSolidList"/>
    <dgm:cxn modelId="{A132114F-0E82-407F-926E-B4201EFFD1DA}" type="presParOf" srcId="{81A71ADE-83FF-431D-A0C5-9BD81F733D44}" destId="{43DB5E79-B473-4299-9AE4-0C97F320FEA6}" srcOrd="2" destOrd="0" presId="urn:microsoft.com/office/officeart/2018/2/layout/IconVerticalSolidList"/>
    <dgm:cxn modelId="{45601F91-710C-45B1-B7C6-D4867E257D5B}" type="presParOf" srcId="{43DB5E79-B473-4299-9AE4-0C97F320FEA6}" destId="{8A54E834-0B76-4D7E-AECE-4681C9C9CCD1}" srcOrd="0" destOrd="0" presId="urn:microsoft.com/office/officeart/2018/2/layout/IconVerticalSolidList"/>
    <dgm:cxn modelId="{90E79D40-0621-4689-B34B-5D31FC734BD5}" type="presParOf" srcId="{43DB5E79-B473-4299-9AE4-0C97F320FEA6}" destId="{89E3A1A8-D1CD-445B-B41D-C9AEA1A3C9C6}" srcOrd="1" destOrd="0" presId="urn:microsoft.com/office/officeart/2018/2/layout/IconVerticalSolidList"/>
    <dgm:cxn modelId="{679DDE54-E9CC-40C8-8CA5-B1CCA6CAFB47}" type="presParOf" srcId="{43DB5E79-B473-4299-9AE4-0C97F320FEA6}" destId="{D2F95A60-68E1-4C95-89E6-B3537C22B973}" srcOrd="2" destOrd="0" presId="urn:microsoft.com/office/officeart/2018/2/layout/IconVerticalSolidList"/>
    <dgm:cxn modelId="{CDCF9CE0-4AB5-4924-BCDC-D3EC63DB98C5}" type="presParOf" srcId="{43DB5E79-B473-4299-9AE4-0C97F320FEA6}" destId="{B8F0A4A9-1403-4E73-8D28-C5F20878AD04}" srcOrd="3" destOrd="0" presId="urn:microsoft.com/office/officeart/2018/2/layout/IconVerticalSolidList"/>
    <dgm:cxn modelId="{BAE00EA4-96CB-4BB9-97C4-DE4F4410FA9E}" type="presParOf" srcId="{81A71ADE-83FF-431D-A0C5-9BD81F733D44}" destId="{A3F15F21-485F-48F5-BAA4-35436724E33D}" srcOrd="3" destOrd="0" presId="urn:microsoft.com/office/officeart/2018/2/layout/IconVerticalSolidList"/>
    <dgm:cxn modelId="{83802AB7-50A9-4488-A8C7-AEEA9CE7B522}" type="presParOf" srcId="{81A71ADE-83FF-431D-A0C5-9BD81F733D44}" destId="{3B783061-4AEA-40CD-BC15-D37CD0A82778}" srcOrd="4" destOrd="0" presId="urn:microsoft.com/office/officeart/2018/2/layout/IconVerticalSolidList"/>
    <dgm:cxn modelId="{3A1E307C-B376-4A3E-82D9-13C7BB1D61CC}" type="presParOf" srcId="{3B783061-4AEA-40CD-BC15-D37CD0A82778}" destId="{3EEDBB5D-2377-40C1-A6AC-34767530E8E2}" srcOrd="0" destOrd="0" presId="urn:microsoft.com/office/officeart/2018/2/layout/IconVerticalSolidList"/>
    <dgm:cxn modelId="{409A7D11-4F76-4297-9C08-ECBB8523016E}" type="presParOf" srcId="{3B783061-4AEA-40CD-BC15-D37CD0A82778}" destId="{FEE25D7B-8FA9-4369-B86F-6AE7CBFA6065}" srcOrd="1" destOrd="0" presId="urn:microsoft.com/office/officeart/2018/2/layout/IconVerticalSolidList"/>
    <dgm:cxn modelId="{E023016E-CB29-4996-A550-AE8CB992AE23}" type="presParOf" srcId="{3B783061-4AEA-40CD-BC15-D37CD0A82778}" destId="{D99E4D24-4059-4F57-8369-FBEE0496480A}" srcOrd="2" destOrd="0" presId="urn:microsoft.com/office/officeart/2018/2/layout/IconVerticalSolidList"/>
    <dgm:cxn modelId="{52456F2F-3906-4E57-9FE3-652B43E03CD3}" type="presParOf" srcId="{3B783061-4AEA-40CD-BC15-D37CD0A82778}" destId="{9AE72437-FFCF-47F5-9F05-AE129130645E}" srcOrd="3" destOrd="0" presId="urn:microsoft.com/office/officeart/2018/2/layout/IconVerticalSolidList"/>
    <dgm:cxn modelId="{B4B84021-FEDD-419D-AAE9-2AFF45BE4E4D}" type="presParOf" srcId="{81A71ADE-83FF-431D-A0C5-9BD81F733D44}" destId="{16612D50-9D14-4599-B90E-A06D6F41EA13}" srcOrd="5" destOrd="0" presId="urn:microsoft.com/office/officeart/2018/2/layout/IconVerticalSolidList"/>
    <dgm:cxn modelId="{8D134243-B00B-44D9-85D6-110B1CE98F20}" type="presParOf" srcId="{81A71ADE-83FF-431D-A0C5-9BD81F733D44}" destId="{E09B320A-70FE-4EBC-B39F-25776CEADBCF}" srcOrd="6" destOrd="0" presId="urn:microsoft.com/office/officeart/2018/2/layout/IconVerticalSolidList"/>
    <dgm:cxn modelId="{7A6076C3-AED2-4A66-8829-BADA347CDC6B}" type="presParOf" srcId="{E09B320A-70FE-4EBC-B39F-25776CEADBCF}" destId="{947F1BE1-8843-42AB-8976-DF0ADE9F69E4}" srcOrd="0" destOrd="0" presId="urn:microsoft.com/office/officeart/2018/2/layout/IconVerticalSolidList"/>
    <dgm:cxn modelId="{9FD4A9EC-3DEE-4791-9744-EC32BB21E5A5}" type="presParOf" srcId="{E09B320A-70FE-4EBC-B39F-25776CEADBCF}" destId="{6AA2CB5F-C224-4BAC-A932-4F8C8E69AD96}" srcOrd="1" destOrd="0" presId="urn:microsoft.com/office/officeart/2018/2/layout/IconVerticalSolidList"/>
    <dgm:cxn modelId="{E5799CFD-35AE-43B4-95F3-BCAE4CB6C8F2}" type="presParOf" srcId="{E09B320A-70FE-4EBC-B39F-25776CEADBCF}" destId="{9205E873-C411-45B3-A1A0-FBC04A91DFA7}" srcOrd="2" destOrd="0" presId="urn:microsoft.com/office/officeart/2018/2/layout/IconVerticalSolidList"/>
    <dgm:cxn modelId="{F229952E-CDBB-4C00-A970-B57D2D7DFD2C}" type="presParOf" srcId="{E09B320A-70FE-4EBC-B39F-25776CEADBCF}" destId="{121CA77A-E919-49F9-B60D-AB10CD68B65A}" srcOrd="3" destOrd="0" presId="urn:microsoft.com/office/officeart/2018/2/layout/IconVerticalSolidList"/>
    <dgm:cxn modelId="{61874028-26B6-4863-9D67-59F621E0A0DB}" type="presParOf" srcId="{81A71ADE-83FF-431D-A0C5-9BD81F733D44}" destId="{A509DF89-4060-458A-A2AB-9BCB8269F209}" srcOrd="7" destOrd="0" presId="urn:microsoft.com/office/officeart/2018/2/layout/IconVerticalSolidList"/>
    <dgm:cxn modelId="{314FF1CE-94E5-414E-922F-91F66BB72540}" type="presParOf" srcId="{81A71ADE-83FF-431D-A0C5-9BD81F733D44}" destId="{8DD5A43D-2169-4E06-9F79-6908E4179170}" srcOrd="8" destOrd="0" presId="urn:microsoft.com/office/officeart/2018/2/layout/IconVerticalSolidList"/>
    <dgm:cxn modelId="{6C629BF9-73A3-48FC-B840-22329CE28D79}" type="presParOf" srcId="{8DD5A43D-2169-4E06-9F79-6908E4179170}" destId="{B898AF6B-D6CC-44D6-BA36-2C22F96306C8}" srcOrd="0" destOrd="0" presId="urn:microsoft.com/office/officeart/2018/2/layout/IconVerticalSolidList"/>
    <dgm:cxn modelId="{A7C71DF7-BF2D-4B33-A582-D2DC0EFD2AAF}" type="presParOf" srcId="{8DD5A43D-2169-4E06-9F79-6908E4179170}" destId="{58705C09-EB78-43D7-8462-D0053CFBF735}" srcOrd="1" destOrd="0" presId="urn:microsoft.com/office/officeart/2018/2/layout/IconVerticalSolidList"/>
    <dgm:cxn modelId="{2838169E-C4A1-4D8F-B0F8-CBFD7C558288}" type="presParOf" srcId="{8DD5A43D-2169-4E06-9F79-6908E4179170}" destId="{12A30247-B8FD-45A7-9A66-8BA7716CCA8A}" srcOrd="2" destOrd="0" presId="urn:microsoft.com/office/officeart/2018/2/layout/IconVerticalSolidList"/>
    <dgm:cxn modelId="{A7AB6E07-366A-48C4-A550-0BB07225FF15}" type="presParOf" srcId="{8DD5A43D-2169-4E06-9F79-6908E4179170}" destId="{BDF5C976-D9EF-42BB-908B-F8CD571381B2}" srcOrd="3" destOrd="0" presId="urn:microsoft.com/office/officeart/2018/2/layout/IconVerticalSolidList"/>
    <dgm:cxn modelId="{F61AE3F5-0F95-467F-B2E9-0A1474AE561E}" type="presParOf" srcId="{81A71ADE-83FF-431D-A0C5-9BD81F733D44}" destId="{622F8BC7-D793-47BC-9A24-725234B89FF3}" srcOrd="9" destOrd="0" presId="urn:microsoft.com/office/officeart/2018/2/layout/IconVerticalSolidList"/>
    <dgm:cxn modelId="{ACD05184-CAB8-477C-B67D-B38DB88C11D4}" type="presParOf" srcId="{81A71ADE-83FF-431D-A0C5-9BD81F733D44}" destId="{895F5BFA-A591-4991-8519-6D0622538FE1}" srcOrd="10" destOrd="0" presId="urn:microsoft.com/office/officeart/2018/2/layout/IconVerticalSolidList"/>
    <dgm:cxn modelId="{74D8DA39-A2FF-45C2-A31E-B7731EC475FC}" type="presParOf" srcId="{895F5BFA-A591-4991-8519-6D0622538FE1}" destId="{40E9BD3F-2D92-46D4-8674-32B2B6CF66B9}" srcOrd="0" destOrd="0" presId="urn:microsoft.com/office/officeart/2018/2/layout/IconVerticalSolidList"/>
    <dgm:cxn modelId="{530184E8-3A5E-415B-BFA8-8E3B9888E0C1}" type="presParOf" srcId="{895F5BFA-A591-4991-8519-6D0622538FE1}" destId="{3DCA590A-14F0-4043-A203-BD200D3D8CB9}" srcOrd="1" destOrd="0" presId="urn:microsoft.com/office/officeart/2018/2/layout/IconVerticalSolidList"/>
    <dgm:cxn modelId="{AD2879C2-5166-48A1-AB98-3D9FF9FF17F2}" type="presParOf" srcId="{895F5BFA-A591-4991-8519-6D0622538FE1}" destId="{6CA34F9E-DE0D-42B4-A3B0-B164E85BA5EE}" srcOrd="2" destOrd="0" presId="urn:microsoft.com/office/officeart/2018/2/layout/IconVerticalSolidList"/>
    <dgm:cxn modelId="{8C6A2B01-7BE3-40F1-8A3F-DBF2D8627B70}" type="presParOf" srcId="{895F5BFA-A591-4991-8519-6D0622538FE1}" destId="{62277990-1E4A-4E1A-802D-64435D1E64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74FB5-19C6-4705-82C0-BF90F9DDC7FB}">
      <dsp:nvSpPr>
        <dsp:cNvPr id="0" name=""/>
        <dsp:cNvSpPr/>
      </dsp:nvSpPr>
      <dsp:spPr>
        <a:xfrm>
          <a:off x="0" y="2172"/>
          <a:ext cx="5829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5851F-FA59-4657-BF41-D0A074CE9205}">
      <dsp:nvSpPr>
        <dsp:cNvPr id="0" name=""/>
        <dsp:cNvSpPr/>
      </dsp:nvSpPr>
      <dsp:spPr>
        <a:xfrm>
          <a:off x="0" y="2172"/>
          <a:ext cx="5829300" cy="148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Leadership at the USPTO</a:t>
          </a:r>
        </a:p>
      </dsp:txBody>
      <dsp:txXfrm>
        <a:off x="0" y="2172"/>
        <a:ext cx="5829300" cy="1481864"/>
      </dsp:txXfrm>
    </dsp:sp>
    <dsp:sp modelId="{8A00BEF5-DC8D-41C5-82B6-24190DA63C52}">
      <dsp:nvSpPr>
        <dsp:cNvPr id="0" name=""/>
        <dsp:cNvSpPr/>
      </dsp:nvSpPr>
      <dsp:spPr>
        <a:xfrm>
          <a:off x="0" y="1484037"/>
          <a:ext cx="5829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E1B4C-1B5A-45D9-8716-9BD1D8E88AC0}">
      <dsp:nvSpPr>
        <dsp:cNvPr id="0" name=""/>
        <dsp:cNvSpPr/>
      </dsp:nvSpPr>
      <dsp:spPr>
        <a:xfrm>
          <a:off x="0" y="1484037"/>
          <a:ext cx="5829300" cy="148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December 8, 2022</a:t>
          </a:r>
        </a:p>
      </dsp:txBody>
      <dsp:txXfrm>
        <a:off x="0" y="1484037"/>
        <a:ext cx="5829300" cy="1481864"/>
      </dsp:txXfrm>
    </dsp:sp>
    <dsp:sp modelId="{349269AB-E3BA-456A-B9BC-5EB18A856138}">
      <dsp:nvSpPr>
        <dsp:cNvPr id="0" name=""/>
        <dsp:cNvSpPr/>
      </dsp:nvSpPr>
      <dsp:spPr>
        <a:xfrm>
          <a:off x="0" y="2965901"/>
          <a:ext cx="5829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BCE19-FFA3-4534-ADA1-EF19C6A7F87B}">
      <dsp:nvSpPr>
        <dsp:cNvPr id="0" name=""/>
        <dsp:cNvSpPr/>
      </dsp:nvSpPr>
      <dsp:spPr>
        <a:xfrm>
          <a:off x="0" y="2965901"/>
          <a:ext cx="5829300" cy="148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Terry Rea		    Joe Matal</a:t>
          </a:r>
        </a:p>
      </dsp:txBody>
      <dsp:txXfrm>
        <a:off x="0" y="2965901"/>
        <a:ext cx="5829300" cy="1481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7A84D-F62C-445A-B689-7202F462586D}">
      <dsp:nvSpPr>
        <dsp:cNvPr id="0" name=""/>
        <dsp:cNvSpPr/>
      </dsp:nvSpPr>
      <dsp:spPr>
        <a:xfrm>
          <a:off x="920" y="357226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D0D286-4E4C-4FCA-96BA-DFF306DD0528}">
      <dsp:nvSpPr>
        <dsp:cNvPr id="0" name=""/>
        <dsp:cNvSpPr/>
      </dsp:nvSpPr>
      <dsp:spPr>
        <a:xfrm>
          <a:off x="360061" y="698409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Behind the scenes at the USPTO:</a:t>
          </a:r>
        </a:p>
      </dsp:txBody>
      <dsp:txXfrm>
        <a:off x="420176" y="758524"/>
        <a:ext cx="3112037" cy="1932260"/>
      </dsp:txXfrm>
    </dsp:sp>
    <dsp:sp modelId="{D90D5B9B-C1C8-416F-9A15-83D56532974A}">
      <dsp:nvSpPr>
        <dsp:cNvPr id="0" name=""/>
        <dsp:cNvSpPr/>
      </dsp:nvSpPr>
      <dsp:spPr>
        <a:xfrm>
          <a:off x="3951470" y="357226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8CA8E3-0D3B-423B-B16E-2F437A1B8896}">
      <dsp:nvSpPr>
        <dsp:cNvPr id="0" name=""/>
        <dsp:cNvSpPr/>
      </dsp:nvSpPr>
      <dsp:spPr>
        <a:xfrm>
          <a:off x="4310611" y="698409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What the Director can and can’t do</a:t>
          </a:r>
          <a:endParaRPr lang="en-US" sz="3400" kern="1200"/>
        </a:p>
      </dsp:txBody>
      <dsp:txXfrm>
        <a:off x="4370726" y="758524"/>
        <a:ext cx="3112037" cy="193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1E0EE-BA15-409E-9D9C-D5FCFCE2CD31}">
      <dsp:nvSpPr>
        <dsp:cNvPr id="0" name=""/>
        <dsp:cNvSpPr/>
      </dsp:nvSpPr>
      <dsp:spPr>
        <a:xfrm>
          <a:off x="0" y="1411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F958F-7FB3-48FD-8352-FC838EBCD822}">
      <dsp:nvSpPr>
        <dsp:cNvPr id="0" name=""/>
        <dsp:cNvSpPr/>
      </dsp:nvSpPr>
      <dsp:spPr>
        <a:xfrm>
          <a:off x="181956" y="136751"/>
          <a:ext cx="330830" cy="330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DC52-F3A2-4223-BFAA-86111C107BC7}">
      <dsp:nvSpPr>
        <dsp:cNvPr id="0" name=""/>
        <dsp:cNvSpPr/>
      </dsp:nvSpPr>
      <dsp:spPr>
        <a:xfrm>
          <a:off x="694744" y="1411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District court stay</a:t>
          </a:r>
          <a:endParaRPr lang="en-US" sz="1600" kern="1200"/>
        </a:p>
      </dsp:txBody>
      <dsp:txXfrm>
        <a:off x="694744" y="1411"/>
        <a:ext cx="3734890" cy="601510"/>
      </dsp:txXfrm>
    </dsp:sp>
    <dsp:sp modelId="{8A54E834-0B76-4D7E-AECE-4681C9C9CCD1}">
      <dsp:nvSpPr>
        <dsp:cNvPr id="0" name=""/>
        <dsp:cNvSpPr/>
      </dsp:nvSpPr>
      <dsp:spPr>
        <a:xfrm>
          <a:off x="0" y="753299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3A1A8-D1CD-445B-B41D-C9AEA1A3C9C6}">
      <dsp:nvSpPr>
        <dsp:cNvPr id="0" name=""/>
        <dsp:cNvSpPr/>
      </dsp:nvSpPr>
      <dsp:spPr>
        <a:xfrm>
          <a:off x="181956" y="888639"/>
          <a:ext cx="330830" cy="330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0A4A9-1403-4E73-8D28-C5F20878AD04}">
      <dsp:nvSpPr>
        <dsp:cNvPr id="0" name=""/>
        <dsp:cNvSpPr/>
      </dsp:nvSpPr>
      <dsp:spPr>
        <a:xfrm>
          <a:off x="694744" y="753299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District court trial date</a:t>
          </a:r>
          <a:endParaRPr lang="en-US" sz="1600" kern="1200"/>
        </a:p>
      </dsp:txBody>
      <dsp:txXfrm>
        <a:off x="694744" y="753299"/>
        <a:ext cx="3734890" cy="601510"/>
      </dsp:txXfrm>
    </dsp:sp>
    <dsp:sp modelId="{3EEDBB5D-2377-40C1-A6AC-34767530E8E2}">
      <dsp:nvSpPr>
        <dsp:cNvPr id="0" name=""/>
        <dsp:cNvSpPr/>
      </dsp:nvSpPr>
      <dsp:spPr>
        <a:xfrm>
          <a:off x="0" y="1505188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25D7B-8FA9-4369-B86F-6AE7CBFA6065}">
      <dsp:nvSpPr>
        <dsp:cNvPr id="0" name=""/>
        <dsp:cNvSpPr/>
      </dsp:nvSpPr>
      <dsp:spPr>
        <a:xfrm>
          <a:off x="181956" y="1640527"/>
          <a:ext cx="330830" cy="330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2437-FFCF-47F5-9F05-AE129130645E}">
      <dsp:nvSpPr>
        <dsp:cNvPr id="0" name=""/>
        <dsp:cNvSpPr/>
      </dsp:nvSpPr>
      <dsp:spPr>
        <a:xfrm>
          <a:off x="694744" y="1505188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“Investment” in district court proceeding</a:t>
          </a:r>
          <a:endParaRPr lang="en-US" sz="1600" kern="1200"/>
        </a:p>
      </dsp:txBody>
      <dsp:txXfrm>
        <a:off x="694744" y="1505188"/>
        <a:ext cx="3734890" cy="601510"/>
      </dsp:txXfrm>
    </dsp:sp>
    <dsp:sp modelId="{947F1BE1-8843-42AB-8976-DF0ADE9F69E4}">
      <dsp:nvSpPr>
        <dsp:cNvPr id="0" name=""/>
        <dsp:cNvSpPr/>
      </dsp:nvSpPr>
      <dsp:spPr>
        <a:xfrm>
          <a:off x="0" y="2257076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2CB5F-C224-4BAC-A932-4F8C8E69AD96}">
      <dsp:nvSpPr>
        <dsp:cNvPr id="0" name=""/>
        <dsp:cNvSpPr/>
      </dsp:nvSpPr>
      <dsp:spPr>
        <a:xfrm>
          <a:off x="181956" y="2392416"/>
          <a:ext cx="330830" cy="330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CA77A-E919-49F9-B60D-AB10CD68B65A}">
      <dsp:nvSpPr>
        <dsp:cNvPr id="0" name=""/>
        <dsp:cNvSpPr/>
      </dsp:nvSpPr>
      <dsp:spPr>
        <a:xfrm>
          <a:off x="694744" y="2257076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Overlap of issues</a:t>
          </a:r>
          <a:endParaRPr lang="en-US" sz="1600" kern="1200"/>
        </a:p>
      </dsp:txBody>
      <dsp:txXfrm>
        <a:off x="694744" y="2257076"/>
        <a:ext cx="3734890" cy="601510"/>
      </dsp:txXfrm>
    </dsp:sp>
    <dsp:sp modelId="{B898AF6B-D6CC-44D6-BA36-2C22F96306C8}">
      <dsp:nvSpPr>
        <dsp:cNvPr id="0" name=""/>
        <dsp:cNvSpPr/>
      </dsp:nvSpPr>
      <dsp:spPr>
        <a:xfrm>
          <a:off x="0" y="3008964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05C09-EB78-43D7-8462-D0053CFBF735}">
      <dsp:nvSpPr>
        <dsp:cNvPr id="0" name=""/>
        <dsp:cNvSpPr/>
      </dsp:nvSpPr>
      <dsp:spPr>
        <a:xfrm>
          <a:off x="181956" y="3144304"/>
          <a:ext cx="330830" cy="3308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C976-D9EF-42BB-908B-F8CD571381B2}">
      <dsp:nvSpPr>
        <dsp:cNvPr id="0" name=""/>
        <dsp:cNvSpPr/>
      </dsp:nvSpPr>
      <dsp:spPr>
        <a:xfrm>
          <a:off x="694744" y="3008964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Same party</a:t>
          </a:r>
          <a:endParaRPr lang="en-US" sz="1600" kern="1200"/>
        </a:p>
      </dsp:txBody>
      <dsp:txXfrm>
        <a:off x="694744" y="3008964"/>
        <a:ext cx="3734890" cy="601510"/>
      </dsp:txXfrm>
    </dsp:sp>
    <dsp:sp modelId="{40E9BD3F-2D92-46D4-8674-32B2B6CF66B9}">
      <dsp:nvSpPr>
        <dsp:cNvPr id="0" name=""/>
        <dsp:cNvSpPr/>
      </dsp:nvSpPr>
      <dsp:spPr>
        <a:xfrm>
          <a:off x="0" y="3760852"/>
          <a:ext cx="4429635" cy="601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A590A-14F0-4043-A203-BD200D3D8CB9}">
      <dsp:nvSpPr>
        <dsp:cNvPr id="0" name=""/>
        <dsp:cNvSpPr/>
      </dsp:nvSpPr>
      <dsp:spPr>
        <a:xfrm>
          <a:off x="181956" y="3896192"/>
          <a:ext cx="330830" cy="3308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7990-1E4A-4E1A-802D-64435D1E6479}">
      <dsp:nvSpPr>
        <dsp:cNvPr id="0" name=""/>
        <dsp:cNvSpPr/>
      </dsp:nvSpPr>
      <dsp:spPr>
        <a:xfrm>
          <a:off x="694744" y="3760852"/>
          <a:ext cx="3734890" cy="60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60" tIns="63660" rIns="63660" bIns="63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Merits</a:t>
          </a:r>
          <a:endParaRPr lang="en-US" sz="1600" kern="1200"/>
        </a:p>
      </dsp:txBody>
      <dsp:txXfrm>
        <a:off x="694744" y="3760852"/>
        <a:ext cx="3734890" cy="60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D6D1E6-2F41-44CE-8843-9BCA33097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8D76E-749D-4C36-A38B-C9EEDB6A4A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A965-81D8-44AB-9CE6-2E4CA6286FF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6683C-247D-4A9E-BFE7-E6D25CDAB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64A73-507F-4AC0-B58C-0E380D871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3DAB-B438-4E14-8856-3E3FAD28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77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DBE45-4EF8-495E-9A36-6C90DDF6130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5963"/>
            <a:ext cx="30861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752725"/>
            <a:ext cx="7315200" cy="2254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EF6E-32F5-48B4-8499-EBA1D915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7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3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Trial date, investment, and overlap in issues tend to be the most important issues.  </a:t>
            </a:r>
          </a:p>
        </p:txBody>
      </p:sp>
    </p:spTree>
    <p:extLst>
      <p:ext uri="{BB962C8B-B14F-4D97-AF65-F5344CB8AC3E}">
        <p14:creationId xmlns:p14="http://schemas.microsoft.com/office/powerpoint/2010/main" val="66985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(Gold)">
    <p:bg>
      <p:bgPr>
        <a:solidFill>
          <a:srgbClr val="AB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6400800"/>
              <a:ext cx="228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0" tIns="0" rIns="0" bIns="27432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baseline="0" dirty="0">
                  <a:solidFill>
                    <a:srgbClr val="FFFFFF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635706"/>
            <a:ext cx="5943600" cy="1970687"/>
          </a:xfrm>
          <a:prstGeom prst="rect">
            <a:avLst/>
          </a:prstGeom>
        </p:spPr>
        <p:txBody>
          <a:bodyPr rIns="0"/>
          <a:lstStyle>
            <a:lvl1pPr algn="l">
              <a:lnSpc>
                <a:spcPts val="3003"/>
              </a:lnSpc>
              <a:defRPr sz="2753" b="1" cap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2669963"/>
            <a:ext cx="5486400" cy="76284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502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 noChangeAspect="1"/>
          </p:cNvSpPr>
          <p:nvPr>
            <p:ph type="dt" sz="half" idx="10"/>
          </p:nvPr>
        </p:nvSpPr>
        <p:spPr>
          <a:xfrm>
            <a:off x="0" y="3446054"/>
            <a:ext cx="2133600" cy="304609"/>
          </a:xfrm>
          <a:prstGeom prst="rect">
            <a:avLst/>
          </a:prstGeom>
        </p:spPr>
        <p:txBody>
          <a:bodyPr wrap="none" lIns="457200"/>
          <a:lstStyle>
            <a:lvl1pPr fontAlgn="auto">
              <a:spcBef>
                <a:spcPts val="0"/>
              </a:spcBef>
              <a:spcAft>
                <a:spcPts val="0"/>
              </a:spcAft>
              <a:defRPr sz="1168" smtClean="0">
                <a:solidFill>
                  <a:srgbClr val="17171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C13A9C-0EDB-468A-998E-48A138A3B52A}" type="datetime1">
              <a:rPr lang="en-US" smtClean="0"/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standard)">
    <p:bg>
      <p:bgPr>
        <a:solidFill>
          <a:srgbClr val="7D7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6324600"/>
              <a:ext cx="2209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0" tIns="0" rIns="0" bIns="27432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baseline="0" dirty="0">
                  <a:solidFill>
                    <a:srgbClr val="FFFFFF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271411"/>
            <a:ext cx="5867400" cy="1525693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defRPr sz="2002" b="1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2924245"/>
            <a:ext cx="5486400" cy="76284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502" baseline="0">
                <a:solidFill>
                  <a:srgbClr val="D4D7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">
    <p:bg>
      <p:bgPr>
        <a:solidFill>
          <a:srgbClr val="7D7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6324600"/>
              <a:ext cx="2209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0" tIns="0" rIns="0" bIns="27432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baseline="0" dirty="0">
                  <a:solidFill>
                    <a:srgbClr val="FFFFFF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699276"/>
            <a:ext cx="5943600" cy="572135"/>
          </a:xfrm>
          <a:prstGeom prst="rect">
            <a:avLst/>
          </a:prstGeom>
        </p:spPr>
        <p:txBody>
          <a:bodyPr rIns="0"/>
          <a:lstStyle>
            <a:lvl1pPr algn="l">
              <a:defRPr sz="1335" b="1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525693"/>
            <a:ext cx="5943600" cy="2987816"/>
          </a:xfrm>
          <a:prstGeom prst="rect">
            <a:avLst/>
          </a:prstGeom>
        </p:spPr>
        <p:txBody>
          <a:bodyPr rIns="0">
            <a:noAutofit/>
          </a:bodyPr>
          <a:lstStyle>
            <a:lvl1pPr marL="286081" indent="-286081">
              <a:spcBef>
                <a:spcPts val="1001"/>
              </a:spcBef>
              <a:buFontTx/>
              <a:buBlip>
                <a:blip r:embed="rId3"/>
              </a:buBlip>
              <a:defRPr sz="1669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284757" indent="0">
              <a:spcBef>
                <a:spcPts val="667"/>
              </a:spcBef>
              <a:buFontTx/>
              <a:buNone/>
              <a:defRPr sz="1669" baseline="0">
                <a:solidFill>
                  <a:srgbClr val="D4D7DA"/>
                </a:solidFill>
                <a:latin typeface="Arial" pitchFamily="34" charset="0"/>
                <a:cs typeface="Arial" pitchFamily="34" charset="0"/>
              </a:defRPr>
            </a:lvl2pPr>
            <a:lvl3pPr marL="762884" indent="0">
              <a:spcBef>
                <a:spcPts val="667"/>
              </a:spcBef>
              <a:buFontTx/>
              <a:buNone/>
              <a:defRPr sz="1669" baseline="0">
                <a:solidFill>
                  <a:srgbClr val="D4D7DA"/>
                </a:solidFill>
                <a:latin typeface="Arial" pitchFamily="34" charset="0"/>
                <a:cs typeface="Arial" pitchFamily="34" charset="0"/>
              </a:defRPr>
            </a:lvl3pPr>
            <a:lvl4pPr marL="1144326" indent="0">
              <a:spcBef>
                <a:spcPts val="667"/>
              </a:spcBef>
              <a:buFontTx/>
              <a:buNone/>
              <a:defRPr sz="1669" baseline="0">
                <a:solidFill>
                  <a:srgbClr val="D4D7DA"/>
                </a:solidFill>
              </a:defRPr>
            </a:lvl4pPr>
            <a:lvl5pPr marL="1525768" indent="0">
              <a:spcBef>
                <a:spcPts val="667"/>
              </a:spcBef>
              <a:buFontTx/>
              <a:buNone/>
              <a:defRPr sz="1669" baseline="0">
                <a:solidFill>
                  <a:srgbClr val="D4D7D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C8C8C8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9103"/>
            <a:ext cx="7543800" cy="1210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9822"/>
            <a:ext cx="3703320" cy="3356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9822"/>
            <a:ext cx="3703320" cy="3356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EC7C-2043-4261-8494-3EA10B52A2A0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721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2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849"/>
            <a:ext cx="2400300" cy="1907117"/>
          </a:xfrm>
        </p:spPr>
        <p:txBody>
          <a:bodyPr anchor="b">
            <a:normAutofit/>
          </a:bodyPr>
          <a:lstStyle>
            <a:lvl1pPr>
              <a:defRPr sz="225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10278"/>
            <a:ext cx="4869180" cy="4386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41110"/>
            <a:ext cx="2400300" cy="28190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939">
                <a:solidFill>
                  <a:srgbClr val="FFFFFF"/>
                </a:solidFill>
              </a:defRPr>
            </a:lvl1pPr>
            <a:lvl2pPr marL="286081" indent="0">
              <a:buNone/>
              <a:defRPr sz="751"/>
            </a:lvl2pPr>
            <a:lvl3pPr marL="572163" indent="0">
              <a:buNone/>
              <a:defRPr sz="626"/>
            </a:lvl3pPr>
            <a:lvl4pPr marL="858244" indent="0">
              <a:buNone/>
              <a:defRPr sz="563"/>
            </a:lvl4pPr>
            <a:lvl5pPr marL="1144326" indent="0">
              <a:buNone/>
              <a:defRPr sz="563"/>
            </a:lvl5pPr>
            <a:lvl6pPr marL="1430407" indent="0">
              <a:buNone/>
              <a:defRPr sz="563"/>
            </a:lvl6pPr>
            <a:lvl7pPr marL="1716489" indent="0">
              <a:buNone/>
              <a:defRPr sz="563"/>
            </a:lvl7pPr>
            <a:lvl8pPr marL="2002570" indent="0">
              <a:buNone/>
              <a:defRPr sz="563"/>
            </a:lvl8pPr>
            <a:lvl9pPr marL="2288652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5389137"/>
            <a:ext cx="1963883" cy="304609"/>
          </a:xfrm>
        </p:spPr>
        <p:txBody>
          <a:bodyPr/>
          <a:lstStyle>
            <a:lvl1pPr algn="l">
              <a:defRPr/>
            </a:lvl1pPr>
          </a:lstStyle>
          <a:p>
            <a:fld id="{B7C7BF53-4F63-4C5A-9AF8-93E09107A4E4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9137"/>
            <a:ext cx="3486150" cy="30460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B0D6-0FC5-4453-A103-1F5F45A21A29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4668-B970-4922-A61F-6E81C7C2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CBAAC-CB90-450E-B268-24314DCC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B73F-2E96-439E-8D7A-EC901AB9A855}" type="datetime1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FB70B-CF30-4910-A45B-72FAC1DC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C706E-DD94-48E4-A815-EF2AC2B6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72135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057616"/>
            <a:ext cx="7182197" cy="359394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177653"/>
            <a:ext cx="6972300" cy="33660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057616"/>
            <a:ext cx="1440180" cy="610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057616"/>
            <a:ext cx="1268730" cy="538343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744655"/>
            <a:ext cx="6801440" cy="216139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906054"/>
            <a:ext cx="6803136" cy="38142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118955"/>
            <a:ext cx="1165860" cy="439832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65A3F1-85F6-4076-877B-4DEBD0928D50}" type="datetime1">
              <a:rPr lang="en-US" smtClean="0"/>
              <a:t>12/7/2022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4347375"/>
            <a:ext cx="4429125" cy="190712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4348226"/>
            <a:ext cx="1583911" cy="1907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5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DD7-DD59-4690-8884-89E50C4B8AD3}" type="datetime1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7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72135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057616"/>
            <a:ext cx="7182197" cy="359394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177653"/>
            <a:ext cx="6972300" cy="33660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057616"/>
            <a:ext cx="1440180" cy="610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057616"/>
            <a:ext cx="1268730" cy="538343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747197"/>
            <a:ext cx="6803136" cy="215885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906054"/>
            <a:ext cx="6803136" cy="38142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121663"/>
            <a:ext cx="1165860" cy="442451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ABD757-B06D-44E0-8794-7B29683E8150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4347375"/>
            <a:ext cx="4430268" cy="19071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4347375"/>
            <a:ext cx="1584198" cy="190712"/>
          </a:xfrm>
        </p:spPr>
        <p:txBody>
          <a:bodyPr/>
          <a:lstStyle/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4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0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754548"/>
            <a:ext cx="3566160" cy="312767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754548"/>
            <a:ext cx="3566160" cy="312767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AB82-FCDA-465F-9798-A1707262776F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30532"/>
            <a:ext cx="3566160" cy="53399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299134"/>
            <a:ext cx="3566160" cy="266996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730532"/>
            <a:ext cx="3566160" cy="53399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299703"/>
            <a:ext cx="3566160" cy="266996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999-3B13-48EA-8A37-1D14F98E012B}" type="datetime1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2AC-F09A-471A-95EF-3280B2A8F141}" type="datetime1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6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53D-62BC-4B29-9E80-1050E4C4EE65}" type="datetime1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2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98340"/>
            <a:ext cx="6398514" cy="5324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98340"/>
            <a:ext cx="2194560" cy="5324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6722"/>
            <a:ext cx="1823085" cy="1373124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08564"/>
            <a:ext cx="5829300" cy="44499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7116"/>
            <a:ext cx="1823085" cy="292424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5F-70E3-41C4-B6B6-DA19250874A4}" type="datetime1">
              <a:rPr lang="en-US" smtClean="0"/>
              <a:t>12/7/2022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5191597"/>
            <a:ext cx="1097280" cy="2288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5738EC-EEC4-4352-907D-BEE44195EE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12767"/>
            <a:ext cx="1988820" cy="5095816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267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98340"/>
            <a:ext cx="2194560" cy="5324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3479"/>
            <a:ext cx="1824228" cy="1373124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98340"/>
            <a:ext cx="6398514" cy="532467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7117"/>
            <a:ext cx="1824228" cy="292170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28675A-2C83-4003-A3BB-B7750BE1A24E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5194986"/>
            <a:ext cx="1097280" cy="2288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12767"/>
            <a:ext cx="1988820" cy="5095816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52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737-D12A-47B0-9F72-9844EA083F2F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706"/>
            <a:ext cx="1771650" cy="438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35706"/>
            <a:ext cx="6057900" cy="43863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7D1D-D59E-45FE-AFE3-0A58B29B7694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32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er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0" y="915416"/>
            <a:ext cx="9144000" cy="408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0" y="762847"/>
            <a:ext cx="8686800" cy="0"/>
          </a:xfrm>
          <a:prstGeom prst="line">
            <a:avLst/>
          </a:prstGeom>
          <a:ln w="127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3440" y="953558"/>
            <a:ext cx="4023360" cy="4004945"/>
          </a:xfrm>
          <a:solidFill>
            <a:srgbClr val="DFDFDF"/>
          </a:solidFill>
        </p:spPr>
        <p:txBody>
          <a:bodyPr lIns="274320" tIns="274320" rIns="274320" bIns="274320"/>
          <a:lstStyle>
            <a:lvl1pPr marL="0" indent="0">
              <a:spcBef>
                <a:spcPts val="0"/>
              </a:spcBef>
              <a:spcAft>
                <a:spcPts val="751"/>
              </a:spcAft>
              <a:buFont typeface="Arial" pitchFamily="34" charset="0"/>
              <a:buNone/>
              <a:defRPr lang="en-US" sz="1168" b="1" baseline="0" dirty="0" smtClean="0">
                <a:solidFill>
                  <a:srgbClr val="6B0B19"/>
                </a:solidFill>
              </a:defRPr>
            </a:lvl1pPr>
            <a:lvl2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2pPr>
            <a:lvl3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3pPr>
            <a:lvl4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4pPr>
            <a:lvl5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953558"/>
            <a:ext cx="4023360" cy="4004945"/>
          </a:xfrm>
          <a:solidFill>
            <a:srgbClr val="DFDFDF"/>
          </a:solidFill>
        </p:spPr>
        <p:txBody>
          <a:bodyPr lIns="274320" tIns="274320" rIns="274320" bIns="274320"/>
          <a:lstStyle>
            <a:lvl1pPr marL="0" indent="0">
              <a:spcBef>
                <a:spcPts val="0"/>
              </a:spcBef>
              <a:spcAft>
                <a:spcPts val="751"/>
              </a:spcAft>
              <a:buFontTx/>
              <a:buNone/>
              <a:defRPr lang="en-US" sz="1168" b="1" baseline="0" dirty="0" smtClean="0">
                <a:solidFill>
                  <a:srgbClr val="6B0B19"/>
                </a:solidFill>
              </a:defRPr>
            </a:lvl1pPr>
            <a:lvl2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2pPr>
            <a:lvl3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3pPr>
            <a:lvl4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 smtClean="0"/>
            </a:lvl4pPr>
            <a:lvl5pPr marL="143041" indent="-143041">
              <a:spcBef>
                <a:spcPts val="0"/>
              </a:spcBef>
              <a:spcAft>
                <a:spcPts val="751"/>
              </a:spcAft>
              <a:buFont typeface="Wingdings" pitchFamily="2" charset="2"/>
              <a:buChar char="§"/>
              <a:defRPr lang="en-US" sz="1168" baseline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(Standard)">
    <p:bg>
      <p:bgPr>
        <a:solidFill>
          <a:srgbClr val="6B0B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6400800"/>
              <a:ext cx="228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0" tIns="0" rIns="0" bIns="27432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baseline="0" dirty="0">
                  <a:solidFill>
                    <a:srgbClr val="FFFFFF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10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635706"/>
            <a:ext cx="5943600" cy="1970687"/>
          </a:xfrm>
          <a:prstGeom prst="rect">
            <a:avLst/>
          </a:prstGeom>
        </p:spPr>
        <p:txBody>
          <a:bodyPr rIns="0"/>
          <a:lstStyle>
            <a:lvl1pPr algn="l">
              <a:lnSpc>
                <a:spcPts val="3003"/>
              </a:lnSpc>
              <a:defRPr sz="2753" b="1" cap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2669963"/>
            <a:ext cx="5486400" cy="76284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502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 noChangeAspect="1"/>
          </p:cNvSpPr>
          <p:nvPr>
            <p:ph type="dt" sz="half" idx="10"/>
          </p:nvPr>
        </p:nvSpPr>
        <p:spPr>
          <a:xfrm>
            <a:off x="0" y="3446054"/>
            <a:ext cx="2133600" cy="304609"/>
          </a:xfrm>
          <a:prstGeom prst="rect">
            <a:avLst/>
          </a:prstGeom>
        </p:spPr>
        <p:txBody>
          <a:bodyPr wrap="none" lIns="457200"/>
          <a:lstStyle>
            <a:lvl1pPr fontAlgn="auto">
              <a:spcBef>
                <a:spcPts val="0"/>
              </a:spcBef>
              <a:spcAft>
                <a:spcPts val="0"/>
              </a:spcAft>
              <a:defRPr sz="1168" baseline="0" smtClean="0">
                <a:solidFill>
                  <a:srgbClr val="AB97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6B7485-4BDD-4B01-B7D5-F19A400B2D63}" type="datetime1">
              <a:rPr lang="en-US" smtClean="0"/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(Black)"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6400800"/>
              <a:ext cx="228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0" tIns="0" rIns="0" bIns="27432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baseline="0" dirty="0">
                  <a:solidFill>
                    <a:srgbClr val="FFFFFF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10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635706"/>
            <a:ext cx="5943600" cy="1970687"/>
          </a:xfrm>
          <a:prstGeom prst="rect">
            <a:avLst/>
          </a:prstGeom>
        </p:spPr>
        <p:txBody>
          <a:bodyPr rIns="0"/>
          <a:lstStyle>
            <a:lvl1pPr algn="l">
              <a:lnSpc>
                <a:spcPts val="3003"/>
              </a:lnSpc>
              <a:defRPr sz="2753" b="1" cap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2669963"/>
            <a:ext cx="5486400" cy="76284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502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 noChangeAspect="1"/>
          </p:cNvSpPr>
          <p:nvPr>
            <p:ph type="dt" sz="half" idx="10"/>
          </p:nvPr>
        </p:nvSpPr>
        <p:spPr>
          <a:xfrm>
            <a:off x="0" y="3446054"/>
            <a:ext cx="2133600" cy="304609"/>
          </a:xfrm>
          <a:prstGeom prst="rect">
            <a:avLst/>
          </a:prstGeom>
        </p:spPr>
        <p:txBody>
          <a:bodyPr wrap="none" lIns="457200"/>
          <a:lstStyle>
            <a:lvl1pPr fontAlgn="auto">
              <a:spcBef>
                <a:spcPts val="0"/>
              </a:spcBef>
              <a:spcAft>
                <a:spcPts val="0"/>
              </a:spcAft>
              <a:defRPr sz="1168" smtClean="0">
                <a:solidFill>
                  <a:srgbClr val="AB97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65FBB29-A2A4-47AD-89A4-8496DD80EB60}" type="datetime1">
              <a:rPr lang="en-US" smtClean="0"/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5721350"/>
            <a:chOff x="-1" y="0"/>
            <a:chExt cx="9144001" cy="6858000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-1" y="6477000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8912" tIns="0" rIns="0" bIns="91440" anchor="b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84" dirty="0">
                  <a:solidFill>
                    <a:srgbClr val="868686"/>
                  </a:solidFill>
                  <a:ea typeface="ＭＳ Ｐゴシック" pitchFamily="1" charset="-128"/>
                  <a:cs typeface="+mn-cs"/>
                </a:rPr>
                <a:t>© 2020 Haynes and Boone, LLP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-9525" y="0"/>
            <a:ext cx="9153525" cy="699276"/>
          </a:xfrm>
          <a:prstGeom prst="rect">
            <a:avLst/>
          </a:prstGeom>
          <a:noFill/>
        </p:spPr>
        <p:txBody>
          <a:bodyPr vert="horz" lIns="457200" tIns="0" rIns="45720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915152"/>
            <a:ext cx="9144000" cy="40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4500" y="5276356"/>
            <a:ext cx="1079500" cy="444994"/>
          </a:xfrm>
          <a:prstGeom prst="rect">
            <a:avLst/>
          </a:prstGeom>
        </p:spPr>
        <p:txBody>
          <a:bodyPr vert="horz" wrap="none" lIns="0" tIns="0" rIns="274320" bIns="274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1" b="0" smtClean="0">
                <a:solidFill>
                  <a:srgbClr val="17171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94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2" b="1" kern="1200" cap="none">
          <a:solidFill>
            <a:srgbClr val="6B0B1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5pPr>
      <a:lvl6pPr marL="381442"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6pPr>
      <a:lvl7pPr marL="762884"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7pPr>
      <a:lvl8pPr marL="1144326"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8pPr>
      <a:lvl9pPr marL="1525768" algn="l" rtl="0" eaLnBrk="1" fontAlgn="base" hangingPunct="1">
        <a:spcBef>
          <a:spcPct val="0"/>
        </a:spcBef>
        <a:spcAft>
          <a:spcPct val="0"/>
        </a:spcAft>
        <a:defRPr sz="2002" b="1">
          <a:solidFill>
            <a:srgbClr val="6B0B19"/>
          </a:solidFill>
          <a:latin typeface="Arial" charset="0"/>
          <a:cs typeface="Arial" charset="0"/>
        </a:defRPr>
      </a:lvl9pPr>
    </p:titleStyle>
    <p:bodyStyle>
      <a:lvl1pPr marL="286081" indent="-286081" algn="l" rtl="0" eaLnBrk="1" fontAlgn="base" hangingPunct="1">
        <a:spcBef>
          <a:spcPts val="250"/>
        </a:spcBef>
        <a:spcAft>
          <a:spcPts val="501"/>
        </a:spcAft>
        <a:buClr>
          <a:srgbClr val="6B0B19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19843" indent="-238401" algn="l" rtl="0" eaLnBrk="1" fontAlgn="base" hangingPunct="1">
        <a:spcBef>
          <a:spcPts val="250"/>
        </a:spcBef>
        <a:spcAft>
          <a:spcPts val="250"/>
        </a:spcAft>
        <a:buClr>
          <a:srgbClr val="6B7075"/>
        </a:buClr>
        <a:buSzPct val="90000"/>
        <a:buFont typeface="Wingdings" pitchFamily="2" charset="2"/>
        <a:buChar char="§"/>
        <a:defRPr sz="133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7915" indent="-190721" algn="l" rtl="0" eaLnBrk="1" fontAlgn="base" hangingPunct="1">
        <a:spcBef>
          <a:spcPts val="250"/>
        </a:spcBef>
        <a:spcAft>
          <a:spcPts val="250"/>
        </a:spcAft>
        <a:buClr>
          <a:srgbClr val="6B7075"/>
        </a:buClr>
        <a:buSzPct val="90000"/>
        <a:buFont typeface="Wingdings" pitchFamily="2" charset="2"/>
        <a:buChar char="§"/>
        <a:defRPr sz="133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48965" indent="-190721" algn="l" rtl="0" eaLnBrk="1" fontAlgn="base" hangingPunct="1">
        <a:spcBef>
          <a:spcPts val="250"/>
        </a:spcBef>
        <a:spcAft>
          <a:spcPts val="250"/>
        </a:spcAft>
        <a:buClr>
          <a:srgbClr val="6B7075"/>
        </a:buClr>
        <a:buSzPct val="90000"/>
        <a:buFont typeface="Wingdings" pitchFamily="2" charset="2"/>
        <a:buChar char="§"/>
        <a:defRPr sz="133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39686" indent="-190721" algn="l" rtl="0" eaLnBrk="1" fontAlgn="base" hangingPunct="1">
        <a:spcBef>
          <a:spcPts val="250"/>
        </a:spcBef>
        <a:spcAft>
          <a:spcPts val="250"/>
        </a:spcAft>
        <a:buClr>
          <a:srgbClr val="6B7075"/>
        </a:buClr>
        <a:buSzPct val="90000"/>
        <a:buFont typeface="Wingdings" pitchFamily="2" charset="2"/>
        <a:buChar char="§"/>
        <a:defRPr sz="133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7931" indent="-190721" algn="l" defTabSz="762884" rtl="0" eaLnBrk="1" latinLnBrk="0" hangingPunct="1">
        <a:spcBef>
          <a:spcPct val="20000"/>
        </a:spcBef>
        <a:buFont typeface="Arial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479373" indent="-190721" algn="l" defTabSz="762884" rtl="0" eaLnBrk="1" latinLnBrk="0" hangingPunct="1">
        <a:spcBef>
          <a:spcPct val="20000"/>
        </a:spcBef>
        <a:buFont typeface="Arial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2860815" indent="-190721" algn="l" defTabSz="762884" rtl="0" eaLnBrk="1" latinLnBrk="0" hangingPunct="1">
        <a:spcBef>
          <a:spcPct val="20000"/>
        </a:spcBef>
        <a:buFont typeface="Arial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242257" indent="-190721" algn="l" defTabSz="762884" rtl="0" eaLnBrk="1" latinLnBrk="0" hangingPunct="1">
        <a:spcBef>
          <a:spcPct val="20000"/>
        </a:spcBef>
        <a:buFont typeface="Arial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442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2884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326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5768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7210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8652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0094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1536" algn="l" defTabSz="762884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98340"/>
            <a:ext cx="8791956" cy="532467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36090"/>
            <a:ext cx="7543800" cy="114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54547"/>
            <a:ext cx="7543800" cy="32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5262234"/>
            <a:ext cx="2057400" cy="228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935F2D-FACF-4C33-9A7C-247269CCF70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5262234"/>
            <a:ext cx="3909060" cy="228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5262234"/>
            <a:ext cx="1097280" cy="228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820625-5E63-428B-AABF-7BD4E49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AB0D8B-A280-47AE-A83E-A0513127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7" name="Subtitle 3">
            <a:extLst>
              <a:ext uri="{FF2B5EF4-FFF2-40B4-BE49-F238E27FC236}">
                <a16:creationId xmlns:a16="http://schemas.microsoft.com/office/drawing/2014/main" id="{1F3478DB-FD99-496F-8BC4-4CA839E85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470818"/>
              </p:ext>
            </p:extLst>
          </p:nvPr>
        </p:nvGraphicFramePr>
        <p:xfrm>
          <a:off x="514350" y="508564"/>
          <a:ext cx="5829300" cy="444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FD4C9-894D-4464-9D86-BA375369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300" y="1907116"/>
            <a:ext cx="1823085" cy="292424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23rd Annual </a:t>
            </a:r>
          </a:p>
          <a:p>
            <a:r>
              <a:rPr lang="en-US" sz="2400" dirty="0"/>
              <a:t>Berkeley-Stanford Advanced Patent Law Institute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FC72-14FF-4503-A856-C4176A18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Blackadder ITC" panose="04020505051007020D02" pitchFamily="82" charset="0"/>
              </a:rPr>
              <a:t>The Noble and Most Ancient House of the US Justice Department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A3F611-1EEB-4A97-A118-BE080FE3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300" y="2007094"/>
            <a:ext cx="5131399" cy="33695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C8112-D82B-4E1D-94B0-32685077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486-4484-4825-9A61-C1F61A86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 for § 101 legislation: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4E3-CF0F-4E03-B032-76EDDC2E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38EC-EEC4-4352-907D-BEE44195EEA8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CA1B43A-07A2-41D9-BA22-6A342DCEC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680360"/>
            <a:ext cx="4419600" cy="33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B1E32-8DD9-4497-B293-BD55647C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1475"/>
            <a:ext cx="7543800" cy="114427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C709C-F28B-4B4E-A13C-89FB981D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600" dirty="0"/>
              <a:t>The 23rd Annual Berkeley-Stanford Advanced Patent Law Institute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8859E-57BF-44FE-9FD4-7ABE8611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625-5E63-428B-AABF-7BD4E49AF7F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91227D-7E61-4D8E-9919-7B64C749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6089"/>
            <a:ext cx="7543800" cy="1144270"/>
          </a:xfrm>
        </p:spPr>
        <p:txBody>
          <a:bodyPr>
            <a:normAutofit/>
          </a:bodyPr>
          <a:lstStyle/>
          <a:p>
            <a:pPr algn="ctr"/>
            <a:endParaRPr lang="en-US" u="s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DF5F2-ADE5-4E32-9DC0-E2D0162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5262233"/>
            <a:ext cx="109728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F2C9849-F218-E6E4-8C38-4562E7722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54458"/>
              </p:ext>
            </p:extLst>
          </p:nvPr>
        </p:nvGraphicFramePr>
        <p:xfrm>
          <a:off x="800100" y="1927191"/>
          <a:ext cx="7543800" cy="310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97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D151-DF7C-4B87-A749-D63802A9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587" y="607029"/>
            <a:ext cx="3718165" cy="1373124"/>
          </a:xfrm>
        </p:spPr>
        <p:txBody>
          <a:bodyPr>
            <a:normAutofit/>
          </a:bodyPr>
          <a:lstStyle/>
          <a:p>
            <a:r>
              <a:rPr lang="en-US" sz="3100"/>
              <a:t>How did you become (Acting) Director?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40" y="607030"/>
            <a:ext cx="4025373" cy="451797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983" y="739872"/>
            <a:ext cx="3790888" cy="425229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447A50-730E-41D7-8D44-4D973CFB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2" y="1764414"/>
            <a:ext cx="3310829" cy="2203206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32A6F9D-3F10-BE94-3003-2108A536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587" y="2118116"/>
            <a:ext cx="3718166" cy="29166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A3980-A11A-4283-BF6C-E3D53829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5262233"/>
            <a:ext cx="109728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2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77707"/>
            <a:ext cx="8461207" cy="1998951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15166"/>
            <a:ext cx="8215884" cy="1724033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D8B59-4547-4A4D-9532-D3D411EA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08583"/>
            <a:ext cx="7543800" cy="114427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“Functions” and “duties”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30FE-7D4C-4B81-B45E-21669B25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722704"/>
            <a:ext cx="7543800" cy="22306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Maintaining relationships:</a:t>
            </a:r>
          </a:p>
          <a:p>
            <a:pPr lvl="3"/>
            <a:r>
              <a:rPr lang="en-US" sz="2000" dirty="0"/>
              <a:t>The Commerce Department</a:t>
            </a:r>
          </a:p>
          <a:p>
            <a:pPr lvl="3"/>
            <a:r>
              <a:rPr lang="en-US" sz="2000" dirty="0"/>
              <a:t>Congress</a:t>
            </a:r>
          </a:p>
          <a:p>
            <a:pPr lvl="3"/>
            <a:r>
              <a:rPr lang="en-US" sz="2000" dirty="0"/>
              <a:t>The Justice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7C5A3-9A32-4E43-8ABA-5D71BBC0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4056" y="5248380"/>
            <a:ext cx="109728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ED18C4-67E3-43CE-9EC7-3809C35E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2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E714BB-FFC1-4759-9828-5B89BFD7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198340"/>
            <a:ext cx="8791956" cy="5324669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541FA-C333-41B0-AC8A-A3423BC4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198340"/>
            <a:ext cx="3314699" cy="532466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9256C-8830-4C4B-AF0C-B022564F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1" y="927786"/>
            <a:ext cx="2815626" cy="3870075"/>
          </a:xfrm>
        </p:spPr>
        <p:txBody>
          <a:bodyPr anchor="t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What the Director </a:t>
            </a:r>
            <a:r>
              <a:rPr lang="en-US" sz="3200" i="1">
                <a:solidFill>
                  <a:srgbClr val="FFFFFF"/>
                </a:solidFill>
              </a:rPr>
              <a:t>can’t </a:t>
            </a:r>
            <a:r>
              <a:rPr lang="en-US" sz="3200">
                <a:solidFill>
                  <a:srgbClr val="FFFFFF"/>
                </a:solidFill>
              </a:rPr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0ADF-7808-43B2-8A68-0F65436B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561" y="927786"/>
            <a:ext cx="4454782" cy="38700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Chapters 10 and 11 of title 35 (101, 102, 103, 112)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A9830-703E-4A6E-B4C5-C254374E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876" y="5231306"/>
            <a:ext cx="82296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7371" cy="572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371" y="0"/>
            <a:ext cx="6126557" cy="572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DB36C-5CF9-4541-8116-328AA7CE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22" y="1076684"/>
            <a:ext cx="5160054" cy="34337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8771" cy="572135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C9FEE-35B0-4C0F-A6E8-90E1910D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4" y="536815"/>
            <a:ext cx="2166258" cy="11919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What the Director </a:t>
            </a:r>
            <a:r>
              <a:rPr lang="en-US" sz="3200" i="1" dirty="0">
                <a:solidFill>
                  <a:srgbClr val="FFFFFF"/>
                </a:solidFill>
              </a:rPr>
              <a:t>can </a:t>
            </a:r>
            <a:r>
              <a:rPr lang="en-US" sz="3200" dirty="0">
                <a:solidFill>
                  <a:srgbClr val="FFFFFF"/>
                </a:solidFill>
              </a:rPr>
              <a:t>do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1ABDC4-4F42-81EF-5002-5300CC67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02" y="1822052"/>
            <a:ext cx="2166330" cy="3228278"/>
          </a:xfrm>
        </p:spPr>
        <p:txBody>
          <a:bodyPr>
            <a:normAutofit/>
          </a:bodyPr>
          <a:lstStyle/>
          <a:p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6B40-2242-45A7-9B7C-E721A00F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930" y="5262233"/>
            <a:ext cx="48006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0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21350"/>
          </a:xfrm>
          <a:prstGeom prst="rect">
            <a:avLst/>
          </a:prstGeom>
          <a:solidFill>
            <a:srgbClr val="34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00494"/>
            <a:ext cx="8428482" cy="49203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0A9C2-0F93-4271-A2AA-46E1520F4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08910" y="669962"/>
            <a:ext cx="6526178" cy="4381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4159C-B2EE-4753-8453-61EEAE0D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5341146"/>
            <a:ext cx="109728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2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04308"/>
            <a:ext cx="8433027" cy="4906209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A73F1-AA2B-4AC3-AD24-430DAAB5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2" y="743526"/>
            <a:ext cx="2721097" cy="423429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The frontiers of the Director’s authority: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13331" y="1716405"/>
            <a:ext cx="0" cy="228854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EF5ED-3F14-4788-8731-D598E6A8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67" y="743526"/>
            <a:ext cx="4769758" cy="4234298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ODP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Implementing court decisions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“Discretionary” oversight (</a:t>
            </a:r>
            <a:r>
              <a:rPr lang="en-US" sz="2000" i="1" dirty="0">
                <a:solidFill>
                  <a:srgbClr val="FFFFFF"/>
                </a:solidFill>
              </a:rPr>
              <a:t>General Plastic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9E215-A5CA-4664-998B-266A6866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85" y="5359621"/>
            <a:ext cx="54864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1820625-5E63-428B-AABF-7BD4E49AF7F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2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198340"/>
            <a:ext cx="3314699" cy="532466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3B8DB-220C-4153-8C99-F4864C7C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466748"/>
            <a:ext cx="2823900" cy="4763563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/>
              <a:t>Fintiv</a:t>
            </a:r>
            <a:r>
              <a:rPr lang="en-US" sz="2000" dirty="0"/>
              <a:t> “discretionary denial” factors</a:t>
            </a:r>
            <a:br>
              <a:rPr lang="en-US" sz="2000" dirty="0"/>
            </a:br>
            <a:r>
              <a:rPr lang="en-US" sz="2000" dirty="0"/>
              <a:t> 	(</a:t>
            </a:r>
            <a:r>
              <a:rPr lang="en-US" sz="2000" i="1" dirty="0"/>
              <a:t>Apple Inc. v. Fintiv, Inc.</a:t>
            </a:r>
            <a:r>
              <a:rPr lang="en-US" sz="2000" dirty="0"/>
              <a:t>, IPR 2020-00019, Mar. 20,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BAC51-482B-41F8-8302-B362A71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18" y="5262233"/>
            <a:ext cx="617220" cy="2288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738EC-EEC4-4352-907D-BEE44195EEA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30559A3-5678-46AA-DE9E-01E9EC100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848082"/>
              </p:ext>
            </p:extLst>
          </p:nvPr>
        </p:nvGraphicFramePr>
        <p:xfrm>
          <a:off x="4108593" y="668197"/>
          <a:ext cx="4429635" cy="436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5925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2016_PPT_Std_template">
  <a:themeElements>
    <a:clrScheme name="Haynes and Boone">
      <a:dk1>
        <a:srgbClr val="232323"/>
      </a:dk1>
      <a:lt1>
        <a:srgbClr val="D4D7DA"/>
      </a:lt1>
      <a:dk2>
        <a:srgbClr val="575F64"/>
      </a:dk2>
      <a:lt2>
        <a:srgbClr val="FFFFFF"/>
      </a:lt2>
      <a:accent1>
        <a:srgbClr val="6B7075"/>
      </a:accent1>
      <a:accent2>
        <a:srgbClr val="273948"/>
      </a:accent2>
      <a:accent3>
        <a:srgbClr val="387088"/>
      </a:accent3>
      <a:accent4>
        <a:srgbClr val="253F30"/>
      </a:accent4>
      <a:accent5>
        <a:srgbClr val="5B7447"/>
      </a:accent5>
      <a:accent6>
        <a:srgbClr val="AB9767"/>
      </a:accent6>
      <a:hlink>
        <a:srgbClr val="6B0B19"/>
      </a:hlink>
      <a:folHlink>
        <a:srgbClr val="B7B7B7"/>
      </a:folHlink>
    </a:clrScheme>
    <a:fontScheme name="Haynes and Bo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213</Words>
  <Application>Microsoft Office PowerPoint</Application>
  <PresentationFormat>Custom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Blackadder ITC</vt:lpstr>
      <vt:lpstr>Calibri</vt:lpstr>
      <vt:lpstr>Century Gothic</vt:lpstr>
      <vt:lpstr>Garamond</vt:lpstr>
      <vt:lpstr>Wingdings</vt:lpstr>
      <vt:lpstr>2016_PPT_Std_template</vt:lpstr>
      <vt:lpstr>Savon</vt:lpstr>
      <vt:lpstr> </vt:lpstr>
      <vt:lpstr>PowerPoint Presentation</vt:lpstr>
      <vt:lpstr>How did you become (Acting) Director?</vt:lpstr>
      <vt:lpstr>“Functions” and “duties”</vt:lpstr>
      <vt:lpstr>What the Director can’t do</vt:lpstr>
      <vt:lpstr>What the Director can do</vt:lpstr>
      <vt:lpstr>PowerPoint Presentation</vt:lpstr>
      <vt:lpstr>The frontiers of the Director’s authority:</vt:lpstr>
      <vt:lpstr>Fintiv “discretionary denial” factors   (Apple Inc. v. Fintiv, Inc., IPR 2020-00019, Mar. 20, 2020)</vt:lpstr>
      <vt:lpstr>The Noble and Most Ancient House of the US Justice Department</vt:lpstr>
      <vt:lpstr>Prospects for § 101 legislation: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Matal, Joseph</dc:creator>
  <cp:lastModifiedBy>jm</cp:lastModifiedBy>
  <cp:revision>153</cp:revision>
  <dcterms:created xsi:type="dcterms:W3CDTF">2021-03-08T20:23:59Z</dcterms:created>
  <dcterms:modified xsi:type="dcterms:W3CDTF">2022-12-07T23:26:17Z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2021-03-08T00:00:00Z</vt:filetime>
  </property>
</Properties>
</file>