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Lst>
  <p:notesMasterIdLst>
    <p:notesMasterId r:id="rId17"/>
  </p:notesMasterIdLst>
  <p:handoutMasterIdLst>
    <p:handoutMasterId r:id="rId18"/>
  </p:handoutMasterIdLst>
  <p:sldIdLst>
    <p:sldId id="462" r:id="rId2"/>
    <p:sldId id="463" r:id="rId3"/>
    <p:sldId id="464" r:id="rId4"/>
    <p:sldId id="465" r:id="rId5"/>
    <p:sldId id="472" r:id="rId6"/>
    <p:sldId id="473" r:id="rId7"/>
    <p:sldId id="474" r:id="rId8"/>
    <p:sldId id="475" r:id="rId9"/>
    <p:sldId id="476" r:id="rId10"/>
    <p:sldId id="467" r:id="rId11"/>
    <p:sldId id="468" r:id="rId12"/>
    <p:sldId id="469" r:id="rId13"/>
    <p:sldId id="470" r:id="rId14"/>
    <p:sldId id="471" r:id="rId15"/>
    <p:sldId id="424" r:id="rId16"/>
  </p:sldIdLst>
  <p:sldSz cx="18288000" cy="10287000"/>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914400" algn="l" rtl="0" fontAlgn="base">
      <a:spcBef>
        <a:spcPct val="0"/>
      </a:spcBef>
      <a:spcAft>
        <a:spcPct val="0"/>
      </a:spcAft>
      <a:defRPr kern="1200">
        <a:solidFill>
          <a:schemeClr val="tx1"/>
        </a:solidFill>
        <a:latin typeface="Arial" charset="0"/>
        <a:ea typeface="ＭＳ Ｐゴシック" charset="0"/>
        <a:cs typeface="+mn-cs"/>
      </a:defRPr>
    </a:lvl2pPr>
    <a:lvl3pPr marL="1828800" algn="l" rtl="0" fontAlgn="base">
      <a:spcBef>
        <a:spcPct val="0"/>
      </a:spcBef>
      <a:spcAft>
        <a:spcPct val="0"/>
      </a:spcAft>
      <a:defRPr kern="1200">
        <a:solidFill>
          <a:schemeClr val="tx1"/>
        </a:solidFill>
        <a:latin typeface="Arial" charset="0"/>
        <a:ea typeface="ＭＳ Ｐゴシック" charset="0"/>
        <a:cs typeface="+mn-cs"/>
      </a:defRPr>
    </a:lvl3pPr>
    <a:lvl4pPr marL="2743200" algn="l" rtl="0" fontAlgn="base">
      <a:spcBef>
        <a:spcPct val="0"/>
      </a:spcBef>
      <a:spcAft>
        <a:spcPct val="0"/>
      </a:spcAft>
      <a:defRPr kern="1200">
        <a:solidFill>
          <a:schemeClr val="tx1"/>
        </a:solidFill>
        <a:latin typeface="Arial" charset="0"/>
        <a:ea typeface="ＭＳ Ｐゴシック" charset="0"/>
        <a:cs typeface="+mn-cs"/>
      </a:defRPr>
    </a:lvl4pPr>
    <a:lvl5pPr marL="3657600" algn="l" rtl="0" fontAlgn="base">
      <a:spcBef>
        <a:spcPct val="0"/>
      </a:spcBef>
      <a:spcAft>
        <a:spcPct val="0"/>
      </a:spcAft>
      <a:defRPr kern="1200">
        <a:solidFill>
          <a:schemeClr val="tx1"/>
        </a:solidFill>
        <a:latin typeface="Arial" charset="0"/>
        <a:ea typeface="ＭＳ Ｐゴシック" charset="0"/>
        <a:cs typeface="+mn-cs"/>
      </a:defRPr>
    </a:lvl5pPr>
    <a:lvl6pPr marL="4572000" algn="l" defTabSz="914400" rtl="0" eaLnBrk="1" latinLnBrk="0" hangingPunct="1">
      <a:defRPr kern="1200">
        <a:solidFill>
          <a:schemeClr val="tx1"/>
        </a:solidFill>
        <a:latin typeface="Arial" charset="0"/>
        <a:ea typeface="ＭＳ Ｐゴシック" charset="0"/>
        <a:cs typeface="+mn-cs"/>
      </a:defRPr>
    </a:lvl6pPr>
    <a:lvl7pPr marL="5486400" algn="l" defTabSz="914400" rtl="0" eaLnBrk="1" latinLnBrk="0" hangingPunct="1">
      <a:defRPr kern="1200">
        <a:solidFill>
          <a:schemeClr val="tx1"/>
        </a:solidFill>
        <a:latin typeface="Arial" charset="0"/>
        <a:ea typeface="ＭＳ Ｐゴシック" charset="0"/>
        <a:cs typeface="+mn-cs"/>
      </a:defRPr>
    </a:lvl7pPr>
    <a:lvl8pPr marL="6400800" algn="l" defTabSz="914400" rtl="0" eaLnBrk="1" latinLnBrk="0" hangingPunct="1">
      <a:defRPr kern="1200">
        <a:solidFill>
          <a:schemeClr val="tx1"/>
        </a:solidFill>
        <a:latin typeface="Arial" charset="0"/>
        <a:ea typeface="ＭＳ Ｐゴシック" charset="0"/>
        <a:cs typeface="+mn-cs"/>
      </a:defRPr>
    </a:lvl8pPr>
    <a:lvl9pPr marL="7315200" algn="l" defTabSz="914400" rtl="0" eaLnBrk="1" latinLnBrk="0" hangingPunct="1">
      <a:defRPr kern="1200">
        <a:solidFill>
          <a:schemeClr val="tx1"/>
        </a:solidFill>
        <a:latin typeface="Arial" charset="0"/>
        <a:ea typeface="ＭＳ Ｐゴシック" charset="0"/>
        <a:cs typeface="+mn-cs"/>
      </a:defRPr>
    </a:lvl9pPr>
  </p:defaultTextStyle>
  <p:extLst>
    <p:ext uri="{521415D9-36F7-43E2-AB2F-B90AF26B5E84}">
      <p14:sectionLst xmlns:p14="http://schemas.microsoft.com/office/powerpoint/2010/main">
        <p14:section name="Default Section" id="{CF86030A-CA3E-4458-8283-0CB16CA21985}">
          <p14:sldIdLst>
            <p14:sldId id="462"/>
            <p14:sldId id="463"/>
            <p14:sldId id="464"/>
            <p14:sldId id="465"/>
            <p14:sldId id="472"/>
            <p14:sldId id="473"/>
            <p14:sldId id="474"/>
            <p14:sldId id="475"/>
            <p14:sldId id="476"/>
            <p14:sldId id="467"/>
            <p14:sldId id="468"/>
            <p14:sldId id="469"/>
            <p14:sldId id="470"/>
          </p14:sldIdLst>
        </p14:section>
        <p14:section name="Untitled Section" id="{90F01A8E-6A56-4E11-9848-AA19F721BA20}">
          <p14:sldIdLst>
            <p14:sldId id="471"/>
            <p14:sldId id="424"/>
          </p14:sldIdLst>
        </p14:section>
        <p14:section name="Backup Slides" id="{F0C34B7D-5798-4018-BFB1-BA69482E69C1}">
          <p14:sldIdLst/>
        </p14:section>
      </p14:sectionLst>
    </p:ext>
    <p:ext uri="{EFAFB233-063F-42B5-8137-9DF3F51BA10A}">
      <p15:sldGuideLst xmlns:p15="http://schemas.microsoft.com/office/powerpoint/2012/main">
        <p15:guide id="1" orient="horz" pos="3240" userDrawn="1">
          <p15:clr>
            <a:srgbClr val="A4A3A4"/>
          </p15:clr>
        </p15:guide>
        <p15:guide id="2"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872434"/>
    <a:srgbClr val="D7D7D7"/>
    <a:srgbClr val="00576F"/>
    <a:srgbClr val="C6DF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94236"/>
  </p:normalViewPr>
  <p:slideViewPr>
    <p:cSldViewPr showGuides="1">
      <p:cViewPr varScale="1">
        <p:scale>
          <a:sx n="43" d="100"/>
          <a:sy n="43" d="100"/>
        </p:scale>
        <p:origin x="1134" y="42"/>
      </p:cViewPr>
      <p:guideLst>
        <p:guide orient="horz" pos="3240"/>
        <p:guide pos="5760"/>
      </p:guideLst>
    </p:cSldViewPr>
  </p:slideViewPr>
  <p:notesTextViewPr>
    <p:cViewPr>
      <p:scale>
        <a:sx n="100" d="100"/>
        <a:sy n="100" d="100"/>
      </p:scale>
      <p:origin x="0" y="0"/>
    </p:cViewPr>
  </p:notesTextViewPr>
  <p:sorterViewPr>
    <p:cViewPr>
      <p:scale>
        <a:sx n="60" d="100"/>
        <a:sy n="60" d="100"/>
      </p:scale>
      <p:origin x="0" y="-1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8F1FBE-E039-864F-8ABA-1AC7586D8874}"/>
              </a:ext>
            </a:extLst>
          </p:cNvPr>
          <p:cNvSpPr>
            <a:spLocks noGrp="1"/>
          </p:cNvSpPr>
          <p:nvPr>
            <p:ph type="hdr" sz="quarter"/>
          </p:nvPr>
        </p:nvSpPr>
        <p:spPr>
          <a:xfrm>
            <a:off x="0" y="1"/>
            <a:ext cx="3169920" cy="481727"/>
          </a:xfrm>
          <a:prstGeom prst="rect">
            <a:avLst/>
          </a:prstGeom>
        </p:spPr>
        <p:txBody>
          <a:bodyPr vert="horz" lIns="96647" tIns="48324" rIns="96647" bIns="48324" rtlCol="0"/>
          <a:lstStyle>
            <a:lvl1pPr algn="l">
              <a:defRPr sz="1300"/>
            </a:lvl1pPr>
          </a:lstStyle>
          <a:p>
            <a:endParaRPr lang="en-US" dirty="0"/>
          </a:p>
        </p:txBody>
      </p:sp>
      <p:sp>
        <p:nvSpPr>
          <p:cNvPr id="3" name="Date Placeholder 2">
            <a:extLst>
              <a:ext uri="{FF2B5EF4-FFF2-40B4-BE49-F238E27FC236}">
                <a16:creationId xmlns:a16="http://schemas.microsoft.com/office/drawing/2014/main" id="{ED8F33F9-5DC5-3441-B414-EE4DDF916D16}"/>
              </a:ext>
            </a:extLst>
          </p:cNvPr>
          <p:cNvSpPr>
            <a:spLocks noGrp="1"/>
          </p:cNvSpPr>
          <p:nvPr>
            <p:ph type="dt" sz="quarter" idx="1"/>
          </p:nvPr>
        </p:nvSpPr>
        <p:spPr>
          <a:xfrm>
            <a:off x="4143587" y="1"/>
            <a:ext cx="3169920" cy="481727"/>
          </a:xfrm>
          <a:prstGeom prst="rect">
            <a:avLst/>
          </a:prstGeom>
        </p:spPr>
        <p:txBody>
          <a:bodyPr vert="horz" lIns="96647" tIns="48324" rIns="96647" bIns="48324" rtlCol="0"/>
          <a:lstStyle>
            <a:lvl1pPr algn="r">
              <a:defRPr sz="1300"/>
            </a:lvl1pPr>
          </a:lstStyle>
          <a:p>
            <a:fld id="{D63CC25E-A4C0-5E48-923A-B13F4E202507}" type="datetime1">
              <a:rPr lang="en-US" smtClean="0"/>
              <a:t>12/8/2022</a:t>
            </a:fld>
            <a:endParaRPr lang="en-US" dirty="0"/>
          </a:p>
        </p:txBody>
      </p:sp>
      <p:sp>
        <p:nvSpPr>
          <p:cNvPr id="4" name="Footer Placeholder 3">
            <a:extLst>
              <a:ext uri="{FF2B5EF4-FFF2-40B4-BE49-F238E27FC236}">
                <a16:creationId xmlns:a16="http://schemas.microsoft.com/office/drawing/2014/main" id="{83B90893-DC10-094A-98D0-1F942136C9C7}"/>
              </a:ext>
            </a:extLst>
          </p:cNvPr>
          <p:cNvSpPr>
            <a:spLocks noGrp="1"/>
          </p:cNvSpPr>
          <p:nvPr>
            <p:ph type="ftr" sz="quarter" idx="2"/>
          </p:nvPr>
        </p:nvSpPr>
        <p:spPr>
          <a:xfrm>
            <a:off x="0" y="9119475"/>
            <a:ext cx="3169920" cy="481726"/>
          </a:xfrm>
          <a:prstGeom prst="rect">
            <a:avLst/>
          </a:prstGeom>
        </p:spPr>
        <p:txBody>
          <a:bodyPr vert="horz" lIns="96647" tIns="48324" rIns="96647" bIns="48324"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537FEBF2-DC89-4B47-9AA1-796291781D4E}"/>
              </a:ext>
            </a:extLst>
          </p:cNvPr>
          <p:cNvSpPr>
            <a:spLocks noGrp="1"/>
          </p:cNvSpPr>
          <p:nvPr>
            <p:ph type="sldNum" sz="quarter" idx="3"/>
          </p:nvPr>
        </p:nvSpPr>
        <p:spPr>
          <a:xfrm>
            <a:off x="4143587" y="9119475"/>
            <a:ext cx="3169920" cy="481726"/>
          </a:xfrm>
          <a:prstGeom prst="rect">
            <a:avLst/>
          </a:prstGeom>
        </p:spPr>
        <p:txBody>
          <a:bodyPr vert="horz" lIns="96647" tIns="48324" rIns="96647" bIns="48324" rtlCol="0" anchor="b"/>
          <a:lstStyle>
            <a:lvl1pPr algn="r">
              <a:defRPr sz="1300"/>
            </a:lvl1pPr>
          </a:lstStyle>
          <a:p>
            <a:fld id="{271871F4-E67F-8C4E-8129-2EF373B5B8FB}" type="slidenum">
              <a:rPr lang="en-US" smtClean="0"/>
              <a:t>‹#›</a:t>
            </a:fld>
            <a:endParaRPr lang="en-US" dirty="0"/>
          </a:p>
        </p:txBody>
      </p:sp>
    </p:spTree>
    <p:extLst>
      <p:ext uri="{BB962C8B-B14F-4D97-AF65-F5344CB8AC3E}">
        <p14:creationId xmlns:p14="http://schemas.microsoft.com/office/powerpoint/2010/main" val="41127111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47" tIns="48324" rIns="96647" bIns="48324" numCol="1" anchor="t" anchorCtr="0" compatLnSpc="1">
            <a:prstTxWarp prst="textNoShape">
              <a:avLst/>
            </a:prstTxWarp>
          </a:bodyPr>
          <a:lstStyle>
            <a:lvl1pPr>
              <a:defRPr sz="1300"/>
            </a:lvl1pPr>
          </a:lstStyle>
          <a:p>
            <a:endParaRPr lang="en-US" dirty="0"/>
          </a:p>
        </p:txBody>
      </p:sp>
      <p:sp>
        <p:nvSpPr>
          <p:cNvPr id="13315" name="Rectangle 3"/>
          <p:cNvSpPr>
            <a:spLocks noGrp="1" noChangeArrowheads="1"/>
          </p:cNvSpPr>
          <p:nvPr>
            <p:ph type="dt" idx="1"/>
          </p:nvPr>
        </p:nvSpPr>
        <p:spPr bwMode="auto">
          <a:xfrm>
            <a:off x="4143587" y="0"/>
            <a:ext cx="3169920" cy="480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47" tIns="48324" rIns="96647" bIns="48324" numCol="1" anchor="t" anchorCtr="0" compatLnSpc="1">
            <a:prstTxWarp prst="textNoShape">
              <a:avLst/>
            </a:prstTxWarp>
          </a:bodyPr>
          <a:lstStyle>
            <a:lvl1pPr algn="r">
              <a:defRPr sz="1300"/>
            </a:lvl1pPr>
          </a:lstStyle>
          <a:p>
            <a:fld id="{E127E924-2DFD-4448-9BDC-F787F789740F}" type="datetime1">
              <a:rPr lang="en-US" smtClean="0"/>
              <a:t>12/8/2022</a:t>
            </a:fld>
            <a:endParaRPr lang="en-US" dirty="0"/>
          </a:p>
        </p:txBody>
      </p:sp>
      <p:sp>
        <p:nvSpPr>
          <p:cNvPr id="13316"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3317" name="Rectangle 5"/>
          <p:cNvSpPr>
            <a:spLocks noGrp="1" noChangeArrowheads="1"/>
          </p:cNvSpPr>
          <p:nvPr>
            <p:ph type="body" sz="quarter" idx="3"/>
          </p:nvPr>
        </p:nvSpPr>
        <p:spPr bwMode="auto">
          <a:xfrm>
            <a:off x="731520" y="4560570"/>
            <a:ext cx="5852160" cy="43205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47" tIns="48324" rIns="96647" bIns="483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8"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47" tIns="48324" rIns="96647" bIns="48324" numCol="1" anchor="b" anchorCtr="0" compatLnSpc="1">
            <a:prstTxWarp prst="textNoShape">
              <a:avLst/>
            </a:prstTxWarp>
          </a:bodyPr>
          <a:lstStyle>
            <a:lvl1pPr>
              <a:defRPr sz="1300"/>
            </a:lvl1pPr>
          </a:lstStyle>
          <a:p>
            <a:endParaRPr lang="en-US" dirty="0"/>
          </a:p>
        </p:txBody>
      </p:sp>
      <p:sp>
        <p:nvSpPr>
          <p:cNvPr id="13319"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47" tIns="48324" rIns="96647" bIns="48324" numCol="1" anchor="b" anchorCtr="0" compatLnSpc="1">
            <a:prstTxWarp prst="textNoShape">
              <a:avLst/>
            </a:prstTxWarp>
          </a:bodyPr>
          <a:lstStyle>
            <a:lvl1pPr algn="r">
              <a:defRPr sz="1300"/>
            </a:lvl1pPr>
          </a:lstStyle>
          <a:p>
            <a:fld id="{6817CA3D-EFCE-5C41-A3E9-71F8DD81B805}" type="slidenum">
              <a:rPr lang="en-US"/>
              <a:pPr/>
              <a:t>‹#›</a:t>
            </a:fld>
            <a:endParaRPr lang="en-US" dirty="0"/>
          </a:p>
        </p:txBody>
      </p:sp>
    </p:spTree>
    <p:extLst>
      <p:ext uri="{BB962C8B-B14F-4D97-AF65-F5344CB8AC3E}">
        <p14:creationId xmlns:p14="http://schemas.microsoft.com/office/powerpoint/2010/main" val="341731705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2400" kern="1200">
        <a:solidFill>
          <a:schemeClr val="tx1"/>
        </a:solidFill>
        <a:latin typeface="Arial" charset="0"/>
        <a:ea typeface="ＭＳ Ｐゴシック" charset="0"/>
        <a:cs typeface="+mn-cs"/>
      </a:defRPr>
    </a:lvl1pPr>
    <a:lvl2pPr marL="914400" algn="l" rtl="0" fontAlgn="base">
      <a:spcBef>
        <a:spcPct val="30000"/>
      </a:spcBef>
      <a:spcAft>
        <a:spcPct val="0"/>
      </a:spcAft>
      <a:defRPr sz="2400" kern="1200">
        <a:solidFill>
          <a:schemeClr val="tx1"/>
        </a:solidFill>
        <a:latin typeface="Arial" charset="0"/>
        <a:ea typeface="ＭＳ Ｐゴシック" charset="0"/>
        <a:cs typeface="+mn-cs"/>
      </a:defRPr>
    </a:lvl2pPr>
    <a:lvl3pPr marL="1828800" algn="l" rtl="0" fontAlgn="base">
      <a:spcBef>
        <a:spcPct val="30000"/>
      </a:spcBef>
      <a:spcAft>
        <a:spcPct val="0"/>
      </a:spcAft>
      <a:defRPr sz="2400" kern="1200">
        <a:solidFill>
          <a:schemeClr val="tx1"/>
        </a:solidFill>
        <a:latin typeface="Arial" charset="0"/>
        <a:ea typeface="ＭＳ Ｐゴシック" charset="0"/>
        <a:cs typeface="+mn-cs"/>
      </a:defRPr>
    </a:lvl3pPr>
    <a:lvl4pPr marL="2743200" algn="l" rtl="0" fontAlgn="base">
      <a:spcBef>
        <a:spcPct val="30000"/>
      </a:spcBef>
      <a:spcAft>
        <a:spcPct val="0"/>
      </a:spcAft>
      <a:defRPr sz="2400" kern="1200">
        <a:solidFill>
          <a:schemeClr val="tx1"/>
        </a:solidFill>
        <a:latin typeface="Arial" charset="0"/>
        <a:ea typeface="ＭＳ Ｐゴシック" charset="0"/>
        <a:cs typeface="+mn-cs"/>
      </a:defRPr>
    </a:lvl4pPr>
    <a:lvl5pPr marL="3657600" algn="l" rtl="0" fontAlgn="base">
      <a:spcBef>
        <a:spcPct val="30000"/>
      </a:spcBef>
      <a:spcAft>
        <a:spcPct val="0"/>
      </a:spcAft>
      <a:defRPr sz="2400" kern="1200">
        <a:solidFill>
          <a:schemeClr val="tx1"/>
        </a:solidFill>
        <a:latin typeface="Arial" charset="0"/>
        <a:ea typeface="ＭＳ Ｐゴシック" charset="0"/>
        <a:cs typeface="+mn-cs"/>
      </a:defRPr>
    </a:lvl5pPr>
    <a:lvl6pPr marL="4572000" algn="l" defTabSz="914400" rtl="0" eaLnBrk="1" latinLnBrk="0" hangingPunct="1">
      <a:defRPr sz="2400" kern="1200">
        <a:solidFill>
          <a:schemeClr val="tx1"/>
        </a:solidFill>
        <a:latin typeface="+mn-lt"/>
        <a:ea typeface="+mn-ea"/>
        <a:cs typeface="+mn-cs"/>
      </a:defRPr>
    </a:lvl6pPr>
    <a:lvl7pPr marL="5486400" algn="l" defTabSz="914400" rtl="0" eaLnBrk="1" latinLnBrk="0" hangingPunct="1">
      <a:defRPr sz="2400" kern="1200">
        <a:solidFill>
          <a:schemeClr val="tx1"/>
        </a:solidFill>
        <a:latin typeface="+mn-lt"/>
        <a:ea typeface="+mn-ea"/>
        <a:cs typeface="+mn-cs"/>
      </a:defRPr>
    </a:lvl7pPr>
    <a:lvl8pPr marL="6400800" algn="l" defTabSz="914400" rtl="0" eaLnBrk="1" latinLnBrk="0" hangingPunct="1">
      <a:defRPr sz="2400" kern="1200">
        <a:solidFill>
          <a:schemeClr val="tx1"/>
        </a:solidFill>
        <a:latin typeface="+mn-lt"/>
        <a:ea typeface="+mn-ea"/>
        <a:cs typeface="+mn-cs"/>
      </a:defRPr>
    </a:lvl8pPr>
    <a:lvl9pPr marL="7315200" algn="l" defTabSz="9144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ma14="http://schemas.microsoft.com/office/mac/drawingml/2011/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1B1407-2F44-2548-AFC7-1247340E130F}" type="slidenum">
              <a:rPr kumimoji="0" lang="en-US" sz="1200" b="0" i="0" u="none" strike="noStrike" kern="1200" cap="none" spc="0" normalizeH="0" baseline="0" noProof="0">
                <a:ln>
                  <a:noFill/>
                </a:ln>
                <a:solidFill>
                  <a:srgbClr val="000000"/>
                </a:solidFill>
                <a:effectLst/>
                <a:uLnTx/>
                <a:uFillTx/>
                <a:latin typeface="Arial" charset="0"/>
                <a:ea typeface="ＭＳ Ｐゴシック"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mn-cs"/>
            </a:endParaRPr>
          </a:p>
        </p:txBody>
      </p:sp>
      <p:sp>
        <p:nvSpPr>
          <p:cNvPr id="14338"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val="1"/>
            </a:ext>
          </a:extLst>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1">
            <a:extLst>
              <a:ext uri="{FF2B5EF4-FFF2-40B4-BE49-F238E27FC236}">
                <a16:creationId xmlns:a16="http://schemas.microsoft.com/office/drawing/2014/main" id="{3D4E1E26-A8E5-48B1-87C0-1B850D1C7E49}"/>
              </a:ext>
            </a:extLst>
          </p:cNvPr>
          <p:cNvSpPr/>
          <p:nvPr/>
        </p:nvSpPr>
        <p:spPr>
          <a:xfrm>
            <a:off x="-13324" y="-19051"/>
            <a:ext cx="16185098" cy="10314518"/>
          </a:xfrm>
          <a:custGeom>
            <a:avLst/>
            <a:gdLst>
              <a:gd name="connsiteX0" fmla="*/ 0 w 7467600"/>
              <a:gd name="connsiteY0" fmla="*/ 0 h 5143500"/>
              <a:gd name="connsiteX1" fmla="*/ 7467600 w 7467600"/>
              <a:gd name="connsiteY1" fmla="*/ 0 h 5143500"/>
              <a:gd name="connsiteX2" fmla="*/ 7467600 w 7467600"/>
              <a:gd name="connsiteY2" fmla="*/ 5143500 h 5143500"/>
              <a:gd name="connsiteX3" fmla="*/ 0 w 7467600"/>
              <a:gd name="connsiteY3" fmla="*/ 5143500 h 5143500"/>
              <a:gd name="connsiteX4" fmla="*/ 0 w 7467600"/>
              <a:gd name="connsiteY4" fmla="*/ 0 h 5143500"/>
              <a:gd name="connsiteX0" fmla="*/ 0 w 7467600"/>
              <a:gd name="connsiteY0" fmla="*/ 0 h 5143500"/>
              <a:gd name="connsiteX1" fmla="*/ 4395216 w 7467600"/>
              <a:gd name="connsiteY1" fmla="*/ 0 h 5143500"/>
              <a:gd name="connsiteX2" fmla="*/ 7467600 w 7467600"/>
              <a:gd name="connsiteY2" fmla="*/ 5143500 h 5143500"/>
              <a:gd name="connsiteX3" fmla="*/ 0 w 7467600"/>
              <a:gd name="connsiteY3" fmla="*/ 5143500 h 5143500"/>
              <a:gd name="connsiteX4" fmla="*/ 0 w 7467600"/>
              <a:gd name="connsiteY4" fmla="*/ 0 h 5143500"/>
              <a:gd name="connsiteX0" fmla="*/ 0 w 8115517"/>
              <a:gd name="connsiteY0" fmla="*/ 0 h 5164400"/>
              <a:gd name="connsiteX1" fmla="*/ 4395216 w 8115517"/>
              <a:gd name="connsiteY1" fmla="*/ 0 h 5164400"/>
              <a:gd name="connsiteX2" fmla="*/ 8115517 w 8115517"/>
              <a:gd name="connsiteY2" fmla="*/ 5164400 h 5164400"/>
              <a:gd name="connsiteX3" fmla="*/ 0 w 8115517"/>
              <a:gd name="connsiteY3" fmla="*/ 5143500 h 5164400"/>
              <a:gd name="connsiteX4" fmla="*/ 0 w 8115517"/>
              <a:gd name="connsiteY4" fmla="*/ 0 h 5164400"/>
              <a:gd name="connsiteX0" fmla="*/ 0 w 8094351"/>
              <a:gd name="connsiteY0" fmla="*/ 0 h 5143500"/>
              <a:gd name="connsiteX1" fmla="*/ 4395216 w 8094351"/>
              <a:gd name="connsiteY1" fmla="*/ 0 h 5143500"/>
              <a:gd name="connsiteX2" fmla="*/ 8094351 w 8094351"/>
              <a:gd name="connsiteY2" fmla="*/ 5143233 h 5143500"/>
              <a:gd name="connsiteX3" fmla="*/ 0 w 8094351"/>
              <a:gd name="connsiteY3" fmla="*/ 5143500 h 5143500"/>
              <a:gd name="connsiteX4" fmla="*/ 0 w 8094351"/>
              <a:gd name="connsiteY4" fmla="*/ 0 h 5143500"/>
              <a:gd name="connsiteX0" fmla="*/ 0 w 8094351"/>
              <a:gd name="connsiteY0" fmla="*/ 0 h 5143233"/>
              <a:gd name="connsiteX1" fmla="*/ 4395216 w 8094351"/>
              <a:gd name="connsiteY1" fmla="*/ 0 h 5143233"/>
              <a:gd name="connsiteX2" fmla="*/ 8094351 w 8094351"/>
              <a:gd name="connsiteY2" fmla="*/ 5143233 h 5143233"/>
              <a:gd name="connsiteX3" fmla="*/ 4234 w 8094351"/>
              <a:gd name="connsiteY3" fmla="*/ 5071534 h 5143233"/>
              <a:gd name="connsiteX4" fmla="*/ 0 w 8094351"/>
              <a:gd name="connsiteY4" fmla="*/ 0 h 5143233"/>
              <a:gd name="connsiteX0" fmla="*/ 0 w 8094351"/>
              <a:gd name="connsiteY0" fmla="*/ 0 h 5147734"/>
              <a:gd name="connsiteX1" fmla="*/ 4395216 w 8094351"/>
              <a:gd name="connsiteY1" fmla="*/ 0 h 5147734"/>
              <a:gd name="connsiteX2" fmla="*/ 8094351 w 8094351"/>
              <a:gd name="connsiteY2" fmla="*/ 5143233 h 5147734"/>
              <a:gd name="connsiteX3" fmla="*/ 8467 w 8094351"/>
              <a:gd name="connsiteY3" fmla="*/ 5147734 h 5147734"/>
              <a:gd name="connsiteX4" fmla="*/ 0 w 8094351"/>
              <a:gd name="connsiteY4" fmla="*/ 0 h 5147734"/>
              <a:gd name="connsiteX0" fmla="*/ 80451 w 8085902"/>
              <a:gd name="connsiteY0" fmla="*/ 50800 h 5147734"/>
              <a:gd name="connsiteX1" fmla="*/ 4386767 w 8085902"/>
              <a:gd name="connsiteY1" fmla="*/ 0 h 5147734"/>
              <a:gd name="connsiteX2" fmla="*/ 8085902 w 8085902"/>
              <a:gd name="connsiteY2" fmla="*/ 5143233 h 5147734"/>
              <a:gd name="connsiteX3" fmla="*/ 18 w 8085902"/>
              <a:gd name="connsiteY3" fmla="*/ 5147734 h 5147734"/>
              <a:gd name="connsiteX4" fmla="*/ 80451 w 8085902"/>
              <a:gd name="connsiteY4" fmla="*/ 50800 h 5147734"/>
              <a:gd name="connsiteX0" fmla="*/ 4420 w 8086071"/>
              <a:gd name="connsiteY0" fmla="*/ 0 h 5147734"/>
              <a:gd name="connsiteX1" fmla="*/ 4386936 w 8086071"/>
              <a:gd name="connsiteY1" fmla="*/ 0 h 5147734"/>
              <a:gd name="connsiteX2" fmla="*/ 8086071 w 8086071"/>
              <a:gd name="connsiteY2" fmla="*/ 5143233 h 5147734"/>
              <a:gd name="connsiteX3" fmla="*/ 187 w 8086071"/>
              <a:gd name="connsiteY3" fmla="*/ 5147734 h 5147734"/>
              <a:gd name="connsiteX4" fmla="*/ 4420 w 8086071"/>
              <a:gd name="connsiteY4" fmla="*/ 0 h 5147734"/>
              <a:gd name="connsiteX0" fmla="*/ 166167 w 8085893"/>
              <a:gd name="connsiteY0" fmla="*/ 136525 h 5147734"/>
              <a:gd name="connsiteX1" fmla="*/ 4386758 w 8085893"/>
              <a:gd name="connsiteY1" fmla="*/ 0 h 5147734"/>
              <a:gd name="connsiteX2" fmla="*/ 8085893 w 8085893"/>
              <a:gd name="connsiteY2" fmla="*/ 5143233 h 5147734"/>
              <a:gd name="connsiteX3" fmla="*/ 9 w 8085893"/>
              <a:gd name="connsiteY3" fmla="*/ 5147734 h 5147734"/>
              <a:gd name="connsiteX4" fmla="*/ 166167 w 8085893"/>
              <a:gd name="connsiteY4" fmla="*/ 136525 h 5147734"/>
              <a:gd name="connsiteX0" fmla="*/ 1372 w 8086198"/>
              <a:gd name="connsiteY0" fmla="*/ 0 h 5150909"/>
              <a:gd name="connsiteX1" fmla="*/ 4387063 w 8086198"/>
              <a:gd name="connsiteY1" fmla="*/ 3175 h 5150909"/>
              <a:gd name="connsiteX2" fmla="*/ 8086198 w 8086198"/>
              <a:gd name="connsiteY2" fmla="*/ 5146408 h 5150909"/>
              <a:gd name="connsiteX3" fmla="*/ 314 w 8086198"/>
              <a:gd name="connsiteY3" fmla="*/ 5150909 h 5150909"/>
              <a:gd name="connsiteX4" fmla="*/ 1372 w 8086198"/>
              <a:gd name="connsiteY4" fmla="*/ 0 h 5150909"/>
              <a:gd name="connsiteX0" fmla="*/ 1372 w 8086198"/>
              <a:gd name="connsiteY0" fmla="*/ 19050 h 5147734"/>
              <a:gd name="connsiteX1" fmla="*/ 4387063 w 8086198"/>
              <a:gd name="connsiteY1" fmla="*/ 0 h 5147734"/>
              <a:gd name="connsiteX2" fmla="*/ 8086198 w 8086198"/>
              <a:gd name="connsiteY2" fmla="*/ 5143233 h 5147734"/>
              <a:gd name="connsiteX3" fmla="*/ 314 w 8086198"/>
              <a:gd name="connsiteY3" fmla="*/ 5147734 h 5147734"/>
              <a:gd name="connsiteX4" fmla="*/ 1372 w 8086198"/>
              <a:gd name="connsiteY4" fmla="*/ 19050 h 5147734"/>
              <a:gd name="connsiteX0" fmla="*/ 1372 w 8086198"/>
              <a:gd name="connsiteY0" fmla="*/ 3175 h 5147734"/>
              <a:gd name="connsiteX1" fmla="*/ 4387063 w 8086198"/>
              <a:gd name="connsiteY1" fmla="*/ 0 h 5147734"/>
              <a:gd name="connsiteX2" fmla="*/ 8086198 w 8086198"/>
              <a:gd name="connsiteY2" fmla="*/ 5143233 h 5147734"/>
              <a:gd name="connsiteX3" fmla="*/ 314 w 8086198"/>
              <a:gd name="connsiteY3" fmla="*/ 5147734 h 5147734"/>
              <a:gd name="connsiteX4" fmla="*/ 1372 w 8086198"/>
              <a:gd name="connsiteY4" fmla="*/ 3175 h 5147734"/>
              <a:gd name="connsiteX0" fmla="*/ 42366 w 8085917"/>
              <a:gd name="connsiteY0" fmla="*/ 53975 h 5147734"/>
              <a:gd name="connsiteX1" fmla="*/ 4386782 w 8085917"/>
              <a:gd name="connsiteY1" fmla="*/ 0 h 5147734"/>
              <a:gd name="connsiteX2" fmla="*/ 8085917 w 8085917"/>
              <a:gd name="connsiteY2" fmla="*/ 5143233 h 5147734"/>
              <a:gd name="connsiteX3" fmla="*/ 33 w 8085917"/>
              <a:gd name="connsiteY3" fmla="*/ 5147734 h 5147734"/>
              <a:gd name="connsiteX4" fmla="*/ 42366 w 8085917"/>
              <a:gd name="connsiteY4" fmla="*/ 53975 h 5147734"/>
              <a:gd name="connsiteX0" fmla="*/ 0 w 8088001"/>
              <a:gd name="connsiteY0" fmla="*/ 0 h 5147734"/>
              <a:gd name="connsiteX1" fmla="*/ 4388866 w 8088001"/>
              <a:gd name="connsiteY1" fmla="*/ 0 h 5147734"/>
              <a:gd name="connsiteX2" fmla="*/ 8088001 w 8088001"/>
              <a:gd name="connsiteY2" fmla="*/ 5143233 h 5147734"/>
              <a:gd name="connsiteX3" fmla="*/ 2117 w 8088001"/>
              <a:gd name="connsiteY3" fmla="*/ 5147734 h 5147734"/>
              <a:gd name="connsiteX4" fmla="*/ 0 w 8088001"/>
              <a:gd name="connsiteY4" fmla="*/ 0 h 5147734"/>
              <a:gd name="connsiteX0" fmla="*/ 4420 w 8092421"/>
              <a:gd name="connsiteY0" fmla="*/ 0 h 5147734"/>
              <a:gd name="connsiteX1" fmla="*/ 4393286 w 8092421"/>
              <a:gd name="connsiteY1" fmla="*/ 0 h 5147734"/>
              <a:gd name="connsiteX2" fmla="*/ 8092421 w 8092421"/>
              <a:gd name="connsiteY2" fmla="*/ 5143233 h 5147734"/>
              <a:gd name="connsiteX3" fmla="*/ 187 w 8092421"/>
              <a:gd name="connsiteY3" fmla="*/ 5147734 h 5147734"/>
              <a:gd name="connsiteX4" fmla="*/ 4420 w 8092421"/>
              <a:gd name="connsiteY4" fmla="*/ 0 h 5147734"/>
              <a:gd name="connsiteX0" fmla="*/ 0 w 8094351"/>
              <a:gd name="connsiteY0" fmla="*/ 3175 h 5147734"/>
              <a:gd name="connsiteX1" fmla="*/ 4395216 w 8094351"/>
              <a:gd name="connsiteY1" fmla="*/ 0 h 5147734"/>
              <a:gd name="connsiteX2" fmla="*/ 8094351 w 8094351"/>
              <a:gd name="connsiteY2" fmla="*/ 5143233 h 5147734"/>
              <a:gd name="connsiteX3" fmla="*/ 2117 w 8094351"/>
              <a:gd name="connsiteY3" fmla="*/ 5147734 h 5147734"/>
              <a:gd name="connsiteX4" fmla="*/ 0 w 8094351"/>
              <a:gd name="connsiteY4" fmla="*/ 3175 h 5147734"/>
              <a:gd name="connsiteX0" fmla="*/ 1373 w 8092549"/>
              <a:gd name="connsiteY0" fmla="*/ 0 h 5154084"/>
              <a:gd name="connsiteX1" fmla="*/ 4393414 w 8092549"/>
              <a:gd name="connsiteY1" fmla="*/ 6350 h 5154084"/>
              <a:gd name="connsiteX2" fmla="*/ 8092549 w 8092549"/>
              <a:gd name="connsiteY2" fmla="*/ 5149583 h 5154084"/>
              <a:gd name="connsiteX3" fmla="*/ 315 w 8092549"/>
              <a:gd name="connsiteY3" fmla="*/ 5154084 h 5154084"/>
              <a:gd name="connsiteX4" fmla="*/ 1373 w 8092549"/>
              <a:gd name="connsiteY4" fmla="*/ 0 h 5154084"/>
              <a:gd name="connsiteX0" fmla="*/ 1373 w 8092549"/>
              <a:gd name="connsiteY0" fmla="*/ 3175 h 5157259"/>
              <a:gd name="connsiteX1" fmla="*/ 4393414 w 8092549"/>
              <a:gd name="connsiteY1" fmla="*/ 0 h 5157259"/>
              <a:gd name="connsiteX2" fmla="*/ 8092549 w 8092549"/>
              <a:gd name="connsiteY2" fmla="*/ 5152758 h 5157259"/>
              <a:gd name="connsiteX3" fmla="*/ 315 w 8092549"/>
              <a:gd name="connsiteY3" fmla="*/ 5157259 h 5157259"/>
              <a:gd name="connsiteX4" fmla="*/ 1373 w 8092549"/>
              <a:gd name="connsiteY4" fmla="*/ 3175 h 5157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2549" h="5157259">
                <a:moveTo>
                  <a:pt x="1373" y="3175"/>
                </a:moveTo>
                <a:lnTo>
                  <a:pt x="4393414" y="0"/>
                </a:lnTo>
                <a:lnTo>
                  <a:pt x="8092549" y="5152758"/>
                </a:lnTo>
                <a:lnTo>
                  <a:pt x="315" y="5157259"/>
                </a:lnTo>
                <a:cubicBezTo>
                  <a:pt x="-1096" y="3466748"/>
                  <a:pt x="2784" y="1693686"/>
                  <a:pt x="1373" y="3175"/>
                </a:cubicBezTo>
                <a:close/>
              </a:path>
            </a:pathLst>
          </a:custGeom>
          <a:solidFill>
            <a:srgbClr val="8724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10AD55-521D-4D6A-81D1-69E11D9076B8}"/>
              </a:ext>
            </a:extLst>
          </p:cNvPr>
          <p:cNvSpPr>
            <a:spLocks noGrp="1"/>
          </p:cNvSpPr>
          <p:nvPr>
            <p:ph type="ctrTitle"/>
          </p:nvPr>
        </p:nvSpPr>
        <p:spPr>
          <a:xfrm>
            <a:off x="1275588" y="3291840"/>
            <a:ext cx="10081260" cy="3072384"/>
          </a:xfrm>
        </p:spPr>
        <p:txBody>
          <a:bodyPr anchor="b">
            <a:normAutofit/>
          </a:bodyPr>
          <a:lstStyle>
            <a:lvl1pPr algn="l">
              <a:defRPr sz="690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AD6CAB3D-679D-4F9E-80BC-543D3690233A}"/>
              </a:ext>
            </a:extLst>
          </p:cNvPr>
          <p:cNvSpPr>
            <a:spLocks noGrp="1"/>
          </p:cNvSpPr>
          <p:nvPr>
            <p:ph type="subTitle" idx="1"/>
          </p:nvPr>
        </p:nvSpPr>
        <p:spPr>
          <a:xfrm>
            <a:off x="1275588" y="8188452"/>
            <a:ext cx="12797028" cy="726948"/>
          </a:xfrm>
        </p:spPr>
        <p:txBody>
          <a:bodyPr/>
          <a:lstStyle>
            <a:lvl1pPr marL="0" indent="0" algn="l">
              <a:buNone/>
              <a:defRPr sz="3600" baseline="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p>
        </p:txBody>
      </p:sp>
      <p:sp>
        <p:nvSpPr>
          <p:cNvPr id="4" name="Date Placeholder 3">
            <a:extLst>
              <a:ext uri="{FF2B5EF4-FFF2-40B4-BE49-F238E27FC236}">
                <a16:creationId xmlns:a16="http://schemas.microsoft.com/office/drawing/2014/main" id="{F60DCD51-5E65-43F3-87EE-4F24C9907EC9}"/>
              </a:ext>
            </a:extLst>
          </p:cNvPr>
          <p:cNvSpPr>
            <a:spLocks noGrp="1"/>
          </p:cNvSpPr>
          <p:nvPr>
            <p:ph type="dt" sz="half" idx="10"/>
          </p:nvPr>
        </p:nvSpPr>
        <p:spPr>
          <a:xfrm>
            <a:off x="1289304" y="7077456"/>
            <a:ext cx="10067544" cy="507492"/>
          </a:xfrm>
          <a:prstGeom prst="rect">
            <a:avLst/>
          </a:prstGeom>
        </p:spPr>
        <p:txBody>
          <a:bodyPr lIns="0" tIns="0" rIns="0" anchor="t" anchorCtr="0"/>
          <a:lstStyle>
            <a:lvl1pPr>
              <a:defRPr sz="2700" cap="all" baseline="0">
                <a:solidFill>
                  <a:schemeClr val="bg1"/>
                </a:solidFill>
                <a:latin typeface="Arial" panose="020B0604020202020204" pitchFamily="34" charset="0"/>
                <a:cs typeface="Arial" panose="020B0604020202020204" pitchFamily="34" charset="0"/>
              </a:defRPr>
            </a:lvl1pPr>
          </a:lstStyle>
          <a:p>
            <a:endParaRPr lang="en-US" dirty="0"/>
          </a:p>
        </p:txBody>
      </p:sp>
      <p:pic>
        <p:nvPicPr>
          <p:cNvPr id="7" name="Picture 13" descr="logo.png">
            <a:extLst>
              <a:ext uri="{FF2B5EF4-FFF2-40B4-BE49-F238E27FC236}">
                <a16:creationId xmlns:a16="http://schemas.microsoft.com/office/drawing/2014/main" id="{F58B856D-A85E-4256-B74E-3FF90C9C3E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35052" y="1089364"/>
            <a:ext cx="3866192" cy="1337861"/>
          </a:xfrm>
          <a:prstGeom prst="rect">
            <a:avLst/>
          </a:prstGeom>
          <a:noFill/>
          <a:ln>
            <a:noFill/>
          </a:ln>
          <a:extLst>
            <a:ext uri="{909E8E84-426E-40dd-AFC4-6F175D3DCCD1}">
              <a14:hiddenFill xmlns:a14="http://schemas.microsoft.com/office/drawing/2010/main" xmlns:p14="http://schemas.microsoft.com/office/powerpoint/2010/main" xmlns:a16="http://schemas.microsoft.com/office/drawing/2014/main">
                <a:solidFill>
                  <a:srgbClr val="FFFFFF"/>
                </a:solidFill>
              </a14:hiddenFill>
            </a:ext>
            <a:ext uri="{91240B29-F687-4f45-9708-019B960494DF}">
              <a14:hiddenLine xmlns:a14="http://schemas.microsoft.com/office/drawing/2010/main" xmlns:p14="http://schemas.microsoft.com/office/powerpoint/2010/main" xmlns:a16="http://schemas.microsoft.com/office/drawing/2014/main" w="9525">
                <a:solidFill>
                  <a:srgbClr val="000000"/>
                </a:solidFill>
                <a:miter lim="800000"/>
                <a:headEnd/>
                <a:tailEnd/>
              </a14:hiddenLine>
            </a:ext>
          </a:extLst>
        </p:spPr>
      </p:pic>
      <p:cxnSp>
        <p:nvCxnSpPr>
          <p:cNvPr id="9" name="Straight Connector 8">
            <a:extLst>
              <a:ext uri="{FF2B5EF4-FFF2-40B4-BE49-F238E27FC236}">
                <a16:creationId xmlns:a16="http://schemas.microsoft.com/office/drawing/2014/main" id="{D0F1DBC0-731B-4C6A-98E7-21E7A75968E5}"/>
              </a:ext>
            </a:extLst>
          </p:cNvPr>
          <p:cNvCxnSpPr/>
          <p:nvPr/>
        </p:nvCxnSpPr>
        <p:spPr bwMode="auto">
          <a:xfrm>
            <a:off x="1280161" y="6667500"/>
            <a:ext cx="1097282" cy="0"/>
          </a:xfrm>
          <a:prstGeom prst="line">
            <a:avLst/>
          </a:prstGeom>
          <a:solidFill>
            <a:schemeClr val="accent1"/>
          </a:solidFill>
          <a:ln w="127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xmlns:p14="http://schemas.microsoft.com/office/powerpoint/2010/main" xmlns:a16="http://schemas.microsoft.com/office/drawing/2014/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57347723"/>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2972" y="1527442"/>
            <a:ext cx="14814868" cy="942976"/>
          </a:xfrm>
        </p:spPr>
        <p:txBody>
          <a:bodyPr/>
          <a:lstStyle/>
          <a:p>
            <a:r>
              <a:rPr lang="en-US" dirty="0"/>
              <a:t>Click to edit master title style</a:t>
            </a:r>
          </a:p>
        </p:txBody>
      </p:sp>
      <p:sp>
        <p:nvSpPr>
          <p:cNvPr id="3" name="Content Placeholder 2"/>
          <p:cNvSpPr>
            <a:spLocks noGrp="1"/>
          </p:cNvSpPr>
          <p:nvPr>
            <p:ph sz="half" idx="1" hasCustomPrompt="1"/>
          </p:nvPr>
        </p:nvSpPr>
        <p:spPr>
          <a:xfrm>
            <a:off x="2192972" y="3164879"/>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6595EDB6-BA10-3249-9BD4-F6FBC0A57A46}"/>
              </a:ext>
            </a:extLst>
          </p:cNvPr>
          <p:cNvSpPr>
            <a:spLocks noGrp="1"/>
          </p:cNvSpPr>
          <p:nvPr>
            <p:ph sz="half" idx="10" hasCustomPrompt="1"/>
          </p:nvPr>
        </p:nvSpPr>
        <p:spPr>
          <a:xfrm>
            <a:off x="9692640" y="3162301"/>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99882066"/>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12"/>
          </p:nvPr>
        </p:nvSpPr>
        <p:spPr>
          <a:xfrm>
            <a:off x="152400" y="9723692"/>
            <a:ext cx="1066800" cy="335464"/>
          </a:xfrm>
          <a:prstGeom prst="rect">
            <a:avLst/>
          </a:prstGeom>
        </p:spPr>
        <p:txBody>
          <a:bodyPr/>
          <a:lstStyle/>
          <a:p>
            <a:fld id="{10F603C5-F6E5-4ED1-835F-90AC95C9E937}" type="slidenum">
              <a:rPr lang="en-US" smtClean="0">
                <a:solidFill>
                  <a:prstClr val="black">
                    <a:tint val="75000"/>
                  </a:prstClr>
                </a:solidFill>
              </a:rPr>
              <a:pPr/>
              <a:t>‹#›</a:t>
            </a:fld>
            <a:endParaRPr lang="en-US" dirty="0">
              <a:solidFill>
                <a:prstClr val="black">
                  <a:tint val="75000"/>
                </a:prstClr>
              </a:solidFill>
            </a:endParaRPr>
          </a:p>
        </p:txBody>
      </p:sp>
      <p:sp>
        <p:nvSpPr>
          <p:cNvPr id="7" name="Footer Placeholder 4"/>
          <p:cNvSpPr>
            <a:spLocks noGrp="1"/>
          </p:cNvSpPr>
          <p:nvPr>
            <p:ph type="ftr" sz="quarter" idx="3"/>
          </p:nvPr>
        </p:nvSpPr>
        <p:spPr>
          <a:xfrm>
            <a:off x="6248400" y="9454626"/>
            <a:ext cx="5791200" cy="547688"/>
          </a:xfrm>
          <a:prstGeom prst="rect">
            <a:avLst/>
          </a:prstGeom>
        </p:spPr>
        <p:txBody>
          <a:bodyPr anchor="ctr" anchorCtr="0"/>
          <a:lstStyle>
            <a:lvl1pPr algn="ctr">
              <a:defRPr sz="1500">
                <a:solidFill>
                  <a:schemeClr val="accent1"/>
                </a:solidFill>
                <a:latin typeface="Arial" pitchFamily="34" charset="0"/>
                <a:cs typeface="Arial" pitchFamily="34" charset="0"/>
              </a:defRPr>
            </a:lvl1pPr>
          </a:lstStyle>
          <a:p>
            <a:endParaRPr lang="en-US" dirty="0">
              <a:solidFill>
                <a:srgbClr val="7F7F7F"/>
              </a:solidFill>
            </a:endParaRPr>
          </a:p>
        </p:txBody>
      </p:sp>
    </p:spTree>
    <p:extLst>
      <p:ext uri="{BB962C8B-B14F-4D97-AF65-F5344CB8AC3E}">
        <p14:creationId xmlns:p14="http://schemas.microsoft.com/office/powerpoint/2010/main" val="3354751621"/>
      </p:ext>
    </p:extLst>
  </p:cSld>
  <p:clrMapOvr>
    <a:masterClrMapping/>
  </p:clrMapOvr>
</p:sldLayout>
</file>

<file path=ppt/slideLayouts/slideLayout12.xml><?xml version="1.0" encoding="utf-8"?>
<p:sldLayout xmlns:p14="http://schemas.microsoft.com/office/powerpoint/2010/main"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45372"/>
            <a:ext cx="17672304" cy="1416844"/>
          </a:xfrm>
        </p:spPr>
        <p:txBody>
          <a:bodyPr anchor="ctr">
            <a:normAutofit/>
          </a:bodyPr>
          <a:lstStyle>
            <a:lvl1pPr>
              <a:defRPr sz="3300"/>
            </a:lvl1pPr>
          </a:lstStyle>
          <a:p>
            <a:r>
              <a:rPr lang="en-US" dirty="0"/>
              <a:t>Click to edit Master title style</a:t>
            </a:r>
          </a:p>
        </p:txBody>
      </p:sp>
      <p:sp>
        <p:nvSpPr>
          <p:cNvPr id="3" name="Content Placeholder 2"/>
          <p:cNvSpPr>
            <a:spLocks noGrp="1"/>
          </p:cNvSpPr>
          <p:nvPr>
            <p:ph idx="1"/>
          </p:nvPr>
        </p:nvSpPr>
        <p:spPr>
          <a:xfrm>
            <a:off x="304800" y="2097885"/>
            <a:ext cx="17672304" cy="654319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5"/>
          <p:cNvSpPr>
            <a:spLocks noGrp="1"/>
          </p:cNvSpPr>
          <p:nvPr>
            <p:ph type="sldNum" sz="quarter" idx="12"/>
          </p:nvPr>
        </p:nvSpPr>
        <p:spPr>
          <a:xfrm>
            <a:off x="146304" y="9742546"/>
            <a:ext cx="1072896" cy="342900"/>
          </a:xfrm>
          <a:prstGeom prst="rect">
            <a:avLst/>
          </a:prstGeom>
        </p:spPr>
        <p:txBody>
          <a:bodyPr/>
          <a:lstStyle>
            <a:lvl1pPr algn="l">
              <a:defRPr sz="1126">
                <a:latin typeface="Arial" panose="020B0604020202020204" pitchFamily="34" charset="0"/>
                <a:cs typeface="Arial" panose="020B0604020202020204" pitchFamily="34" charset="0"/>
              </a:defRPr>
            </a:lvl1pPr>
          </a:lstStyle>
          <a:p>
            <a:fld id="{10F603C5-F6E5-4ED1-835F-90AC95C9E937}" type="slidenum">
              <a:rPr lang="en-US" smtClean="0"/>
              <a:pPr/>
              <a:t>‹#›</a:t>
            </a:fld>
            <a:endParaRPr lang="en-US" dirty="0"/>
          </a:p>
        </p:txBody>
      </p:sp>
      <p:sp>
        <p:nvSpPr>
          <p:cNvPr id="6" name="Footer Placeholder 4"/>
          <p:cNvSpPr>
            <a:spLocks noGrp="1"/>
          </p:cNvSpPr>
          <p:nvPr>
            <p:ph type="ftr" sz="quarter" idx="3"/>
          </p:nvPr>
        </p:nvSpPr>
        <p:spPr>
          <a:xfrm>
            <a:off x="6245352" y="9640156"/>
            <a:ext cx="5791200" cy="547688"/>
          </a:xfrm>
          <a:prstGeom prst="rect">
            <a:avLst/>
          </a:prstGeom>
        </p:spPr>
        <p:txBody>
          <a:bodyPr anchor="ctr"/>
          <a:lstStyle>
            <a:lvl1pPr algn="ctr">
              <a:defRPr sz="1350">
                <a:solidFill>
                  <a:schemeClr val="bg1">
                    <a:lumMod val="65000"/>
                  </a:schemeClr>
                </a:solidFill>
                <a:latin typeface="Arial" panose="020B0604020202020204" pitchFamily="34" charset="0"/>
                <a:cs typeface="Arial" panose="020B0604020202020204" pitchFamily="34" charset="0"/>
              </a:defRPr>
            </a:lvl1pPr>
          </a:lstStyle>
          <a:p>
            <a:pPr>
              <a:defRPr/>
            </a:pPr>
            <a:endParaRPr lang="en-US" dirty="0"/>
          </a:p>
        </p:txBody>
      </p:sp>
      <p:sp>
        <p:nvSpPr>
          <p:cNvPr id="7" name="Text Placeholder 4"/>
          <p:cNvSpPr>
            <a:spLocks noGrp="1"/>
          </p:cNvSpPr>
          <p:nvPr>
            <p:ph type="body" sz="quarter" idx="13"/>
          </p:nvPr>
        </p:nvSpPr>
        <p:spPr>
          <a:xfrm>
            <a:off x="1219200" y="9742546"/>
            <a:ext cx="4572000" cy="342900"/>
          </a:xfrm>
        </p:spPr>
        <p:txBody>
          <a:bodyPr anchor="ctr">
            <a:noAutofit/>
          </a:bodyPr>
          <a:lstStyle>
            <a:lvl1pPr marL="0" indent="0">
              <a:buNone/>
              <a:defRPr sz="1050">
                <a:solidFill>
                  <a:schemeClr val="tx1">
                    <a:lumMod val="50000"/>
                    <a:lumOff val="50000"/>
                  </a:schemeClr>
                </a:solidFill>
              </a:defRPr>
            </a:lvl1pPr>
          </a:lstStyle>
          <a:p>
            <a:pPr lvl="0"/>
            <a:endParaRPr lang="en-US" dirty="0"/>
          </a:p>
        </p:txBody>
      </p:sp>
    </p:spTree>
    <p:extLst>
      <p:ext uri="{BB962C8B-B14F-4D97-AF65-F5344CB8AC3E}">
        <p14:creationId xmlns:p14="http://schemas.microsoft.com/office/powerpoint/2010/main" val="2588377107"/>
      </p:ext>
    </p:extLst>
  </p:cSld>
  <p:clrMapOvr>
    <a:masterClrMapping/>
  </p:clrMapOvr>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2972" y="1527442"/>
            <a:ext cx="14814868" cy="942976"/>
          </a:xfrm>
        </p:spPr>
        <p:txBody>
          <a:bodyPr/>
          <a:lstStyle/>
          <a:p>
            <a:r>
              <a:rPr lang="en-US" dirty="0"/>
              <a:t>Click to edit master title style</a:t>
            </a:r>
          </a:p>
        </p:txBody>
      </p:sp>
      <p:sp>
        <p:nvSpPr>
          <p:cNvPr id="3" name="Content Placeholder 2"/>
          <p:cNvSpPr>
            <a:spLocks noGrp="1"/>
          </p:cNvSpPr>
          <p:nvPr>
            <p:ph sz="half" idx="1" hasCustomPrompt="1"/>
          </p:nvPr>
        </p:nvSpPr>
        <p:spPr>
          <a:xfrm>
            <a:off x="2192972" y="3164879"/>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6595EDB6-BA10-3249-9BD4-F6FBC0A57A46}"/>
              </a:ext>
            </a:extLst>
          </p:cNvPr>
          <p:cNvSpPr>
            <a:spLocks noGrp="1"/>
          </p:cNvSpPr>
          <p:nvPr>
            <p:ph sz="half" idx="10" hasCustomPrompt="1"/>
          </p:nvPr>
        </p:nvSpPr>
        <p:spPr>
          <a:xfrm>
            <a:off x="9692640" y="3162301"/>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4300934"/>
      </p:ext>
    </p:extLst>
  </p:cSld>
  <p:clrMapOvr>
    <a:masterClrMapping/>
  </p:clrMapOvr>
</p:sldLayout>
</file>

<file path=ppt/slideLayouts/slideLayout14.xml><?xml version="1.0" encoding="utf-8"?>
<p:sldLayout xmlns:p14="http://schemas.microsoft.com/office/powerpoint/2010/main"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6628" y="400050"/>
            <a:ext cx="16272768" cy="540060"/>
          </a:xfrm>
        </p:spPr>
        <p:txBody>
          <a:bodyPr/>
          <a:lstStyle>
            <a:lvl1pPr>
              <a:defRPr b="0" baseline="0">
                <a:solidFill>
                  <a:schemeClr val="accent5"/>
                </a:solidFill>
              </a:defRPr>
            </a:lvl1pPr>
          </a:lstStyle>
          <a:p>
            <a:r>
              <a:rPr lang="en-US" dirty="0"/>
              <a:t>Click to edit Master title style</a:t>
            </a:r>
            <a:endParaRPr lang="en-AU" dirty="0"/>
          </a:p>
        </p:txBody>
      </p:sp>
      <p:sp>
        <p:nvSpPr>
          <p:cNvPr id="3" name="Content Placeholder 2"/>
          <p:cNvSpPr>
            <a:spLocks noGrp="1"/>
          </p:cNvSpPr>
          <p:nvPr>
            <p:ph idx="1"/>
          </p:nvPr>
        </p:nvSpPr>
        <p:spPr>
          <a:xfrm>
            <a:off x="936626" y="2019305"/>
            <a:ext cx="16705212" cy="7236770"/>
          </a:xfrm>
        </p:spPr>
        <p:txBody>
          <a:bodyPr/>
          <a:lstStyle>
            <a:lvl1pPr>
              <a:defRPr sz="2700" baseline="0">
                <a:solidFill>
                  <a:schemeClr val="tx2"/>
                </a:solidFill>
              </a:defRPr>
            </a:lvl1pPr>
            <a:lvl2pPr>
              <a:defRPr sz="2400" baseline="0">
                <a:solidFill>
                  <a:schemeClr val="tx2"/>
                </a:solidFill>
              </a:defRPr>
            </a:lvl2pPr>
            <a:lvl3pPr>
              <a:defRPr sz="2100" baseline="0">
                <a:solidFill>
                  <a:schemeClr val="tx2"/>
                </a:solidFill>
              </a:defRPr>
            </a:lvl3pPr>
            <a:lvl4pPr>
              <a:defRPr sz="2100" baseline="0">
                <a:solidFill>
                  <a:schemeClr val="tx2"/>
                </a:solidFill>
              </a:defRPr>
            </a:lvl4pPr>
            <a:lvl5pPr>
              <a:defRPr sz="21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Text Placeholder 5"/>
          <p:cNvSpPr>
            <a:spLocks noGrp="1"/>
          </p:cNvSpPr>
          <p:nvPr>
            <p:ph type="body" sz="quarter" idx="11" hasCustomPrompt="1"/>
          </p:nvPr>
        </p:nvSpPr>
        <p:spPr>
          <a:xfrm>
            <a:off x="936629" y="1171581"/>
            <a:ext cx="16131182" cy="541066"/>
          </a:xfrm>
        </p:spPr>
        <p:txBody>
          <a:bodyPr/>
          <a:lstStyle>
            <a:lvl1pPr>
              <a:buNone/>
              <a:defRPr sz="3000" baseline="0">
                <a:solidFill>
                  <a:schemeClr val="tx2"/>
                </a:solidFill>
              </a:defRPr>
            </a:lvl1pPr>
          </a:lstStyle>
          <a:p>
            <a:pPr lvl="0"/>
            <a:r>
              <a:rPr lang="en-AU" dirty="0"/>
              <a:t>Click to add Sub Title</a:t>
            </a:r>
          </a:p>
        </p:txBody>
      </p:sp>
      <p:sp>
        <p:nvSpPr>
          <p:cNvPr id="4" name="Rectangle 6"/>
          <p:cNvSpPr>
            <a:spLocks noGrp="1" noChangeArrowheads="1"/>
          </p:cNvSpPr>
          <p:nvPr>
            <p:ph type="sldNum" sz="quarter" idx="10"/>
          </p:nvPr>
        </p:nvSpPr>
        <p:spPr>
          <a:xfrm>
            <a:off x="933700" y="9752017"/>
            <a:ext cx="863600" cy="325154"/>
          </a:xfrm>
          <a:prstGeom prst="rect">
            <a:avLst/>
          </a:prstGeom>
          <a:ln/>
        </p:spPr>
        <p:txBody>
          <a:bodyPr/>
          <a:lstStyle>
            <a:lvl1pPr>
              <a:defRPr sz="1200">
                <a:solidFill>
                  <a:schemeClr val="bg1">
                    <a:lumMod val="65000"/>
                  </a:schemeClr>
                </a:solidFill>
                <a:latin typeface="+mj-lt"/>
              </a:defRPr>
            </a:lvl1pPr>
          </a:lstStyle>
          <a:p>
            <a:pPr>
              <a:defRPr/>
            </a:pPr>
            <a:fld id="{68C5D9C3-C132-43E9-8B7C-87F60414B570}" type="slidenum">
              <a:rPr lang="en-AU" smtClean="0"/>
              <a:pPr>
                <a:defRPr/>
              </a:pPr>
              <a:t>‹#›</a:t>
            </a:fld>
            <a:endParaRPr lang="en-AU" dirty="0"/>
          </a:p>
        </p:txBody>
      </p:sp>
    </p:spTree>
    <p:extLst>
      <p:ext uri="{BB962C8B-B14F-4D97-AF65-F5344CB8AC3E}">
        <p14:creationId xmlns:p14="http://schemas.microsoft.com/office/powerpoint/2010/main" val="796677009"/>
      </p:ext>
    </p:extLst>
  </p:cSld>
  <p:clrMapOvr>
    <a:masterClrMapping/>
  </p:clrMapOvr>
</p:sldLayout>
</file>

<file path=ppt/slideLayouts/slideLayout1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2972" y="1527442"/>
            <a:ext cx="14814868" cy="942976"/>
          </a:xfrm>
        </p:spPr>
        <p:txBody>
          <a:bodyPr/>
          <a:lstStyle/>
          <a:p>
            <a:r>
              <a:rPr lang="en-US" dirty="0"/>
              <a:t>Click to edit master title style</a:t>
            </a:r>
          </a:p>
        </p:txBody>
      </p:sp>
      <p:sp>
        <p:nvSpPr>
          <p:cNvPr id="3" name="Content Placeholder 2"/>
          <p:cNvSpPr>
            <a:spLocks noGrp="1"/>
          </p:cNvSpPr>
          <p:nvPr>
            <p:ph sz="half" idx="1" hasCustomPrompt="1"/>
          </p:nvPr>
        </p:nvSpPr>
        <p:spPr>
          <a:xfrm>
            <a:off x="2192972" y="3164879"/>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6595EDB6-BA10-3249-9BD4-F6FBC0A57A46}"/>
              </a:ext>
            </a:extLst>
          </p:cNvPr>
          <p:cNvSpPr>
            <a:spLocks noGrp="1"/>
          </p:cNvSpPr>
          <p:nvPr>
            <p:ph sz="half" idx="10" hasCustomPrompt="1"/>
          </p:nvPr>
        </p:nvSpPr>
        <p:spPr>
          <a:xfrm>
            <a:off x="9692640" y="3162301"/>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142613"/>
      </p:ext>
    </p:extLst>
  </p:cSld>
  <p:clrMapOvr>
    <a:masterClrMapping/>
  </p:clrMapOvr>
</p:sldLayout>
</file>

<file path=ppt/slideLayouts/slideLayout1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2972" y="1527442"/>
            <a:ext cx="14814868" cy="942976"/>
          </a:xfrm>
        </p:spPr>
        <p:txBody>
          <a:bodyPr/>
          <a:lstStyle/>
          <a:p>
            <a:r>
              <a:rPr lang="en-US" dirty="0"/>
              <a:t>Click to edit master title style</a:t>
            </a:r>
          </a:p>
        </p:txBody>
      </p:sp>
      <p:sp>
        <p:nvSpPr>
          <p:cNvPr id="3" name="Content Placeholder 2"/>
          <p:cNvSpPr>
            <a:spLocks noGrp="1"/>
          </p:cNvSpPr>
          <p:nvPr>
            <p:ph sz="half" idx="1" hasCustomPrompt="1"/>
          </p:nvPr>
        </p:nvSpPr>
        <p:spPr>
          <a:xfrm>
            <a:off x="2192972" y="3164879"/>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6595EDB6-BA10-3249-9BD4-F6FBC0A57A46}"/>
              </a:ext>
            </a:extLst>
          </p:cNvPr>
          <p:cNvSpPr>
            <a:spLocks noGrp="1"/>
          </p:cNvSpPr>
          <p:nvPr>
            <p:ph sz="half" idx="10" hasCustomPrompt="1"/>
          </p:nvPr>
        </p:nvSpPr>
        <p:spPr>
          <a:xfrm>
            <a:off x="9692640" y="3162301"/>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9879758"/>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D5BBE-3CAB-46AC-BB59-976E78A9A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C5536-2711-47C4-A1A7-86E5EED240C9}"/>
              </a:ext>
            </a:extLst>
          </p:cNvPr>
          <p:cNvSpPr>
            <a:spLocks noGrp="1"/>
          </p:cNvSpPr>
          <p:nvPr>
            <p:ph idx="1"/>
          </p:nvPr>
        </p:nvSpPr>
        <p:spPr/>
        <p:txBody>
          <a:bodyPr/>
          <a:lstStyle>
            <a:lvl4pPr>
              <a:buSzPct val="90000"/>
              <a:defRPr/>
            </a:lvl4pPr>
            <a:lvl5pPr marL="1316736">
              <a:defRPr>
                <a:latin typeface="Arial" panose="020B0604020202020204" pitchFamily="34" charset="0"/>
                <a:cs typeface="Arial" panose="020B0604020202020204" pitchFamily="34" charset="0"/>
              </a:defRPr>
            </a:lvl5pPr>
            <a:lvl6pPr marL="1316736">
              <a:defRPr>
                <a:latin typeface="Arial" panose="020B0604020202020204" pitchFamily="34" charset="0"/>
                <a:cs typeface="Arial" panose="020B0604020202020204" pitchFamily="34" charset="0"/>
              </a:defRPr>
            </a:lvl6pPr>
            <a:lvl7pPr marL="1316736">
              <a:defRPr>
                <a:latin typeface="Arial" panose="020B0604020202020204" pitchFamily="34" charset="0"/>
                <a:cs typeface="Arial" panose="020B0604020202020204" pitchFamily="34" charset="0"/>
              </a:defRPr>
            </a:lvl7pPr>
            <a:lvl8pPr marL="1316736">
              <a:defRPr>
                <a:latin typeface="Arial" panose="020B0604020202020204" pitchFamily="34" charset="0"/>
                <a:cs typeface="Arial" panose="020B0604020202020204" pitchFamily="34" charset="0"/>
              </a:defRPr>
            </a:lvl8pPr>
            <a:lvl9pPr marL="1316736">
              <a:defRPr>
                <a:latin typeface="Arial" panose="020B0604020202020204" pitchFamily="34" charset="0"/>
                <a:cs typeface="Arial" panose="020B0604020202020204" pitchFamily="34" charset="0"/>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B773864-E200-4861-AD92-D730D87B7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BC11FA-61A2-4937-BB2B-8A5092400DE1}"/>
              </a:ext>
            </a:extLst>
          </p:cNvPr>
          <p:cNvSpPr>
            <a:spLocks noGrp="1"/>
          </p:cNvSpPr>
          <p:nvPr>
            <p:ph type="sldNum" sz="quarter" idx="12"/>
          </p:nvPr>
        </p:nvSpPr>
        <p:spPr/>
        <p:txBody>
          <a:bodyPr/>
          <a:lstStyle/>
          <a:p>
            <a:fld id="{BEED8680-BFE9-499E-B072-28642361AE47}" type="slidenum">
              <a:rPr lang="en-US" smtClean="0"/>
              <a:t>‹#›</a:t>
            </a:fld>
            <a:endParaRPr lang="en-US" dirty="0"/>
          </a:p>
        </p:txBody>
      </p:sp>
    </p:spTree>
    <p:extLst>
      <p:ext uri="{BB962C8B-B14F-4D97-AF65-F5344CB8AC3E}">
        <p14:creationId xmlns:p14="http://schemas.microsoft.com/office/powerpoint/2010/main" val="2093165557"/>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41ED6-F341-4EA5-8C92-F98EA7EB0458}"/>
              </a:ext>
            </a:extLst>
          </p:cNvPr>
          <p:cNvSpPr>
            <a:spLocks noGrp="1"/>
          </p:cNvSpPr>
          <p:nvPr>
            <p:ph type="title" hasCustomPrompt="1"/>
          </p:nvPr>
        </p:nvSpPr>
        <p:spPr>
          <a:xfrm>
            <a:off x="2194560" y="4361688"/>
            <a:ext cx="15361920" cy="2249424"/>
          </a:xfrm>
        </p:spPr>
        <p:txBody>
          <a:bodyPr anchor="b"/>
          <a:lstStyle>
            <a:lvl1pPr>
              <a:defRPr sz="2700" b="0" i="0" kern="0" cap="all" spc="300" baseline="0">
                <a:solidFill>
                  <a:srgbClr val="872434"/>
                </a:solidFill>
                <a:latin typeface="Arial" panose="020B0604020202020204" pitchFamily="34" charset="0"/>
                <a:cs typeface="Arial" panose="020B0604020202020204" pitchFamily="34" charset="0"/>
              </a:defRPr>
            </a:lvl1pPr>
          </a:lstStyle>
          <a:p>
            <a:r>
              <a:rPr lang="en-US"/>
              <a:t>Click to add Subtitle</a:t>
            </a:r>
          </a:p>
        </p:txBody>
      </p:sp>
      <p:sp>
        <p:nvSpPr>
          <p:cNvPr id="3" name="Text Placeholder 2">
            <a:extLst>
              <a:ext uri="{FF2B5EF4-FFF2-40B4-BE49-F238E27FC236}">
                <a16:creationId xmlns:a16="http://schemas.microsoft.com/office/drawing/2014/main" id="{53B8FB08-10BD-49FC-9D7F-51891C69839D}"/>
              </a:ext>
            </a:extLst>
          </p:cNvPr>
          <p:cNvSpPr>
            <a:spLocks noGrp="1"/>
          </p:cNvSpPr>
          <p:nvPr>
            <p:ph type="body" idx="1" hasCustomPrompt="1"/>
          </p:nvPr>
        </p:nvSpPr>
        <p:spPr>
          <a:xfrm>
            <a:off x="2194560" y="6611112"/>
            <a:ext cx="15361920" cy="2043684"/>
          </a:xfrm>
        </p:spPr>
        <p:txBody>
          <a:bodyPr anchor="t" anchorCtr="0"/>
          <a:lstStyle>
            <a:lvl1pPr marL="0" indent="0">
              <a:buNone/>
              <a:defRPr sz="6900" b="1" i="1" baseline="0">
                <a:solidFill>
                  <a:schemeClr val="tx1"/>
                </a:solidFill>
                <a:latin typeface="Times New Roman" panose="02020603050405020304" pitchFamily="18" charset="0"/>
                <a:cs typeface="Times New Roman" panose="02020603050405020304" pitchFamily="18" charset="0"/>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Add Section Header</a:t>
            </a:r>
          </a:p>
        </p:txBody>
      </p:sp>
      <p:sp>
        <p:nvSpPr>
          <p:cNvPr id="5" name="Footer Placeholder 4">
            <a:extLst>
              <a:ext uri="{FF2B5EF4-FFF2-40B4-BE49-F238E27FC236}">
                <a16:creationId xmlns:a16="http://schemas.microsoft.com/office/drawing/2014/main" id="{4F0F8B4C-0A10-48A9-8476-5E17F6F510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59170E-A1A4-4F62-B09C-48670484E633}"/>
              </a:ext>
            </a:extLst>
          </p:cNvPr>
          <p:cNvSpPr>
            <a:spLocks noGrp="1"/>
          </p:cNvSpPr>
          <p:nvPr>
            <p:ph type="sldNum" sz="quarter" idx="12"/>
          </p:nvPr>
        </p:nvSpPr>
        <p:spPr/>
        <p:txBody>
          <a:bodyPr/>
          <a:lstStyle/>
          <a:p>
            <a:fld id="{BEED8680-BFE9-499E-B072-28642361AE47}" type="slidenum">
              <a:rPr lang="en-US" smtClean="0"/>
              <a:t>‹#›</a:t>
            </a:fld>
            <a:endParaRPr lang="en-US" dirty="0"/>
          </a:p>
        </p:txBody>
      </p:sp>
      <p:sp>
        <p:nvSpPr>
          <p:cNvPr id="7" name="Rectangle 6">
            <a:extLst>
              <a:ext uri="{FF2B5EF4-FFF2-40B4-BE49-F238E27FC236}">
                <a16:creationId xmlns:a16="http://schemas.microsoft.com/office/drawing/2014/main" id="{F21D6654-52E4-4324-815D-C3D21A154501}"/>
              </a:ext>
            </a:extLst>
          </p:cNvPr>
          <p:cNvSpPr/>
          <p:nvPr/>
        </p:nvSpPr>
        <p:spPr>
          <a:xfrm>
            <a:off x="914400" y="1600200"/>
            <a:ext cx="800100" cy="8001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8499703"/>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9E23-13D1-43E3-AABD-054C7882BD8A}"/>
              </a:ext>
            </a:extLst>
          </p:cNvPr>
          <p:cNvSpPr>
            <a:spLocks noGrp="1"/>
          </p:cNvSpPr>
          <p:nvPr>
            <p:ph type="title"/>
          </p:nvPr>
        </p:nvSpPr>
        <p:spPr>
          <a:xfrm>
            <a:off x="2194560" y="1522476"/>
            <a:ext cx="14813280" cy="946404"/>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434D77C-62F8-4C05-89AA-BBC340DF3A03}"/>
              </a:ext>
            </a:extLst>
          </p:cNvPr>
          <p:cNvSpPr>
            <a:spLocks noGrp="1"/>
          </p:cNvSpPr>
          <p:nvPr>
            <p:ph sz="half" idx="1"/>
          </p:nvPr>
        </p:nvSpPr>
        <p:spPr>
          <a:xfrm>
            <a:off x="2194560" y="3168396"/>
            <a:ext cx="7310628" cy="6172200"/>
          </a:xfrm>
        </p:spPr>
        <p:txBody>
          <a:bodyPr/>
          <a:lstStyle>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D4C2F5-E7E2-4E63-A844-737626B3C1A8}"/>
              </a:ext>
            </a:extLst>
          </p:cNvPr>
          <p:cNvSpPr>
            <a:spLocks noGrp="1"/>
          </p:cNvSpPr>
          <p:nvPr>
            <p:ph sz="half" idx="2"/>
          </p:nvPr>
        </p:nvSpPr>
        <p:spPr>
          <a:xfrm>
            <a:off x="9697212" y="3168396"/>
            <a:ext cx="7310628" cy="6172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E022F37E-AA9D-46D9-8335-E4B548083F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AAE9637-3351-49E7-9469-B60DE9B727D7}"/>
              </a:ext>
            </a:extLst>
          </p:cNvPr>
          <p:cNvSpPr>
            <a:spLocks noGrp="1"/>
          </p:cNvSpPr>
          <p:nvPr>
            <p:ph type="sldNum" sz="quarter" idx="12"/>
          </p:nvPr>
        </p:nvSpPr>
        <p:spPr/>
        <p:txBody>
          <a:bodyPr/>
          <a:lstStyle/>
          <a:p>
            <a:fld id="{BEED8680-BFE9-499E-B072-28642361AE47}" type="slidenum">
              <a:rPr lang="en-US" smtClean="0"/>
              <a:t>‹#›</a:t>
            </a:fld>
            <a:endParaRPr lang="en-US" dirty="0"/>
          </a:p>
        </p:txBody>
      </p:sp>
    </p:spTree>
    <p:extLst>
      <p:ext uri="{BB962C8B-B14F-4D97-AF65-F5344CB8AC3E}">
        <p14:creationId xmlns:p14="http://schemas.microsoft.com/office/powerpoint/2010/main" val="828994011"/>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13D6B-9508-4F93-99AE-17743609CC8D}"/>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EE159A0-2ECC-463E-A5E7-F3913D1717B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A0DD936-117C-4E23-86E8-B7A4FF9CA8F6}"/>
              </a:ext>
            </a:extLst>
          </p:cNvPr>
          <p:cNvSpPr>
            <a:spLocks noGrp="1"/>
          </p:cNvSpPr>
          <p:nvPr>
            <p:ph type="sldNum" sz="quarter" idx="12"/>
          </p:nvPr>
        </p:nvSpPr>
        <p:spPr/>
        <p:txBody>
          <a:bodyPr/>
          <a:lstStyle/>
          <a:p>
            <a:fld id="{BEED8680-BFE9-499E-B072-28642361AE47}" type="slidenum">
              <a:rPr lang="en-US" smtClean="0"/>
              <a:t>‹#›</a:t>
            </a:fld>
            <a:endParaRPr lang="en-US" dirty="0"/>
          </a:p>
        </p:txBody>
      </p:sp>
    </p:spTree>
    <p:extLst>
      <p:ext uri="{BB962C8B-B14F-4D97-AF65-F5344CB8AC3E}">
        <p14:creationId xmlns:p14="http://schemas.microsoft.com/office/powerpoint/2010/main" val="485549323"/>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p:cSld name="Blank 1">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564B227-16BC-497A-BCD6-3C4051E6A728}"/>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F6D0700F-3C7C-469A-9939-DAEB16105C76}"/>
              </a:ext>
            </a:extLst>
          </p:cNvPr>
          <p:cNvSpPr>
            <a:spLocks noGrp="1"/>
          </p:cNvSpPr>
          <p:nvPr>
            <p:ph type="sldNum" sz="quarter" idx="11"/>
          </p:nvPr>
        </p:nvSpPr>
        <p:spPr/>
        <p:txBody>
          <a:bodyPr/>
          <a:lstStyle/>
          <a:p>
            <a:fld id="{BEED8680-BFE9-499E-B072-28642361AE47}" type="slidenum">
              <a:rPr lang="en-US" smtClean="0"/>
              <a:t>‹#›</a:t>
            </a:fld>
            <a:endParaRPr lang="en-US" dirty="0"/>
          </a:p>
        </p:txBody>
      </p:sp>
      <p:sp>
        <p:nvSpPr>
          <p:cNvPr id="5" name="Rectangle 4">
            <a:extLst>
              <a:ext uri="{FF2B5EF4-FFF2-40B4-BE49-F238E27FC236}">
                <a16:creationId xmlns:a16="http://schemas.microsoft.com/office/drawing/2014/main" id="{B2A60A0E-5497-4294-9B1C-C57E6B642046}"/>
              </a:ext>
            </a:extLst>
          </p:cNvPr>
          <p:cNvSpPr/>
          <p:nvPr/>
        </p:nvSpPr>
        <p:spPr>
          <a:xfrm>
            <a:off x="914400" y="1600200"/>
            <a:ext cx="800100" cy="800100"/>
          </a:xfrm>
          <a:prstGeom prst="rect">
            <a:avLst/>
          </a:prstGeom>
          <a:solidFill>
            <a:srgbClr val="FFFFFF">
              <a:lumMod val="95000"/>
            </a:srgbClr>
          </a:solidFill>
          <a:ln w="9525" cap="flat" cmpd="sng" algn="ctr">
            <a:noFill/>
            <a:prstDash val="solid"/>
          </a:ln>
          <a:effectLst/>
        </p:spPr>
        <p:txBody>
          <a:bodyPr rtlCol="0" anchor="ctr"/>
          <a:lstStyle/>
          <a:p>
            <a:pPr marL="0" marR="0" lvl="0" indent="0" algn="ctr" defTabSz="1371600" eaLnBrk="1" fontAlgn="base" latinLnBrk="0" hangingPunct="1">
              <a:lnSpc>
                <a:spcPct val="100000"/>
              </a:lnSpc>
              <a:spcBef>
                <a:spcPct val="0"/>
              </a:spcBef>
              <a:spcAft>
                <a:spcPct val="0"/>
              </a:spcAft>
              <a:buClrTx/>
              <a:buSzTx/>
              <a:buFontTx/>
              <a:buNone/>
              <a:tabLst/>
              <a:defRPr/>
            </a:pPr>
            <a:endParaRPr kumimoji="0" lang="en-US" sz="2700" b="0" i="0" u="none" strike="noStrike" kern="0" cap="none" spc="0" normalizeH="0" baseline="0" noProof="0" dirty="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3578975818"/>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p:cSld name="Blank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D59BB25-4C71-4FDD-8E7E-3536171DDFD4}"/>
              </a:ext>
            </a:extLst>
          </p:cNvPr>
          <p:cNvSpPr/>
          <p:nvPr/>
        </p:nvSpPr>
        <p:spPr>
          <a:xfrm>
            <a:off x="0" y="665421"/>
            <a:ext cx="18288000" cy="9647217"/>
          </a:xfrm>
          <a:prstGeom prst="rect">
            <a:avLst/>
          </a:prstGeom>
          <a:solidFill>
            <a:srgbClr val="FFFFFF"/>
          </a:solidFill>
          <a:ln w="9525" cap="flat" cmpd="sng" algn="ctr">
            <a:noFill/>
            <a:prstDash val="solid"/>
          </a:ln>
          <a:effectLst/>
        </p:spPr>
        <p:txBody>
          <a:bodyPr rtlCol="0" anchor="ctr"/>
          <a:lstStyle/>
          <a:p>
            <a:pPr marL="0" marR="0" lvl="0" indent="0" algn="ctr" defTabSz="1371600" eaLnBrk="1" fontAlgn="base" latinLnBrk="0" hangingPunct="1">
              <a:lnSpc>
                <a:spcPct val="100000"/>
              </a:lnSpc>
              <a:spcBef>
                <a:spcPct val="0"/>
              </a:spcBef>
              <a:spcAft>
                <a:spcPct val="0"/>
              </a:spcAft>
              <a:buClrTx/>
              <a:buSzTx/>
              <a:buFontTx/>
              <a:buNone/>
              <a:tabLst/>
              <a:defRPr/>
            </a:pPr>
            <a:endParaRPr kumimoji="0" lang="en-US" sz="2700" b="0" i="0" u="none" strike="noStrike" kern="0" cap="none" spc="0" normalizeH="0" baseline="0" noProof="0" dirty="0">
              <a:ln>
                <a:noFill/>
              </a:ln>
              <a:solidFill>
                <a:srgbClr val="FFFFFF"/>
              </a:solidFill>
              <a:effectLst/>
              <a:uLnTx/>
              <a:uFillTx/>
              <a:latin typeface="Arial"/>
              <a:ea typeface="ＭＳ Ｐゴシック"/>
              <a:cs typeface="+mn-cs"/>
            </a:endParaRPr>
          </a:p>
        </p:txBody>
      </p:sp>
      <p:sp>
        <p:nvSpPr>
          <p:cNvPr id="3" name="Footer Placeholder 2">
            <a:extLst>
              <a:ext uri="{FF2B5EF4-FFF2-40B4-BE49-F238E27FC236}">
                <a16:creationId xmlns:a16="http://schemas.microsoft.com/office/drawing/2014/main" id="{5564B227-16BC-497A-BCD6-3C4051E6A728}"/>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F6D0700F-3C7C-469A-9939-DAEB16105C76}"/>
              </a:ext>
            </a:extLst>
          </p:cNvPr>
          <p:cNvSpPr>
            <a:spLocks noGrp="1"/>
          </p:cNvSpPr>
          <p:nvPr>
            <p:ph type="sldNum" sz="quarter" idx="11"/>
          </p:nvPr>
        </p:nvSpPr>
        <p:spPr/>
        <p:txBody>
          <a:bodyPr/>
          <a:lstStyle/>
          <a:p>
            <a:fld id="{BEED8680-BFE9-499E-B072-28642361AE47}" type="slidenum">
              <a:rPr lang="en-US" smtClean="0"/>
              <a:t>‹#›</a:t>
            </a:fld>
            <a:endParaRPr lang="en-US" dirty="0"/>
          </a:p>
        </p:txBody>
      </p:sp>
    </p:spTree>
    <p:extLst>
      <p:ext uri="{BB962C8B-B14F-4D97-AF65-F5344CB8AC3E}">
        <p14:creationId xmlns:p14="http://schemas.microsoft.com/office/powerpoint/2010/main" val="1458187496"/>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showMasterSp="0"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263DC-FA23-41F5-8DCA-4486FE9F1993}"/>
              </a:ext>
            </a:extLst>
          </p:cNvPr>
          <p:cNvSpPr>
            <a:spLocks noGrp="1"/>
          </p:cNvSpPr>
          <p:nvPr>
            <p:ph type="title"/>
          </p:nvPr>
        </p:nvSpPr>
        <p:spPr>
          <a:xfrm>
            <a:off x="3319272" y="3086100"/>
            <a:ext cx="11658600" cy="4114800"/>
          </a:xfrm>
          <a:solidFill>
            <a:srgbClr val="872434">
              <a:alpha val="92549"/>
            </a:srgbClr>
          </a:solidFill>
        </p:spPr>
        <p:txBody>
          <a:bodyPr lIns="182880" rIns="182880" anchor="ctr" anchorCtr="1">
            <a:normAutofit/>
          </a:bodyPr>
          <a:lstStyle>
            <a:lvl1pPr>
              <a:defRPr sz="6900">
                <a:solidFill>
                  <a:schemeClr val="bg1"/>
                </a:solidFill>
              </a:defRPr>
            </a:lvl1pPr>
          </a:lstStyle>
          <a:p>
            <a:r>
              <a:rPr lang="en-US"/>
              <a:t>Click to edit Master title style</a:t>
            </a:r>
          </a:p>
        </p:txBody>
      </p:sp>
      <p:sp>
        <p:nvSpPr>
          <p:cNvPr id="3" name="Footer Placeholder 2">
            <a:extLst>
              <a:ext uri="{FF2B5EF4-FFF2-40B4-BE49-F238E27FC236}">
                <a16:creationId xmlns:a16="http://schemas.microsoft.com/office/drawing/2014/main" id="{0D42F751-2574-45B3-922B-AEBD68084D96}"/>
              </a:ext>
            </a:extLst>
          </p:cNvPr>
          <p:cNvSpPr>
            <a:spLocks noGrp="1"/>
          </p:cNvSpPr>
          <p:nvPr>
            <p:ph type="ftr" sz="quarter" idx="10"/>
          </p:nvPr>
        </p:nvSpPr>
        <p:spPr/>
        <p:txBody>
          <a:bodyPr/>
          <a:lstStyle/>
          <a:p>
            <a:endParaRPr lang="en-US" dirty="0"/>
          </a:p>
        </p:txBody>
      </p:sp>
      <p:sp>
        <p:nvSpPr>
          <p:cNvPr id="4" name="Slide Number Placeholder 3">
            <a:extLst>
              <a:ext uri="{FF2B5EF4-FFF2-40B4-BE49-F238E27FC236}">
                <a16:creationId xmlns:a16="http://schemas.microsoft.com/office/drawing/2014/main" id="{085237A2-B765-4E31-9A78-1300B7FB0FD0}"/>
              </a:ext>
            </a:extLst>
          </p:cNvPr>
          <p:cNvSpPr>
            <a:spLocks noGrp="1"/>
          </p:cNvSpPr>
          <p:nvPr>
            <p:ph type="sldNum" sz="quarter" idx="11"/>
          </p:nvPr>
        </p:nvSpPr>
        <p:spPr/>
        <p:txBody>
          <a:bodyPr/>
          <a:lstStyle/>
          <a:p>
            <a:fld id="{BEED8680-BFE9-499E-B072-28642361AE47}" type="slidenum">
              <a:rPr lang="en-US" smtClean="0"/>
              <a:t>‹#›</a:t>
            </a:fld>
            <a:endParaRPr lang="en-US" dirty="0"/>
          </a:p>
        </p:txBody>
      </p:sp>
    </p:spTree>
    <p:extLst>
      <p:ext uri="{BB962C8B-B14F-4D97-AF65-F5344CB8AC3E}">
        <p14:creationId xmlns:p14="http://schemas.microsoft.com/office/powerpoint/2010/main" val="43696253"/>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2972" y="1527442"/>
            <a:ext cx="14814868" cy="942976"/>
          </a:xfrm>
        </p:spPr>
        <p:txBody>
          <a:bodyPr/>
          <a:lstStyle/>
          <a:p>
            <a:r>
              <a:rPr lang="en-US" dirty="0"/>
              <a:t>Click to edit master title style</a:t>
            </a:r>
          </a:p>
        </p:txBody>
      </p:sp>
      <p:sp>
        <p:nvSpPr>
          <p:cNvPr id="3" name="Content Placeholder 2"/>
          <p:cNvSpPr>
            <a:spLocks noGrp="1"/>
          </p:cNvSpPr>
          <p:nvPr>
            <p:ph sz="half" idx="1" hasCustomPrompt="1"/>
          </p:nvPr>
        </p:nvSpPr>
        <p:spPr>
          <a:xfrm>
            <a:off x="2192972" y="3164879"/>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6595EDB6-BA10-3249-9BD4-F6FBC0A57A46}"/>
              </a:ext>
            </a:extLst>
          </p:cNvPr>
          <p:cNvSpPr>
            <a:spLocks noGrp="1"/>
          </p:cNvSpPr>
          <p:nvPr>
            <p:ph sz="half" idx="10" hasCustomPrompt="1"/>
          </p:nvPr>
        </p:nvSpPr>
        <p:spPr>
          <a:xfrm>
            <a:off x="9692640" y="3162301"/>
            <a:ext cx="7315200" cy="6169818"/>
          </a:xfrm>
        </p:spPr>
        <p:txBody>
          <a:bodyPr/>
          <a:lstStyle>
            <a:lvl1pPr>
              <a:defRPr sz="4000"/>
            </a:lvl1pPr>
            <a:lvl2pPr>
              <a:defRPr sz="40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837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16="http://schemas.microsoft.com/office/drawing/2014/main" xmlns:a14="http://schemas.microsoft.com/office/drawing/2010/main" xmlns:p14="http://schemas.microsoft.com/office/powerpoint/2010/main" xmlns:ma14="http://schemas.microsoft.com/office/mac/drawingml/2011/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E47C7447-A397-4AEF-AE22-1C3B35C34E29}"/>
              </a:ext>
            </a:extLst>
          </p:cNvPr>
          <p:cNvSpPr/>
          <p:nvPr/>
        </p:nvSpPr>
        <p:spPr>
          <a:xfrm>
            <a:off x="4" y="-3922"/>
            <a:ext cx="10858118" cy="10317680"/>
          </a:xfrm>
          <a:custGeom>
            <a:avLst/>
            <a:gdLst>
              <a:gd name="connsiteX0" fmla="*/ 0 w 7467600"/>
              <a:gd name="connsiteY0" fmla="*/ 0 h 5143500"/>
              <a:gd name="connsiteX1" fmla="*/ 7467600 w 7467600"/>
              <a:gd name="connsiteY1" fmla="*/ 0 h 5143500"/>
              <a:gd name="connsiteX2" fmla="*/ 7467600 w 7467600"/>
              <a:gd name="connsiteY2" fmla="*/ 5143500 h 5143500"/>
              <a:gd name="connsiteX3" fmla="*/ 0 w 7467600"/>
              <a:gd name="connsiteY3" fmla="*/ 5143500 h 5143500"/>
              <a:gd name="connsiteX4" fmla="*/ 0 w 7467600"/>
              <a:gd name="connsiteY4" fmla="*/ 0 h 5143500"/>
              <a:gd name="connsiteX0" fmla="*/ 0 w 7467600"/>
              <a:gd name="connsiteY0" fmla="*/ 0 h 5143500"/>
              <a:gd name="connsiteX1" fmla="*/ 4395216 w 7467600"/>
              <a:gd name="connsiteY1" fmla="*/ 0 h 5143500"/>
              <a:gd name="connsiteX2" fmla="*/ 7467600 w 7467600"/>
              <a:gd name="connsiteY2" fmla="*/ 5143500 h 5143500"/>
              <a:gd name="connsiteX3" fmla="*/ 0 w 7467600"/>
              <a:gd name="connsiteY3" fmla="*/ 5143500 h 5143500"/>
              <a:gd name="connsiteX4" fmla="*/ 0 w 7467600"/>
              <a:gd name="connsiteY4" fmla="*/ 0 h 5143500"/>
              <a:gd name="connsiteX0" fmla="*/ 0 w 8115517"/>
              <a:gd name="connsiteY0" fmla="*/ 0 h 5164400"/>
              <a:gd name="connsiteX1" fmla="*/ 4395216 w 8115517"/>
              <a:gd name="connsiteY1" fmla="*/ 0 h 5164400"/>
              <a:gd name="connsiteX2" fmla="*/ 8115517 w 8115517"/>
              <a:gd name="connsiteY2" fmla="*/ 5164400 h 5164400"/>
              <a:gd name="connsiteX3" fmla="*/ 0 w 8115517"/>
              <a:gd name="connsiteY3" fmla="*/ 5143500 h 5164400"/>
              <a:gd name="connsiteX4" fmla="*/ 0 w 8115517"/>
              <a:gd name="connsiteY4" fmla="*/ 0 h 5164400"/>
              <a:gd name="connsiteX0" fmla="*/ 0 w 8094351"/>
              <a:gd name="connsiteY0" fmla="*/ 0 h 5143500"/>
              <a:gd name="connsiteX1" fmla="*/ 4395216 w 8094351"/>
              <a:gd name="connsiteY1" fmla="*/ 0 h 5143500"/>
              <a:gd name="connsiteX2" fmla="*/ 8094351 w 8094351"/>
              <a:gd name="connsiteY2" fmla="*/ 5143233 h 5143500"/>
              <a:gd name="connsiteX3" fmla="*/ 0 w 8094351"/>
              <a:gd name="connsiteY3" fmla="*/ 5143500 h 5143500"/>
              <a:gd name="connsiteX4" fmla="*/ 0 w 8094351"/>
              <a:gd name="connsiteY4" fmla="*/ 0 h 5143500"/>
              <a:gd name="connsiteX0" fmla="*/ 0 w 8094351"/>
              <a:gd name="connsiteY0" fmla="*/ 0 h 5143233"/>
              <a:gd name="connsiteX1" fmla="*/ 4395216 w 8094351"/>
              <a:gd name="connsiteY1" fmla="*/ 0 h 5143233"/>
              <a:gd name="connsiteX2" fmla="*/ 8094351 w 8094351"/>
              <a:gd name="connsiteY2" fmla="*/ 5143233 h 5143233"/>
              <a:gd name="connsiteX3" fmla="*/ 4234 w 8094351"/>
              <a:gd name="connsiteY3" fmla="*/ 5071534 h 5143233"/>
              <a:gd name="connsiteX4" fmla="*/ 0 w 8094351"/>
              <a:gd name="connsiteY4" fmla="*/ 0 h 5143233"/>
              <a:gd name="connsiteX0" fmla="*/ 0 w 8094351"/>
              <a:gd name="connsiteY0" fmla="*/ 0 h 5147734"/>
              <a:gd name="connsiteX1" fmla="*/ 4395216 w 8094351"/>
              <a:gd name="connsiteY1" fmla="*/ 0 h 5147734"/>
              <a:gd name="connsiteX2" fmla="*/ 8094351 w 8094351"/>
              <a:gd name="connsiteY2" fmla="*/ 5143233 h 5147734"/>
              <a:gd name="connsiteX3" fmla="*/ 8467 w 8094351"/>
              <a:gd name="connsiteY3" fmla="*/ 5147734 h 5147734"/>
              <a:gd name="connsiteX4" fmla="*/ 0 w 8094351"/>
              <a:gd name="connsiteY4" fmla="*/ 0 h 5147734"/>
              <a:gd name="connsiteX0" fmla="*/ 80451 w 8085902"/>
              <a:gd name="connsiteY0" fmla="*/ 50800 h 5147734"/>
              <a:gd name="connsiteX1" fmla="*/ 4386767 w 8085902"/>
              <a:gd name="connsiteY1" fmla="*/ 0 h 5147734"/>
              <a:gd name="connsiteX2" fmla="*/ 8085902 w 8085902"/>
              <a:gd name="connsiteY2" fmla="*/ 5143233 h 5147734"/>
              <a:gd name="connsiteX3" fmla="*/ 18 w 8085902"/>
              <a:gd name="connsiteY3" fmla="*/ 5147734 h 5147734"/>
              <a:gd name="connsiteX4" fmla="*/ 80451 w 8085902"/>
              <a:gd name="connsiteY4" fmla="*/ 50800 h 5147734"/>
              <a:gd name="connsiteX0" fmla="*/ 4420 w 8086071"/>
              <a:gd name="connsiteY0" fmla="*/ 0 h 5147734"/>
              <a:gd name="connsiteX1" fmla="*/ 4386936 w 8086071"/>
              <a:gd name="connsiteY1" fmla="*/ 0 h 5147734"/>
              <a:gd name="connsiteX2" fmla="*/ 8086071 w 8086071"/>
              <a:gd name="connsiteY2" fmla="*/ 5143233 h 5147734"/>
              <a:gd name="connsiteX3" fmla="*/ 187 w 8086071"/>
              <a:gd name="connsiteY3" fmla="*/ 5147734 h 5147734"/>
              <a:gd name="connsiteX4" fmla="*/ 4420 w 8086071"/>
              <a:gd name="connsiteY4" fmla="*/ 0 h 5147734"/>
              <a:gd name="connsiteX0" fmla="*/ 166167 w 8085893"/>
              <a:gd name="connsiteY0" fmla="*/ 136525 h 5147734"/>
              <a:gd name="connsiteX1" fmla="*/ 4386758 w 8085893"/>
              <a:gd name="connsiteY1" fmla="*/ 0 h 5147734"/>
              <a:gd name="connsiteX2" fmla="*/ 8085893 w 8085893"/>
              <a:gd name="connsiteY2" fmla="*/ 5143233 h 5147734"/>
              <a:gd name="connsiteX3" fmla="*/ 9 w 8085893"/>
              <a:gd name="connsiteY3" fmla="*/ 5147734 h 5147734"/>
              <a:gd name="connsiteX4" fmla="*/ 166167 w 8085893"/>
              <a:gd name="connsiteY4" fmla="*/ 136525 h 5147734"/>
              <a:gd name="connsiteX0" fmla="*/ 1372 w 8086198"/>
              <a:gd name="connsiteY0" fmla="*/ 0 h 5150909"/>
              <a:gd name="connsiteX1" fmla="*/ 4387063 w 8086198"/>
              <a:gd name="connsiteY1" fmla="*/ 3175 h 5150909"/>
              <a:gd name="connsiteX2" fmla="*/ 8086198 w 8086198"/>
              <a:gd name="connsiteY2" fmla="*/ 5146408 h 5150909"/>
              <a:gd name="connsiteX3" fmla="*/ 314 w 8086198"/>
              <a:gd name="connsiteY3" fmla="*/ 5150909 h 5150909"/>
              <a:gd name="connsiteX4" fmla="*/ 1372 w 8086198"/>
              <a:gd name="connsiteY4" fmla="*/ 0 h 5150909"/>
              <a:gd name="connsiteX0" fmla="*/ 1372 w 8086198"/>
              <a:gd name="connsiteY0" fmla="*/ 19050 h 5147734"/>
              <a:gd name="connsiteX1" fmla="*/ 4387063 w 8086198"/>
              <a:gd name="connsiteY1" fmla="*/ 0 h 5147734"/>
              <a:gd name="connsiteX2" fmla="*/ 8086198 w 8086198"/>
              <a:gd name="connsiteY2" fmla="*/ 5143233 h 5147734"/>
              <a:gd name="connsiteX3" fmla="*/ 314 w 8086198"/>
              <a:gd name="connsiteY3" fmla="*/ 5147734 h 5147734"/>
              <a:gd name="connsiteX4" fmla="*/ 1372 w 8086198"/>
              <a:gd name="connsiteY4" fmla="*/ 19050 h 5147734"/>
              <a:gd name="connsiteX0" fmla="*/ 1372 w 8086198"/>
              <a:gd name="connsiteY0" fmla="*/ 3175 h 5147734"/>
              <a:gd name="connsiteX1" fmla="*/ 4387063 w 8086198"/>
              <a:gd name="connsiteY1" fmla="*/ 0 h 5147734"/>
              <a:gd name="connsiteX2" fmla="*/ 8086198 w 8086198"/>
              <a:gd name="connsiteY2" fmla="*/ 5143233 h 5147734"/>
              <a:gd name="connsiteX3" fmla="*/ 314 w 8086198"/>
              <a:gd name="connsiteY3" fmla="*/ 5147734 h 5147734"/>
              <a:gd name="connsiteX4" fmla="*/ 1372 w 8086198"/>
              <a:gd name="connsiteY4" fmla="*/ 3175 h 5147734"/>
              <a:gd name="connsiteX0" fmla="*/ 42366 w 8085917"/>
              <a:gd name="connsiteY0" fmla="*/ 53975 h 5147734"/>
              <a:gd name="connsiteX1" fmla="*/ 4386782 w 8085917"/>
              <a:gd name="connsiteY1" fmla="*/ 0 h 5147734"/>
              <a:gd name="connsiteX2" fmla="*/ 8085917 w 8085917"/>
              <a:gd name="connsiteY2" fmla="*/ 5143233 h 5147734"/>
              <a:gd name="connsiteX3" fmla="*/ 33 w 8085917"/>
              <a:gd name="connsiteY3" fmla="*/ 5147734 h 5147734"/>
              <a:gd name="connsiteX4" fmla="*/ 42366 w 8085917"/>
              <a:gd name="connsiteY4" fmla="*/ 53975 h 5147734"/>
              <a:gd name="connsiteX0" fmla="*/ 0 w 8088001"/>
              <a:gd name="connsiteY0" fmla="*/ 0 h 5147734"/>
              <a:gd name="connsiteX1" fmla="*/ 4388866 w 8088001"/>
              <a:gd name="connsiteY1" fmla="*/ 0 h 5147734"/>
              <a:gd name="connsiteX2" fmla="*/ 8088001 w 8088001"/>
              <a:gd name="connsiteY2" fmla="*/ 5143233 h 5147734"/>
              <a:gd name="connsiteX3" fmla="*/ 2117 w 8088001"/>
              <a:gd name="connsiteY3" fmla="*/ 5147734 h 5147734"/>
              <a:gd name="connsiteX4" fmla="*/ 0 w 8088001"/>
              <a:gd name="connsiteY4" fmla="*/ 0 h 5147734"/>
              <a:gd name="connsiteX0" fmla="*/ 0 w 8088001"/>
              <a:gd name="connsiteY0" fmla="*/ 0 h 5147734"/>
              <a:gd name="connsiteX1" fmla="*/ 4388866 w 8088001"/>
              <a:gd name="connsiteY1" fmla="*/ 0 h 5147734"/>
              <a:gd name="connsiteX2" fmla="*/ 8088001 w 8088001"/>
              <a:gd name="connsiteY2" fmla="*/ 5143233 h 5147734"/>
              <a:gd name="connsiteX3" fmla="*/ 1986365 w 8088001"/>
              <a:gd name="connsiteY3" fmla="*/ 5147734 h 5147734"/>
              <a:gd name="connsiteX4" fmla="*/ 0 w 8088001"/>
              <a:gd name="connsiteY4" fmla="*/ 0 h 5147734"/>
              <a:gd name="connsiteX0" fmla="*/ 0 w 8088001"/>
              <a:gd name="connsiteY0" fmla="*/ 0 h 5143233"/>
              <a:gd name="connsiteX1" fmla="*/ 4388866 w 8088001"/>
              <a:gd name="connsiteY1" fmla="*/ 0 h 5143233"/>
              <a:gd name="connsiteX2" fmla="*/ 8088001 w 8088001"/>
              <a:gd name="connsiteY2" fmla="*/ 5143233 h 5143233"/>
              <a:gd name="connsiteX3" fmla="*/ 3696293 w 8088001"/>
              <a:gd name="connsiteY3" fmla="*/ 5138590 h 5143233"/>
              <a:gd name="connsiteX4" fmla="*/ 0 w 8088001"/>
              <a:gd name="connsiteY4" fmla="*/ 0 h 5143233"/>
              <a:gd name="connsiteX0" fmla="*/ 0 w 8088001"/>
              <a:gd name="connsiteY0" fmla="*/ 0 h 5156878"/>
              <a:gd name="connsiteX1" fmla="*/ 4388866 w 8088001"/>
              <a:gd name="connsiteY1" fmla="*/ 0 h 5156878"/>
              <a:gd name="connsiteX2" fmla="*/ 8088001 w 8088001"/>
              <a:gd name="connsiteY2" fmla="*/ 5143233 h 5156878"/>
              <a:gd name="connsiteX3" fmla="*/ 2663021 w 8088001"/>
              <a:gd name="connsiteY3" fmla="*/ 5156878 h 5156878"/>
              <a:gd name="connsiteX4" fmla="*/ 0 w 8088001"/>
              <a:gd name="connsiteY4" fmla="*/ 0 h 5156878"/>
              <a:gd name="connsiteX0" fmla="*/ 0 w 5436241"/>
              <a:gd name="connsiteY0" fmla="*/ 0 h 5156878"/>
              <a:gd name="connsiteX1" fmla="*/ 1737106 w 5436241"/>
              <a:gd name="connsiteY1" fmla="*/ 0 h 5156878"/>
              <a:gd name="connsiteX2" fmla="*/ 5436241 w 5436241"/>
              <a:gd name="connsiteY2" fmla="*/ 5143233 h 5156878"/>
              <a:gd name="connsiteX3" fmla="*/ 11261 w 5436241"/>
              <a:gd name="connsiteY3" fmla="*/ 5156878 h 5156878"/>
              <a:gd name="connsiteX4" fmla="*/ 0 w 5436241"/>
              <a:gd name="connsiteY4" fmla="*/ 0 h 5156878"/>
              <a:gd name="connsiteX0" fmla="*/ 263065 w 5424986"/>
              <a:gd name="connsiteY0" fmla="*/ 45720 h 5156878"/>
              <a:gd name="connsiteX1" fmla="*/ 1725851 w 5424986"/>
              <a:gd name="connsiteY1" fmla="*/ 0 h 5156878"/>
              <a:gd name="connsiteX2" fmla="*/ 5424986 w 5424986"/>
              <a:gd name="connsiteY2" fmla="*/ 5143233 h 5156878"/>
              <a:gd name="connsiteX3" fmla="*/ 6 w 5424986"/>
              <a:gd name="connsiteY3" fmla="*/ 5156878 h 5156878"/>
              <a:gd name="connsiteX4" fmla="*/ 263065 w 5424986"/>
              <a:gd name="connsiteY4" fmla="*/ 45720 h 5156878"/>
              <a:gd name="connsiteX0" fmla="*/ 7165 w 5425118"/>
              <a:gd name="connsiteY0" fmla="*/ 9144 h 5156878"/>
              <a:gd name="connsiteX1" fmla="*/ 1725983 w 5425118"/>
              <a:gd name="connsiteY1" fmla="*/ 0 h 5156878"/>
              <a:gd name="connsiteX2" fmla="*/ 5425118 w 5425118"/>
              <a:gd name="connsiteY2" fmla="*/ 5143233 h 5156878"/>
              <a:gd name="connsiteX3" fmla="*/ 138 w 5425118"/>
              <a:gd name="connsiteY3" fmla="*/ 5156878 h 5156878"/>
              <a:gd name="connsiteX4" fmla="*/ 7165 w 5425118"/>
              <a:gd name="connsiteY4" fmla="*/ 9144 h 5156878"/>
              <a:gd name="connsiteX0" fmla="*/ 0 w 5429059"/>
              <a:gd name="connsiteY0" fmla="*/ 0 h 5158840"/>
              <a:gd name="connsiteX1" fmla="*/ 1729924 w 5429059"/>
              <a:gd name="connsiteY1" fmla="*/ 1962 h 5158840"/>
              <a:gd name="connsiteX2" fmla="*/ 5429059 w 5429059"/>
              <a:gd name="connsiteY2" fmla="*/ 5145195 h 5158840"/>
              <a:gd name="connsiteX3" fmla="*/ 4079 w 5429059"/>
              <a:gd name="connsiteY3" fmla="*/ 5158840 h 5158840"/>
              <a:gd name="connsiteX4" fmla="*/ 0 w 5429059"/>
              <a:gd name="connsiteY4" fmla="*/ 0 h 5158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29059" h="5158840">
                <a:moveTo>
                  <a:pt x="0" y="0"/>
                </a:moveTo>
                <a:lnTo>
                  <a:pt x="1729924" y="1962"/>
                </a:lnTo>
                <a:lnTo>
                  <a:pt x="5429059" y="5145195"/>
                </a:lnTo>
                <a:lnTo>
                  <a:pt x="4079" y="5158840"/>
                </a:lnTo>
                <a:cubicBezTo>
                  <a:pt x="2668" y="3468329"/>
                  <a:pt x="1411" y="1690511"/>
                  <a:pt x="0" y="0"/>
                </a:cubicBezTo>
                <a:close/>
              </a:path>
            </a:pathLst>
          </a:cu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797DB671-3D8E-4CBD-9AEC-0BE004253C88}"/>
              </a:ext>
            </a:extLst>
          </p:cNvPr>
          <p:cNvSpPr>
            <a:spLocks noGrp="1"/>
          </p:cNvSpPr>
          <p:nvPr>
            <p:ph type="title"/>
          </p:nvPr>
        </p:nvSpPr>
        <p:spPr>
          <a:xfrm>
            <a:off x="2194560" y="1522476"/>
            <a:ext cx="15361920" cy="946404"/>
          </a:xfrm>
          <a:prstGeom prst="rect">
            <a:avLst/>
          </a:prstGeom>
        </p:spPr>
        <p:txBody>
          <a:bodyPr vert="horz" lIns="0" tIns="0" rIns="0" bIns="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BFD8A4C1-7164-4412-82F6-81A1AE2AFD2C}"/>
              </a:ext>
            </a:extLst>
          </p:cNvPr>
          <p:cNvSpPr>
            <a:spLocks noGrp="1"/>
          </p:cNvSpPr>
          <p:nvPr>
            <p:ph type="body" idx="1"/>
          </p:nvPr>
        </p:nvSpPr>
        <p:spPr>
          <a:xfrm>
            <a:off x="2194560" y="3168396"/>
            <a:ext cx="15361920" cy="61722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30B2EB8-262E-4CF4-818D-176D161730D8}"/>
              </a:ext>
            </a:extLst>
          </p:cNvPr>
          <p:cNvSpPr>
            <a:spLocks noGrp="1"/>
          </p:cNvSpPr>
          <p:nvPr>
            <p:ph type="ftr" sz="quarter" idx="3"/>
          </p:nvPr>
        </p:nvSpPr>
        <p:spPr>
          <a:xfrm>
            <a:off x="2194560" y="9642348"/>
            <a:ext cx="12646152" cy="644652"/>
          </a:xfrm>
          <a:prstGeom prst="rect">
            <a:avLst/>
          </a:prstGeom>
        </p:spPr>
        <p:txBody>
          <a:bodyPr vert="horz" lIns="0" tIns="0" rIns="0" bIns="0" rtlCol="0" anchor="ctr"/>
          <a:lstStyle>
            <a:lvl1pPr algn="l">
              <a:defRPr sz="1800" baseline="0">
                <a:solidFill>
                  <a:schemeClr val="bg1">
                    <a:lumMod val="50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94374DE1-A718-4469-9F1A-01BCA0A7B156}"/>
              </a:ext>
            </a:extLst>
          </p:cNvPr>
          <p:cNvSpPr>
            <a:spLocks noGrp="1"/>
          </p:cNvSpPr>
          <p:nvPr>
            <p:ph type="sldNum" sz="quarter" idx="4"/>
          </p:nvPr>
        </p:nvSpPr>
        <p:spPr>
          <a:xfrm>
            <a:off x="17378172" y="9642348"/>
            <a:ext cx="918972" cy="644652"/>
          </a:xfrm>
          <a:prstGeom prst="rect">
            <a:avLst/>
          </a:prstGeom>
        </p:spPr>
        <p:txBody>
          <a:bodyPr vert="horz" lIns="0" tIns="0" rIns="0" bIns="0" rtlCol="0" anchor="ctr" anchorCtr="1"/>
          <a:lstStyle>
            <a:lvl1pPr algn="r">
              <a:defRPr sz="1800" baseline="0">
                <a:solidFill>
                  <a:schemeClr val="bg1">
                    <a:lumMod val="50000"/>
                  </a:schemeClr>
                </a:solidFill>
                <a:latin typeface="Arial" panose="020B0604020202020204" pitchFamily="34" charset="0"/>
                <a:cs typeface="Arial" panose="020B0604020202020204" pitchFamily="34" charset="0"/>
              </a:defRPr>
            </a:lvl1pPr>
          </a:lstStyle>
          <a:p>
            <a:fld id="{BEED8680-BFE9-499E-B072-28642361AE47}" type="slidenum">
              <a:rPr lang="en-US" smtClean="0"/>
              <a:t>‹#›</a:t>
            </a:fld>
            <a:endParaRPr lang="en-US" dirty="0"/>
          </a:p>
        </p:txBody>
      </p:sp>
      <p:pic>
        <p:nvPicPr>
          <p:cNvPr id="7" name="Picture 15" descr="symbol.png">
            <a:extLst>
              <a:ext uri="{FF2B5EF4-FFF2-40B4-BE49-F238E27FC236}">
                <a16:creationId xmlns:a16="http://schemas.microsoft.com/office/drawing/2014/main" id="{7B3C24AA-DD8D-4100-8C9F-A5B434F2B846}"/>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914405" y="1670323"/>
            <a:ext cx="657227" cy="65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33E03F8A-A777-4082-9B70-BC32E8A6A232}"/>
              </a:ext>
            </a:extLst>
          </p:cNvPr>
          <p:cNvSpPr/>
          <p:nvPr/>
        </p:nvSpPr>
        <p:spPr>
          <a:xfrm>
            <a:off x="2" y="0"/>
            <a:ext cx="18288000" cy="640080"/>
          </a:xfrm>
          <a:prstGeom prst="rect">
            <a:avLst/>
          </a:prstGeom>
          <a:solidFill>
            <a:srgbClr val="872434"/>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ln>
                <a:noFill/>
              </a:ln>
            </a:endParaRPr>
          </a:p>
        </p:txBody>
      </p:sp>
      <p:sp>
        <p:nvSpPr>
          <p:cNvPr id="8" name="Rectangle 2053">
            <a:extLst>
              <a:ext uri="{FF2B5EF4-FFF2-40B4-BE49-F238E27FC236}">
                <a16:creationId xmlns:a16="http://schemas.microsoft.com/office/drawing/2014/main" id="{8160AA5A-6343-4F2B-8601-62C240EC66F0}"/>
              </a:ext>
            </a:extLst>
          </p:cNvPr>
          <p:cNvSpPr txBox="1">
            <a:spLocks noChangeArrowheads="1"/>
          </p:cNvSpPr>
          <p:nvPr/>
        </p:nvSpPr>
        <p:spPr bwMode="auto">
          <a:xfrm>
            <a:off x="14173204" y="0"/>
            <a:ext cx="2850683" cy="640080"/>
          </a:xfrm>
          <a:prstGeom prst="rect">
            <a:avLst/>
          </a:prstGeom>
          <a:noFill/>
          <a:ln>
            <a:noFill/>
          </a:ln>
          <a:extLst>
            <a:ext uri="{909E8E84-426E-40dd-AFC4-6F175D3DCCD1}">
              <a14:hiddenFill xmlns:a14="http://schemas.microsoft.com/office/drawing/2010/main" xmlns:p14="http://schemas.microsoft.com/office/powerpoint/2010/main" xmlns:ma14="http://schemas.microsoft.com/office/mac/drawingml/2011/main" xmlns:a16="http://schemas.microsoft.com/office/drawing/2014/main">
                <a:solidFill>
                  <a:schemeClr val="accent1"/>
                </a:solidFill>
              </a14:hiddenFill>
            </a:ext>
            <a:ext uri="{91240B29-F687-4f45-9708-019B960494DF}">
              <a14:hiddenLine xmlns:a14="http://schemas.microsoft.com/office/drawing/2010/main" xmlns:p14="http://schemas.microsoft.com/office/powerpoint/2010/main" xmlns:ma14="http://schemas.microsoft.com/office/mac/drawingml/2011/main" xmlns:a16="http://schemas.microsoft.com/office/drawing/2014/main" w="9525">
                <a:solidFill>
                  <a:schemeClr val="tx1"/>
                </a:solidFill>
                <a:miter lim="800000"/>
                <a:headEnd/>
                <a:tailEnd/>
              </a14:hiddenLine>
            </a:ext>
            <a:ext uri="{FAA26D3D-D897-4be2-8F04-BA451C77F1D7}">
              <ma14:placeholderFlag xmlns:ma14="http://schemas.microsoft.com/office/mac/drawingml/2011/main" xmlns:p14="http://schemas.microsoft.com/office/powerpoint/2010/main" xmlns:a14="http://schemas.microsoft.com/office/drawing/2010/main" xmlns:a16="http://schemas.microsoft.com/office/drawing/2014/main" val="1"/>
            </a:ext>
          </a:extLst>
        </p:spPr>
        <p:txBody>
          <a:bodyPr lIns="0" tIns="0" rIns="0" bIns="0" anchor="ctr"/>
          <a:lstStyle>
            <a:defPPr>
              <a:defRPr lang="en-US"/>
            </a:defPPr>
            <a:lvl1pPr algn="l" rtl="0" eaLnBrk="0" fontAlgn="base" hangingPunct="0">
              <a:spcBef>
                <a:spcPct val="0"/>
              </a:spcBef>
              <a:spcAft>
                <a:spcPct val="0"/>
              </a:spcAft>
              <a:defRPr sz="1200" kern="1200">
                <a:solidFill>
                  <a:schemeClr val="bg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lgn="r">
              <a:defRPr/>
            </a:pPr>
            <a:r>
              <a:rPr lang="en-US" sz="2199" spc="300" baseline="0" dirty="0">
                <a:solidFill>
                  <a:schemeClr val="bg1"/>
                </a:solidFill>
              </a:rPr>
              <a:t>WILMERHALE</a:t>
            </a:r>
            <a:endParaRPr lang="en-US" sz="2199" spc="300" baseline="0" dirty="0">
              <a:solidFill>
                <a:schemeClr val="bg2"/>
              </a:solidFill>
            </a:endParaRPr>
          </a:p>
        </p:txBody>
      </p:sp>
    </p:spTree>
    <p:extLst>
      <p:ext uri="{BB962C8B-B14F-4D97-AF65-F5344CB8AC3E}">
        <p14:creationId xmlns:p14="http://schemas.microsoft.com/office/powerpoint/2010/main" val="332666235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664" r:id="rId10"/>
    <p:sldLayoutId id="2147483666" r:id="rId11"/>
    <p:sldLayoutId id="2147483667" r:id="rId12"/>
    <p:sldLayoutId id="2147483678" r:id="rId13"/>
    <p:sldLayoutId id="2147483680" r:id="rId14"/>
    <p:sldLayoutId id="2147483685" r:id="rId15"/>
    <p:sldLayoutId id="2147483690" r:id="rId16"/>
  </p:sldLayoutIdLst>
  <p:hf hdr="0" ftr="0" dt="0"/>
  <p:txStyles>
    <p:titleStyle>
      <a:lvl1pPr algn="l" defTabSz="1371600" rtl="0" eaLnBrk="1" latinLnBrk="0" hangingPunct="1">
        <a:lnSpc>
          <a:spcPct val="90000"/>
        </a:lnSpc>
        <a:spcBef>
          <a:spcPct val="0"/>
        </a:spcBef>
        <a:buNone/>
        <a:defRPr sz="4800" b="1" i="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0" indent="0" algn="l" defTabSz="1371600" rtl="0" eaLnBrk="1" latinLnBrk="0" hangingPunct="1">
        <a:lnSpc>
          <a:spcPct val="90000"/>
        </a:lnSpc>
        <a:spcBef>
          <a:spcPts val="1500"/>
        </a:spcBef>
        <a:buFontTx/>
        <a:buNone/>
        <a:defRPr sz="3600" kern="1200">
          <a:solidFill>
            <a:schemeClr val="tx1"/>
          </a:solidFill>
          <a:latin typeface="Arial" panose="020B0604020202020204" pitchFamily="34" charset="0"/>
          <a:ea typeface="+mn-ea"/>
          <a:cs typeface="Arial" panose="020B0604020202020204" pitchFamily="34" charset="0"/>
        </a:defRPr>
      </a:lvl1pPr>
      <a:lvl2pPr marL="617220" indent="-617220" algn="l" defTabSz="1371600" rtl="0" eaLnBrk="1" latinLnBrk="0" hangingPunct="1">
        <a:lnSpc>
          <a:spcPct val="100000"/>
        </a:lnSpc>
        <a:spcBef>
          <a:spcPts val="1200"/>
        </a:spcBef>
        <a:buClr>
          <a:srgbClr val="872434"/>
        </a:buClr>
        <a:buFont typeface="Calibri" panose="020F050202020403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960120" indent="-342900" algn="l" defTabSz="1371600" rtl="0" eaLnBrk="1" latinLnBrk="0" hangingPunct="1">
        <a:lnSpc>
          <a:spcPct val="100000"/>
        </a:lnSpc>
        <a:spcBef>
          <a:spcPts val="750"/>
        </a:spcBef>
        <a:buClr>
          <a:srgbClr val="7F7F7F"/>
        </a:buClr>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3pPr>
      <a:lvl4pPr marL="1316736" indent="-342900" algn="l" defTabSz="1371600" rtl="0" eaLnBrk="1" latinLnBrk="0" hangingPunct="1">
        <a:lnSpc>
          <a:spcPct val="100000"/>
        </a:lnSpc>
        <a:spcBef>
          <a:spcPts val="600"/>
        </a:spcBef>
        <a:buClr>
          <a:srgbClr val="7F7F7F"/>
        </a:buClr>
        <a:buSzPct val="90000"/>
        <a:buFont typeface="Calibri" panose="020F0502020204030204" pitchFamily="34" charset="0"/>
        <a:buChar char="•"/>
        <a:defRPr sz="2700" kern="1200">
          <a:solidFill>
            <a:schemeClr val="tx1"/>
          </a:solidFill>
          <a:latin typeface="Arial" panose="020B0604020202020204" pitchFamily="34" charset="0"/>
          <a:ea typeface="+mn-ea"/>
          <a:cs typeface="Arial" panose="020B0604020202020204" pitchFamily="34" charset="0"/>
        </a:defRPr>
      </a:lvl4pPr>
      <a:lvl5pPr marL="2743200" indent="0" algn="l" defTabSz="1371600" rtl="0" eaLnBrk="1" latinLnBrk="0" hangingPunct="1">
        <a:lnSpc>
          <a:spcPct val="90000"/>
        </a:lnSpc>
        <a:spcBef>
          <a:spcPts val="750"/>
        </a:spcBef>
        <a:buFontTx/>
        <a:buNone/>
        <a:defRPr sz="2700" kern="1200">
          <a:solidFill>
            <a:schemeClr val="tx1"/>
          </a:solidFill>
          <a:latin typeface="+mn-lt"/>
          <a:ea typeface="+mn-ea"/>
          <a:cs typeface="+mn-cs"/>
        </a:defRPr>
      </a:lvl5pPr>
      <a:lvl6pPr marL="3429000" indent="0" algn="l" defTabSz="1371600" rtl="0" eaLnBrk="1" latinLnBrk="0" hangingPunct="1">
        <a:lnSpc>
          <a:spcPct val="90000"/>
        </a:lnSpc>
        <a:spcBef>
          <a:spcPts val="750"/>
        </a:spcBef>
        <a:buFontTx/>
        <a:buNone/>
        <a:defRPr sz="2700" kern="1200">
          <a:solidFill>
            <a:schemeClr val="tx1"/>
          </a:solidFill>
          <a:latin typeface="+mn-lt"/>
          <a:ea typeface="+mn-ea"/>
          <a:cs typeface="+mn-cs"/>
        </a:defRPr>
      </a:lvl6pPr>
      <a:lvl7pPr marL="4114800" indent="0" algn="l" defTabSz="1371600" rtl="0" eaLnBrk="1" latinLnBrk="0" hangingPunct="1">
        <a:lnSpc>
          <a:spcPct val="90000"/>
        </a:lnSpc>
        <a:spcBef>
          <a:spcPts val="750"/>
        </a:spcBef>
        <a:buFontTx/>
        <a:buNone/>
        <a:defRPr sz="2700" kern="1200">
          <a:solidFill>
            <a:schemeClr val="tx1"/>
          </a:solidFill>
          <a:latin typeface="+mn-lt"/>
          <a:ea typeface="+mn-ea"/>
          <a:cs typeface="+mn-cs"/>
        </a:defRPr>
      </a:lvl7pPr>
      <a:lvl8pPr marL="4800600" indent="0" algn="l" defTabSz="1371600" rtl="0" eaLnBrk="1" latinLnBrk="0" hangingPunct="1">
        <a:lnSpc>
          <a:spcPct val="90000"/>
        </a:lnSpc>
        <a:spcBef>
          <a:spcPts val="750"/>
        </a:spcBef>
        <a:buFontTx/>
        <a:buNone/>
        <a:defRPr sz="2700" kern="1200">
          <a:solidFill>
            <a:schemeClr val="tx1"/>
          </a:solidFill>
          <a:latin typeface="+mn-lt"/>
          <a:ea typeface="+mn-ea"/>
          <a:cs typeface="+mn-cs"/>
        </a:defRPr>
      </a:lvl8pPr>
      <a:lvl9pPr marL="5486400" indent="0" algn="l" defTabSz="1371600" rtl="0" eaLnBrk="1" latinLnBrk="0" hangingPunct="1">
        <a:lnSpc>
          <a:spcPct val="90000"/>
        </a:lnSpc>
        <a:spcBef>
          <a:spcPts val="750"/>
        </a:spcBef>
        <a:buFontTx/>
        <a:buNone/>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isaacson@kilpatricktownsend.com" TargetMode="External"/><Relationship Id="rId2" Type="http://schemas.openxmlformats.org/officeDocument/2006/relationships/hyperlink" Target="mailto:Gregory.Lantier@wilmerhale.com"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052" name="Rectangle 4" descr="" title=""/>
          <p:cNvSpPr>
            <a:spLocks noGrp="1" noChangeArrowheads="1"/>
          </p:cNvSpPr>
          <p:nvPr>
            <p:ph type="ctrTitle"/>
          </p:nvPr>
        </p:nvSpPr>
        <p:spPr/>
        <p:txBody>
          <a:bodyPr>
            <a:normAutofit/>
          </a:bodyPr>
          <a:lstStyle/>
          <a:p>
            <a:r>
              <a:rPr lang="en-US" sz="6600" dirty="0"/>
              <a:t>Spec Drafting and § 101: </a:t>
            </a:r>
            <a:br>
              <a:rPr lang="en-US" sz="6600" dirty="0"/>
            </a:br>
            <a:r>
              <a:rPr lang="en-US" sz="6600" dirty="0"/>
              <a:t>A Litigator’s Plea to Prosecutors</a:t>
            </a:r>
            <a:endParaRPr lang="en-US" sz="8800" dirty="0"/>
          </a:p>
        </p:txBody>
      </p:sp>
      <p:sp>
        <p:nvSpPr>
          <p:cNvPr id="2053" name="Rectangle 5" descr="" title=""/>
          <p:cNvSpPr>
            <a:spLocks noGrp="1" noChangeArrowheads="1"/>
          </p:cNvSpPr>
          <p:nvPr>
            <p:ph type="subTitle" idx="1"/>
          </p:nvPr>
        </p:nvSpPr>
        <p:spPr>
          <a:xfrm>
            <a:off x="1275588" y="8039100"/>
            <a:ext cx="12797028" cy="726948"/>
          </a:xfrm>
        </p:spPr>
        <p:txBody>
          <a:bodyPr/>
          <a:lstStyle/>
          <a:p>
            <a:r>
              <a:rPr lang="en-US" sz="3200" dirty="0"/>
              <a:t>Greg Lantier</a:t>
            </a:r>
            <a:br>
              <a:rPr lang="en-US" sz="3200" dirty="0"/>
            </a:br>
            <a:r>
              <a:rPr lang="en-US" sz="3200" dirty="0"/>
              <a:t>Partner</a:t>
            </a:r>
            <a:br>
              <a:rPr lang="en-US" sz="3200" dirty="0"/>
            </a:br>
            <a:r>
              <a:rPr lang="en-US" sz="3200" dirty="0"/>
              <a:t>WilmerHale</a:t>
            </a:r>
          </a:p>
        </p:txBody>
      </p:sp>
      <p:sp>
        <p:nvSpPr>
          <p:cNvPr id="7" name="Rectangle 8" descr="" title="">
            <a:extLst>
              <a:ext uri="{FF2B5EF4-FFF2-40B4-BE49-F238E27FC236}">
                <a16:creationId xmlns:a16="http://schemas.microsoft.com/office/drawing/2014/main" id="{ED652BD1-41CB-0542-86D1-49DBFBA00CA4}"/>
              </a:ext>
            </a:extLst>
          </p:cNvPr>
          <p:cNvSpPr txBox="1">
            <a:spLocks noChangeArrowheads="1"/>
          </p:cNvSpPr>
          <p:nvPr/>
        </p:nvSpPr>
        <p:spPr bwMode="auto">
          <a:xfrm>
            <a:off x="1280160" y="7077175"/>
            <a:ext cx="10076212" cy="50472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pPr defTabSz="1828800"/>
            <a:r>
              <a:rPr lang="en-US" sz="2800" kern="0" dirty="0">
                <a:solidFill>
                  <a:srgbClr val="FFFFFF"/>
                </a:solidFill>
              </a:rPr>
              <a:t>DECEMBER 9, 2022</a:t>
            </a:r>
          </a:p>
        </p:txBody>
      </p:sp>
      <p:sp>
        <p:nvSpPr>
          <p:cNvPr id="5" name="TextBox 4" descr="" title="">
            <a:extLst>
              <a:ext uri="{FF2B5EF4-FFF2-40B4-BE49-F238E27FC236}">
                <a16:creationId xmlns:a16="http://schemas.microsoft.com/office/drawing/2014/main" id="{AB3A9DB4-4A91-7A83-B656-9598D1195020}"/>
              </a:ext>
            </a:extLst>
          </p:cNvPr>
          <p:cNvSpPr txBox="1"/>
          <p:nvPr/>
        </p:nvSpPr>
        <p:spPr>
          <a:xfrm>
            <a:off x="6780800" y="7962900"/>
            <a:ext cx="9151144" cy="1421928"/>
          </a:xfrm>
          <a:prstGeom prst="rect">
            <a:avLst/>
          </a:prstGeom>
          <a:noFill/>
        </p:spPr>
        <p:txBody>
          <a:bodyPr wrap="square">
            <a:spAutoFit/>
          </a:bodyPr>
          <a:lstStyle/>
          <a:p>
            <a:pPr marL="0" marR="0" lvl="0" indent="0" algn="l" defTabSz="1371600" rtl="0" eaLnBrk="1" fontAlgn="auto" latinLnBrk="0" hangingPunct="1">
              <a:lnSpc>
                <a:spcPct val="90000"/>
              </a:lnSpc>
              <a:spcBef>
                <a:spcPts val="150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April Abele Isaacson</a:t>
            </a:r>
            <a:br>
              <a:rPr lang="en-US" sz="3200" dirty="0">
                <a:solidFill>
                  <a:srgbClr val="FFFFFF"/>
                </a:solidFill>
                <a:latin typeface="Arial" panose="020B0604020202020204" pitchFamily="34" charset="0"/>
                <a:ea typeface="+mn-ea"/>
                <a:cs typeface="Arial" panose="020B0604020202020204" pitchFamily="34" charset="0"/>
              </a:rPr>
            </a:b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Partner</a:t>
            </a:r>
            <a:br>
              <a:rPr lang="en-US" sz="3200" dirty="0">
                <a:solidFill>
                  <a:srgbClr val="FFFFFF"/>
                </a:solidFill>
                <a:latin typeface="Arial" panose="020B0604020202020204" pitchFamily="34" charset="0"/>
                <a:ea typeface="+mn-ea"/>
                <a:cs typeface="Arial" panose="020B0604020202020204" pitchFamily="34" charset="0"/>
              </a:rPr>
            </a:br>
            <a:r>
              <a:rPr lang="en-US" sz="3200" dirty="0">
                <a:solidFill>
                  <a:srgbClr val="FFFFFF"/>
                </a:solidFill>
                <a:latin typeface="Arial" panose="020B0604020202020204" pitchFamily="34" charset="0"/>
                <a:ea typeface="+mn-ea"/>
                <a:cs typeface="Arial" panose="020B0604020202020204" pitchFamily="34" charset="0"/>
              </a:rPr>
              <a:t>Kilpatrick Townsend</a:t>
            </a:r>
            <a:endPar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9" name="Picture 2" descr="" title="">
            <a:extLst>
              <a:ext uri="{FF2B5EF4-FFF2-40B4-BE49-F238E27FC236}">
                <a16:creationId xmlns:a16="http://schemas.microsoft.com/office/drawing/2014/main" id="{08CE86C4-99DA-BD16-A99A-67C01D33E4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39800" y="3086100"/>
            <a:ext cx="4012609" cy="16198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p:txBody>
          <a:bodyPr/>
          <a:lstStyle/>
          <a:p>
            <a:r>
              <a:rPr lang="en-US" sz="4800" dirty="0"/>
              <a:t>Lack of Specification Support for Allegations in the Complaint Can be Dispositive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marL="0" lvl="1" indent="0">
              <a:spcAft>
                <a:spcPts val="1200"/>
              </a:spcAft>
              <a:buNone/>
            </a:pPr>
            <a:r>
              <a:rPr lang="en-US" sz="3600" i="1" dirty="0"/>
              <a:t>Aegis 11 S.A. v. Netgear, Inc.</a:t>
            </a:r>
            <a:r>
              <a:rPr lang="en-US" sz="3600" dirty="0"/>
              <a:t>, 2021 WL 3857679 (D. Del. Aug. 30, 2021) </a:t>
            </a:r>
          </a:p>
          <a:p>
            <a:pPr lvl="1">
              <a:spcAft>
                <a:spcPts val="1200"/>
              </a:spcAft>
            </a:pPr>
            <a:r>
              <a:rPr lang="en-US" sz="2800" dirty="0"/>
              <a:t>Claimed a method of managing mobile station operational parameters in a wireless communication network.</a:t>
            </a:r>
          </a:p>
          <a:p>
            <a:pPr lvl="1">
              <a:spcAft>
                <a:spcPts val="1200"/>
              </a:spcAft>
            </a:pPr>
            <a:r>
              <a:rPr lang="en-US" sz="2800" dirty="0"/>
              <a:t>Court dismissed despite amended complaint alleging inventive concept.  </a:t>
            </a:r>
          </a:p>
          <a:p>
            <a:pPr lvl="2">
              <a:spcAft>
                <a:spcPts val="1200"/>
              </a:spcAft>
            </a:pPr>
            <a:r>
              <a:rPr lang="en-US" sz="2700" dirty="0"/>
              <a:t>“Regardless of Plaintiff's contentions pertaining to the advantages of the ’553 Patent’s teachings or how well-known mutual authentication was, the new allegations do not change the language of the patent.”</a:t>
            </a:r>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10</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2965043679"/>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p:txBody>
          <a:bodyPr/>
          <a:lstStyle/>
          <a:p>
            <a:r>
              <a:rPr lang="en-US" sz="4800" dirty="0"/>
              <a:t>Lack of Specification Support for Allegations in the Complaint Can be Dispositive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a:spcAft>
                <a:spcPts val="1200"/>
              </a:spcAft>
            </a:pPr>
            <a:r>
              <a:rPr lang="en-US" i="1" dirty="0"/>
              <a:t>IBM Corp. v. Zillow Group, Inc.</a:t>
            </a:r>
            <a:r>
              <a:rPr lang="en-US" dirty="0"/>
              <a:t>, 2022 WL 704137 (W.D. Wash. Mar. 9, 2022) </a:t>
            </a:r>
          </a:p>
          <a:p>
            <a:pPr lvl="1">
              <a:spcAft>
                <a:spcPts val="1200"/>
              </a:spcAft>
            </a:pPr>
            <a:r>
              <a:rPr lang="en-US" dirty="0"/>
              <a:t>Claimed, e,g., a graphical user interface for a customer self service system that performs resource search and selection </a:t>
            </a:r>
          </a:p>
          <a:p>
            <a:pPr lvl="1">
              <a:spcAft>
                <a:spcPts val="1200"/>
              </a:spcAft>
            </a:pPr>
            <a:r>
              <a:rPr lang="en-US" dirty="0"/>
              <a:t>Court dismissed despite amended complaint alleging inventive concept.  </a:t>
            </a:r>
          </a:p>
          <a:p>
            <a:pPr lvl="2">
              <a:spcAft>
                <a:spcPts val="1200"/>
              </a:spcAft>
            </a:pPr>
            <a:r>
              <a:rPr lang="en-US" dirty="0"/>
              <a:t>“The inventors told the PTO (and IBM is bound by their statement) that the graphical user interfaces of the early 2000s allowed an icon to be associated with more than one parameter, but such capability had not been extensively exploited. Thus, contrary to IBM's contention, “User Context” icons were not themselves inventive; rather, they employed existing technology to accomplish the abstract idea of using icons to represent predefined sets of contextual attributes.”</a:t>
            </a:r>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11</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1042212042"/>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p:txBody>
          <a:bodyPr/>
          <a:lstStyle/>
          <a:p>
            <a:r>
              <a:rPr lang="en-US" sz="4800" dirty="0"/>
              <a:t>Lack of Specification Support for Allegations in the Complaint Can be Dispositive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a:spcAft>
                <a:spcPts val="1200"/>
              </a:spcAft>
            </a:pPr>
            <a:r>
              <a:rPr lang="en-US" i="1" dirty="0"/>
              <a:t>Linquet Technologies, Inc. v. Tile, Inc.</a:t>
            </a:r>
            <a:r>
              <a:rPr lang="en-US" dirty="0"/>
              <a:t>, 2022 WL 2812185 (N.D. Cal. Jul. 18, 2022) </a:t>
            </a:r>
          </a:p>
          <a:p>
            <a:pPr lvl="1">
              <a:spcAft>
                <a:spcPts val="1200"/>
              </a:spcAft>
            </a:pPr>
            <a:r>
              <a:rPr lang="en-US" dirty="0"/>
              <a:t>Claimed a system for detecting placement or misplacement of an object.</a:t>
            </a:r>
          </a:p>
          <a:p>
            <a:pPr lvl="1">
              <a:spcAft>
                <a:spcPts val="1200"/>
              </a:spcAft>
            </a:pPr>
            <a:r>
              <a:rPr lang="en-US" dirty="0"/>
              <a:t>The Court dismissed despite a second amended complaint and an expert declaration alleging inventive concept.  </a:t>
            </a:r>
          </a:p>
          <a:p>
            <a:pPr lvl="2">
              <a:spcAft>
                <a:spcPts val="1200"/>
              </a:spcAft>
            </a:pPr>
            <a:r>
              <a:rPr lang="en-US" dirty="0"/>
              <a:t>“The Court previously found that the ’318 patent lacked an inventive concept because the claims used conventional elements and components ordered in a conventional way. Dkt. No. 68 at 10. Neither the allegations in the SAC nor Dr. Engels’ declaration demonstrate otherwise. . . . Linquet's suggestion that Claim 1 improves privacy, scalability, and efficiency in a non-conventional manner are no less conclusory and untethered to the ’318 patent.”</a:t>
            </a:r>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12</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4136371868"/>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p:txBody>
          <a:bodyPr/>
          <a:lstStyle/>
          <a:p>
            <a:r>
              <a:rPr lang="en-US" sz="4800" dirty="0"/>
              <a:t>Other Prosecution Strategies</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lvl="1">
              <a:spcAft>
                <a:spcPts val="1200"/>
              </a:spcAft>
            </a:pPr>
            <a:r>
              <a:rPr lang="en-US" dirty="0"/>
              <a:t>Discuss Inventive Concept During Examiner Interview</a:t>
            </a:r>
          </a:p>
          <a:p>
            <a:pPr lvl="2">
              <a:spcAft>
                <a:spcPts val="1200"/>
              </a:spcAft>
            </a:pPr>
            <a:r>
              <a:rPr lang="en-US" dirty="0"/>
              <a:t>Only valuable in litigation if discussion is reflected in written record.</a:t>
            </a:r>
          </a:p>
          <a:p>
            <a:pPr lvl="1">
              <a:spcAft>
                <a:spcPts val="1200"/>
              </a:spcAft>
            </a:pPr>
            <a:r>
              <a:rPr lang="en-US" dirty="0"/>
              <a:t>Other Opportunities to Have Examiner Report on Subject Matter Eligibility Analysis</a:t>
            </a:r>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13</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190198679"/>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p:txBody>
          <a:bodyPr/>
          <a:lstStyle/>
          <a:p>
            <a:r>
              <a:rPr lang="en-US" dirty="0"/>
              <a:t>Is the Specification Solely Relevant at Alice Step Two?</a:t>
            </a:r>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marL="0" lvl="1" indent="0">
              <a:lnSpc>
                <a:spcPct val="90000"/>
              </a:lnSpc>
              <a:spcBef>
                <a:spcPts val="1500"/>
              </a:spcBef>
              <a:buNone/>
            </a:pPr>
            <a:r>
              <a:rPr lang="en-US" sz="3600" dirty="0"/>
              <a:t>Courts also take specification into account when evaluating whether the claims are directed to an abstract idea at Alice Step One.</a:t>
            </a:r>
          </a:p>
          <a:p>
            <a:pPr lvl="1"/>
            <a:r>
              <a:rPr lang="en-US" i="1" dirty="0"/>
              <a:t>E.g., Broadcom Corp. v. Netflix, Inc.</a:t>
            </a:r>
            <a:r>
              <a:rPr lang="en-US" dirty="0"/>
              <a:t>, 2022 WL 1105073 (N.D. Cal. Apr. 13, 2022)</a:t>
            </a:r>
          </a:p>
          <a:p>
            <a:pPr lvl="2"/>
            <a:r>
              <a:rPr lang="en-US" dirty="0"/>
              <a:t>The plain language of Claim 1 </a:t>
            </a:r>
            <a:r>
              <a:rPr lang="en-US" b="1" i="1" dirty="0"/>
              <a:t>and the specification </a:t>
            </a:r>
            <a:r>
              <a:rPr lang="en-US" dirty="0"/>
              <a:t>make clear that the claim is drawn to the abstract idea of allocating tasks across a system of servers. Processes are directed to an abstract idea where they are “the sort of process that ‘can be performed in the human mind, or by a human using a pen and paper.’ ” . . . . </a:t>
            </a:r>
            <a:r>
              <a:rPr lang="en-US" b="1" i="1" dirty="0"/>
              <a:t>The '183 patent, in contrast, does not teach any specific improvement to computer functionality, but instead teaches using general, abstract resource allocation principles to pick the best computer device to perform a job. </a:t>
            </a:r>
            <a:r>
              <a:rPr lang="en-US" dirty="0"/>
              <a:t>Dkt. No. 172-12 at 15:43-16:3.</a:t>
            </a:r>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14</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2811539308"/>
      </p:ext>
    </p:extLst>
  </p:cSld>
  <p:clrMapOvr>
    <a:masterClrMapping/>
  </p:clrMapOvr>
</p:sld>
</file>

<file path=ppt/slides/slide1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Rectangle 14" descr="" title="">
            <a:extLst>
              <a:ext uri="{FF2B5EF4-FFF2-40B4-BE49-F238E27FC236}">
                <a16:creationId xmlns:a16="http://schemas.microsoft.com/office/drawing/2014/main" id="{FDD3736F-8150-A242-67A8-B5897DC8FB4B}"/>
              </a:ext>
            </a:extLst>
          </p:cNvPr>
          <p:cNvSpPr>
            <a:spLocks noGrp="1" noRot="1" noMove="1" noResize="1" noEditPoints="1" noAdjustHandles="1" noChangeArrowheads="1" noChangeShapeType="1"/>
          </p:cNvSpPr>
          <p:nvPr/>
        </p:nvSpPr>
        <p:spPr>
          <a:xfrm>
            <a:off x="12268200" y="122211"/>
            <a:ext cx="5486400" cy="40011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 name="Title 1" descr="" title="">
            <a:extLst>
              <a:ext uri="{FF2B5EF4-FFF2-40B4-BE49-F238E27FC236}">
                <a16:creationId xmlns:a16="http://schemas.microsoft.com/office/drawing/2014/main" id="{BAC1E04C-CA5D-4D9F-8180-D7B18B755926}"/>
              </a:ext>
            </a:extLst>
          </p:cNvPr>
          <p:cNvSpPr>
            <a:spLocks noGrp="1"/>
          </p:cNvSpPr>
          <p:nvPr>
            <p:ph type="title"/>
          </p:nvPr>
        </p:nvSpPr>
        <p:spPr/>
        <p:txBody>
          <a:bodyPr/>
          <a:lstStyle/>
          <a:p>
            <a:r>
              <a:rPr lang="en-US" dirty="0"/>
              <a:t>Contact</a:t>
            </a:r>
          </a:p>
        </p:txBody>
      </p:sp>
      <p:sp>
        <p:nvSpPr>
          <p:cNvPr id="6" name="Content Placeholder 5" descr="" title="">
            <a:extLst>
              <a:ext uri="{FF2B5EF4-FFF2-40B4-BE49-F238E27FC236}">
                <a16:creationId xmlns:a16="http://schemas.microsoft.com/office/drawing/2014/main" id="{EACCDEDD-21B0-437F-92D5-20E3609E50A9}"/>
              </a:ext>
            </a:extLst>
          </p:cNvPr>
          <p:cNvSpPr>
            <a:spLocks noGrp="1"/>
          </p:cNvSpPr>
          <p:nvPr>
            <p:ph idx="1"/>
          </p:nvPr>
        </p:nvSpPr>
        <p:spPr>
          <a:xfrm>
            <a:off x="2194560" y="6052477"/>
            <a:ext cx="9083040" cy="1975104"/>
          </a:xfrm>
        </p:spPr>
        <p:txBody>
          <a:bodyPr numCol="2"/>
          <a:lstStyle/>
          <a:p>
            <a:pPr>
              <a:spcBef>
                <a:spcPts val="0"/>
              </a:spcBef>
              <a:defRPr/>
            </a:pPr>
            <a:r>
              <a:rPr lang="nb-NO" sz="2400" b="1" dirty="0"/>
              <a:t>Greg Lantier</a:t>
            </a:r>
            <a:br>
              <a:rPr lang="nb-NO" sz="2400" b="1" dirty="0"/>
            </a:br>
            <a:r>
              <a:rPr lang="nb-NO" sz="2400" dirty="0"/>
              <a:t>Partner</a:t>
            </a:r>
            <a:br>
              <a:rPr lang="nb-NO" sz="2400" b="1" dirty="0"/>
            </a:br>
            <a:r>
              <a:rPr lang="nb-NO" sz="2400" dirty="0"/>
              <a:t>WilmerHale</a:t>
            </a:r>
          </a:p>
          <a:p>
            <a:pPr>
              <a:spcBef>
                <a:spcPts val="0"/>
              </a:spcBef>
              <a:defRPr/>
            </a:pPr>
            <a:r>
              <a:rPr lang="nb-NO" sz="2400" dirty="0">
                <a:hlinkClick r:id="rId2"/>
              </a:rPr>
              <a:t>gregory.lantier@wilmerhale.com</a:t>
            </a:r>
            <a:endParaRPr lang="nb-NO" sz="2400" dirty="0"/>
          </a:p>
          <a:p>
            <a:pPr>
              <a:spcBef>
                <a:spcPts val="0"/>
              </a:spcBef>
              <a:defRPr/>
            </a:pPr>
            <a:endParaRPr lang="en-US" sz="2400" dirty="0"/>
          </a:p>
          <a:p>
            <a:pPr>
              <a:spcBef>
                <a:spcPts val="0"/>
              </a:spcBef>
              <a:defRPr/>
            </a:pPr>
            <a:endParaRPr lang="en-US" sz="2400" dirty="0"/>
          </a:p>
          <a:p>
            <a:endParaRPr lang="en-US" sz="2400" dirty="0"/>
          </a:p>
        </p:txBody>
      </p:sp>
      <p:sp>
        <p:nvSpPr>
          <p:cNvPr id="3" name="Slide Number Placeholder 2" descr="" title="">
            <a:extLst>
              <a:ext uri="{FF2B5EF4-FFF2-40B4-BE49-F238E27FC236}">
                <a16:creationId xmlns:a16="http://schemas.microsoft.com/office/drawing/2014/main" id="{23E9A8FA-2131-46CD-9038-69298628EC24}"/>
              </a:ext>
            </a:extLst>
          </p:cNvPr>
          <p:cNvSpPr>
            <a:spLocks noGrp="1"/>
          </p:cNvSpPr>
          <p:nvPr>
            <p:ph type="sldNum" sz="quarter" idx="12"/>
          </p:nvPr>
        </p:nvSpPr>
        <p:spPr/>
        <p:txBody>
          <a:bodyPr/>
          <a:lstStyle/>
          <a:p>
            <a:fld id="{BEED8680-BFE9-499E-B072-28642361AE47}" type="slidenum">
              <a:rPr lang="en-US" smtClean="0"/>
              <a:t>15</a:t>
            </a:fld>
            <a:endParaRPr lang="en-US" dirty="0"/>
          </a:p>
        </p:txBody>
      </p:sp>
      <p:sp>
        <p:nvSpPr>
          <p:cNvPr id="8" name="Content Placeholder 5" descr="" title="">
            <a:extLst>
              <a:ext uri="{FF2B5EF4-FFF2-40B4-BE49-F238E27FC236}">
                <a16:creationId xmlns:a16="http://schemas.microsoft.com/office/drawing/2014/main" id="{48068328-A3BE-4AA6-ED1A-04341DB25E1E}"/>
              </a:ext>
            </a:extLst>
          </p:cNvPr>
          <p:cNvSpPr txBox="1">
            <a:spLocks/>
          </p:cNvSpPr>
          <p:nvPr/>
        </p:nvSpPr>
        <p:spPr>
          <a:xfrm>
            <a:off x="9875520" y="6063996"/>
            <a:ext cx="10165080" cy="1975104"/>
          </a:xfrm>
          <a:prstGeom prst="rect">
            <a:avLst/>
          </a:prstGeom>
        </p:spPr>
        <p:txBody>
          <a:bodyPr vert="horz" lIns="0" tIns="0" rIns="0" bIns="0" numCol="2" rtlCol="0">
            <a:noAutofit/>
          </a:bodyPr>
          <a:lstStyle>
            <a:lvl1pPr marL="0" indent="0" algn="l" defTabSz="1371600" rtl="0" eaLnBrk="1" latinLnBrk="0" hangingPunct="1">
              <a:lnSpc>
                <a:spcPct val="90000"/>
              </a:lnSpc>
              <a:spcBef>
                <a:spcPts val="1500"/>
              </a:spcBef>
              <a:buFontTx/>
              <a:buNone/>
              <a:defRPr sz="3600" kern="1200">
                <a:solidFill>
                  <a:schemeClr val="tx1"/>
                </a:solidFill>
                <a:latin typeface="Arial" panose="020B0604020202020204" pitchFamily="34" charset="0"/>
                <a:ea typeface="+mn-ea"/>
                <a:cs typeface="Arial" panose="020B0604020202020204" pitchFamily="34" charset="0"/>
              </a:defRPr>
            </a:lvl1pPr>
            <a:lvl2pPr marL="617220" indent="-617220" algn="l" defTabSz="1371600" rtl="0" eaLnBrk="1" latinLnBrk="0" hangingPunct="1">
              <a:lnSpc>
                <a:spcPct val="100000"/>
              </a:lnSpc>
              <a:spcBef>
                <a:spcPts val="1200"/>
              </a:spcBef>
              <a:buClr>
                <a:srgbClr val="872434"/>
              </a:buClr>
              <a:buFont typeface="Calibri" panose="020F050202020403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960120" indent="-342900" algn="l" defTabSz="1371600" rtl="0" eaLnBrk="1" latinLnBrk="0" hangingPunct="1">
              <a:lnSpc>
                <a:spcPct val="100000"/>
              </a:lnSpc>
              <a:spcBef>
                <a:spcPts val="750"/>
              </a:spcBef>
              <a:buClr>
                <a:srgbClr val="7F7F7F"/>
              </a:buClr>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3pPr>
            <a:lvl4pPr marL="1316736" indent="-342900" algn="l" defTabSz="1371600" rtl="0" eaLnBrk="1" latinLnBrk="0" hangingPunct="1">
              <a:lnSpc>
                <a:spcPct val="100000"/>
              </a:lnSpc>
              <a:spcBef>
                <a:spcPts val="600"/>
              </a:spcBef>
              <a:buClr>
                <a:srgbClr val="7F7F7F"/>
              </a:buClr>
              <a:buSzPct val="90000"/>
              <a:buFont typeface="Calibri" panose="020F0502020204030204" pitchFamily="34" charset="0"/>
              <a:buChar char="•"/>
              <a:defRPr sz="2700" kern="1200">
                <a:solidFill>
                  <a:schemeClr val="tx1"/>
                </a:solidFill>
                <a:latin typeface="Arial" panose="020B0604020202020204" pitchFamily="34" charset="0"/>
                <a:ea typeface="+mn-ea"/>
                <a:cs typeface="Arial" panose="020B0604020202020204" pitchFamily="34" charset="0"/>
              </a:defRPr>
            </a:lvl4pPr>
            <a:lvl5pPr marL="1316736" indent="0" algn="l" defTabSz="1371600" rtl="0" eaLnBrk="1" latinLnBrk="0" hangingPunct="1">
              <a:lnSpc>
                <a:spcPct val="90000"/>
              </a:lnSpc>
              <a:spcBef>
                <a:spcPts val="750"/>
              </a:spcBef>
              <a:buFontTx/>
              <a:buNone/>
              <a:defRPr sz="2700" kern="1200">
                <a:solidFill>
                  <a:schemeClr val="tx1"/>
                </a:solidFill>
                <a:latin typeface="Arial" panose="020B0604020202020204" pitchFamily="34" charset="0"/>
                <a:ea typeface="+mn-ea"/>
                <a:cs typeface="Arial" panose="020B0604020202020204" pitchFamily="34" charset="0"/>
              </a:defRPr>
            </a:lvl5pPr>
            <a:lvl6pPr marL="1316736" indent="0" algn="l" defTabSz="1371600" rtl="0" eaLnBrk="1" latinLnBrk="0" hangingPunct="1">
              <a:lnSpc>
                <a:spcPct val="90000"/>
              </a:lnSpc>
              <a:spcBef>
                <a:spcPts val="750"/>
              </a:spcBef>
              <a:buFontTx/>
              <a:buNone/>
              <a:defRPr sz="2700" kern="1200">
                <a:solidFill>
                  <a:schemeClr val="tx1"/>
                </a:solidFill>
                <a:latin typeface="Arial" panose="020B0604020202020204" pitchFamily="34" charset="0"/>
                <a:ea typeface="+mn-ea"/>
                <a:cs typeface="Arial" panose="020B0604020202020204" pitchFamily="34" charset="0"/>
              </a:defRPr>
            </a:lvl6pPr>
            <a:lvl7pPr marL="1316736" indent="0" algn="l" defTabSz="1371600" rtl="0" eaLnBrk="1" latinLnBrk="0" hangingPunct="1">
              <a:lnSpc>
                <a:spcPct val="90000"/>
              </a:lnSpc>
              <a:spcBef>
                <a:spcPts val="750"/>
              </a:spcBef>
              <a:buFontTx/>
              <a:buNone/>
              <a:defRPr sz="2700" kern="1200">
                <a:solidFill>
                  <a:schemeClr val="tx1"/>
                </a:solidFill>
                <a:latin typeface="Arial" panose="020B0604020202020204" pitchFamily="34" charset="0"/>
                <a:ea typeface="+mn-ea"/>
                <a:cs typeface="Arial" panose="020B0604020202020204" pitchFamily="34" charset="0"/>
              </a:defRPr>
            </a:lvl7pPr>
            <a:lvl8pPr marL="1316736" indent="0" algn="l" defTabSz="1371600" rtl="0" eaLnBrk="1" latinLnBrk="0" hangingPunct="1">
              <a:lnSpc>
                <a:spcPct val="90000"/>
              </a:lnSpc>
              <a:spcBef>
                <a:spcPts val="750"/>
              </a:spcBef>
              <a:buFontTx/>
              <a:buNone/>
              <a:defRPr sz="2700" kern="1200">
                <a:solidFill>
                  <a:schemeClr val="tx1"/>
                </a:solidFill>
                <a:latin typeface="Arial" panose="020B0604020202020204" pitchFamily="34" charset="0"/>
                <a:ea typeface="+mn-ea"/>
                <a:cs typeface="Arial" panose="020B0604020202020204" pitchFamily="34" charset="0"/>
              </a:defRPr>
            </a:lvl8pPr>
            <a:lvl9pPr marL="1316736" indent="0" algn="l" defTabSz="1371600" rtl="0" eaLnBrk="1" latinLnBrk="0" hangingPunct="1">
              <a:lnSpc>
                <a:spcPct val="90000"/>
              </a:lnSpc>
              <a:spcBef>
                <a:spcPts val="750"/>
              </a:spcBef>
              <a:buFontTx/>
              <a:buNone/>
              <a:defRPr sz="2700" kern="1200">
                <a:solidFill>
                  <a:schemeClr val="tx1"/>
                </a:solidFill>
                <a:latin typeface="Arial" panose="020B0604020202020204" pitchFamily="34" charset="0"/>
                <a:ea typeface="+mn-ea"/>
                <a:cs typeface="Arial" panose="020B0604020202020204" pitchFamily="34" charset="0"/>
              </a:defRPr>
            </a:lvl9pPr>
          </a:lstStyle>
          <a:p>
            <a:pPr fontAlgn="auto">
              <a:spcBef>
                <a:spcPts val="0"/>
              </a:spcBef>
              <a:spcAft>
                <a:spcPts val="0"/>
              </a:spcAft>
              <a:defRPr/>
            </a:pPr>
            <a:r>
              <a:rPr lang="nb-NO" sz="2400" b="1"/>
              <a:t>April Abele Isaacson</a:t>
            </a:r>
            <a:br>
              <a:rPr lang="nb-NO" sz="2400" b="1" dirty="0"/>
            </a:br>
            <a:r>
              <a:rPr lang="nb-NO" sz="2400" dirty="0"/>
              <a:t>Partner</a:t>
            </a:r>
            <a:br>
              <a:rPr lang="nb-NO" sz="2400" b="1" dirty="0"/>
            </a:br>
            <a:r>
              <a:rPr lang="nb-NO" sz="2400" dirty="0"/>
              <a:t>Kilpatrick Townsend</a:t>
            </a:r>
          </a:p>
          <a:p>
            <a:pPr fontAlgn="auto">
              <a:spcBef>
                <a:spcPts val="0"/>
              </a:spcBef>
              <a:spcAft>
                <a:spcPts val="0"/>
              </a:spcAft>
              <a:defRPr/>
            </a:pPr>
            <a:r>
              <a:rPr lang="nb-NO" sz="2400" dirty="0">
                <a:hlinkClick r:id="rId3"/>
              </a:rPr>
              <a:t>aisaacson@kilpatricktownsend.com</a:t>
            </a:r>
            <a:endParaRPr lang="nb-NO" sz="2400" dirty="0"/>
          </a:p>
          <a:p>
            <a:pPr fontAlgn="auto">
              <a:spcBef>
                <a:spcPts val="0"/>
              </a:spcBef>
              <a:spcAft>
                <a:spcPts val="0"/>
              </a:spcAft>
              <a:defRPr/>
            </a:pPr>
            <a:endParaRPr lang="en-US" sz="2400" dirty="0"/>
          </a:p>
          <a:p>
            <a:pPr fontAlgn="auto">
              <a:spcBef>
                <a:spcPts val="0"/>
              </a:spcBef>
              <a:spcAft>
                <a:spcPts val="0"/>
              </a:spcAft>
              <a:defRPr/>
            </a:pPr>
            <a:endParaRPr lang="en-US" sz="2400" dirty="0"/>
          </a:p>
          <a:p>
            <a:pPr fontAlgn="auto">
              <a:spcAft>
                <a:spcPts val="0"/>
              </a:spcAft>
            </a:pPr>
            <a:endParaRPr lang="en-US" sz="2400" dirty="0"/>
          </a:p>
        </p:txBody>
      </p:sp>
      <p:pic>
        <p:nvPicPr>
          <p:cNvPr id="9" name="Picture 2" descr="" title="">
            <a:extLst>
              <a:ext uri="{FF2B5EF4-FFF2-40B4-BE49-F238E27FC236}">
                <a16:creationId xmlns:a16="http://schemas.microsoft.com/office/drawing/2014/main" id="{6DABE649-DAFE-EB76-5A91-1D912F9F5F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4560" y="3385477"/>
            <a:ext cx="2540123" cy="25401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 title="">
            <a:extLst>
              <a:ext uri="{FF2B5EF4-FFF2-40B4-BE49-F238E27FC236}">
                <a16:creationId xmlns:a16="http://schemas.microsoft.com/office/drawing/2014/main" id="{B09C8198-F660-6C14-F584-94C6E1F6E3D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60" t="4311" r="-260" b="20085"/>
          <a:stretch/>
        </p:blipFill>
        <p:spPr bwMode="auto">
          <a:xfrm>
            <a:off x="9870265" y="3365007"/>
            <a:ext cx="2540123" cy="256059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descr="" title="">
            <a:extLst>
              <a:ext uri="{FF2B5EF4-FFF2-40B4-BE49-F238E27FC236}">
                <a16:creationId xmlns:a16="http://schemas.microsoft.com/office/drawing/2014/main" id="{5FFCD175-F911-6D16-7444-15FDE66FBE08}"/>
              </a:ext>
            </a:extLst>
          </p:cNvPr>
          <p:cNvSpPr>
            <a:spLocks noGrp="1" noRot="1" noMove="1" noResize="1" noEditPoints="1" noAdjustHandles="1" noChangeArrowheads="1" noChangeShapeType="1"/>
          </p:cNvSpPr>
          <p:nvPr/>
        </p:nvSpPr>
        <p:spPr>
          <a:xfrm>
            <a:off x="685800" y="1522476"/>
            <a:ext cx="1066800" cy="87782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descr="" title="">
            <a:extLst>
              <a:ext uri="{FF2B5EF4-FFF2-40B4-BE49-F238E27FC236}">
                <a16:creationId xmlns:a16="http://schemas.microsoft.com/office/drawing/2014/main" id="{5085164D-F669-5090-8465-37C4C6DD3E70}"/>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3487584797"/>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p:txBody>
          <a:bodyPr/>
          <a:lstStyle/>
          <a:p>
            <a:r>
              <a:rPr lang="en-US" dirty="0"/>
              <a:t>Motions to Dismiss Under Rule 12(b)(6)</a:t>
            </a:r>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lvl="1">
              <a:spcAft>
                <a:spcPts val="600"/>
              </a:spcAft>
            </a:pPr>
            <a:r>
              <a:rPr lang="en-US" sz="2800" dirty="0"/>
              <a:t>A Motion to dismiss is a filing made by the defendant prior to answering the complaint, arguing that based on the pleadings alone, the Court can dismiss the case. If granted, the case ends.</a:t>
            </a:r>
          </a:p>
          <a:p>
            <a:pPr lvl="2">
              <a:spcAft>
                <a:spcPts val="600"/>
              </a:spcAft>
            </a:pPr>
            <a:r>
              <a:rPr lang="en-US" sz="2400" dirty="0"/>
              <a:t>No claim construction</a:t>
            </a:r>
          </a:p>
          <a:p>
            <a:pPr lvl="2">
              <a:spcAft>
                <a:spcPts val="600"/>
              </a:spcAft>
            </a:pPr>
            <a:r>
              <a:rPr lang="en-US" sz="2400" dirty="0"/>
              <a:t>Frequently no opportunity to submit expert opinions</a:t>
            </a:r>
          </a:p>
          <a:p>
            <a:pPr lvl="1">
              <a:spcAft>
                <a:spcPts val="600"/>
              </a:spcAft>
            </a:pPr>
            <a:r>
              <a:rPr lang="en-US" sz="2800" dirty="0"/>
              <a:t>District courts have granted hundreds of motions to dismiss under Federal Rule of Civil Procedure 12(b)(6) based on 35 U.S.C. </a:t>
            </a:r>
            <a:r>
              <a:rPr lang="en-US" altLang="en-US" sz="2800" dirty="0">
                <a:latin typeface="Arial"/>
                <a:cs typeface="Arial"/>
              </a:rPr>
              <a:t>since the Supreme Court’s </a:t>
            </a:r>
            <a:r>
              <a:rPr lang="en-US" altLang="en-US" sz="2800" i="1" dirty="0">
                <a:latin typeface="Arial"/>
                <a:cs typeface="Arial"/>
              </a:rPr>
              <a:t>Alice</a:t>
            </a:r>
            <a:r>
              <a:rPr lang="en-US" altLang="en-US" sz="2800" dirty="0">
                <a:latin typeface="Arial"/>
                <a:cs typeface="Arial"/>
              </a:rPr>
              <a:t> decision in 2013.</a:t>
            </a:r>
          </a:p>
          <a:p>
            <a:pPr lvl="2">
              <a:spcAft>
                <a:spcPts val="600"/>
              </a:spcAft>
            </a:pPr>
            <a:r>
              <a:rPr lang="en-US" sz="2400" dirty="0">
                <a:latin typeface="Arial"/>
                <a:cs typeface="Arial"/>
              </a:rPr>
              <a:t>If motion to dismiss is granted (and decision sustained on appeal), patent is invalidated.</a:t>
            </a:r>
          </a:p>
          <a:p>
            <a:pPr lvl="1">
              <a:spcAft>
                <a:spcPts val="600"/>
              </a:spcAft>
            </a:pPr>
            <a:r>
              <a:rPr lang="en-US" sz="3200" dirty="0">
                <a:latin typeface="Arial"/>
                <a:cs typeface="Arial"/>
              </a:rPr>
              <a:t>The only documents a patent owner plaintiff typically has to defend against a motion to dismiss are the patent itself and the allegations in the complaint.</a:t>
            </a:r>
            <a:endParaRPr lang="en-US" sz="3200"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2</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2976045185"/>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p:txBody>
          <a:bodyPr/>
          <a:lstStyle/>
          <a:p>
            <a:r>
              <a:rPr lang="en-US" sz="4800" dirty="0"/>
              <a:t>The Content of the Specification Can Be Critical to Surviving a Motion to Dismiss</a:t>
            </a:r>
            <a:endParaRPr lang="en-US"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3</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
        <p:nvSpPr>
          <p:cNvPr id="9" name="Content Placeholder 8" descr="" title="">
            <a:extLst>
              <a:ext uri="{FF2B5EF4-FFF2-40B4-BE49-F238E27FC236}">
                <a16:creationId xmlns:a16="http://schemas.microsoft.com/office/drawing/2014/main" id="{F24897B8-94F7-289F-B39D-FB45F036D755}"/>
              </a:ext>
            </a:extLst>
          </p:cNvPr>
          <p:cNvSpPr>
            <a:spLocks noGrp="1"/>
          </p:cNvSpPr>
          <p:nvPr>
            <p:ph idx="1"/>
          </p:nvPr>
        </p:nvSpPr>
        <p:spPr/>
        <p:txBody>
          <a:bodyPr/>
          <a:lstStyle/>
          <a:p>
            <a:pPr lvl="1">
              <a:lnSpc>
                <a:spcPct val="200000"/>
              </a:lnSpc>
              <a:spcAft>
                <a:spcPts val="1200"/>
              </a:spcAft>
            </a:pPr>
            <a:r>
              <a:rPr lang="en-US" dirty="0"/>
              <a:t>Can explain technological shortcomings of the prior art.</a:t>
            </a:r>
          </a:p>
          <a:p>
            <a:pPr lvl="1">
              <a:lnSpc>
                <a:spcPct val="200000"/>
              </a:lnSpc>
              <a:spcAft>
                <a:spcPts val="1200"/>
              </a:spcAft>
            </a:pPr>
            <a:r>
              <a:rPr lang="en-US" dirty="0"/>
              <a:t>Can describe how the invention is a technological improvement over the prior art.</a:t>
            </a:r>
          </a:p>
          <a:p>
            <a:pPr lvl="1">
              <a:lnSpc>
                <a:spcPct val="200000"/>
              </a:lnSpc>
              <a:spcAft>
                <a:spcPts val="1200"/>
              </a:spcAft>
            </a:pPr>
            <a:r>
              <a:rPr lang="en-US" dirty="0"/>
              <a:t>Can make clear that the invention itself is not the abstract idea. </a:t>
            </a:r>
          </a:p>
          <a:p>
            <a:pPr lvl="1">
              <a:lnSpc>
                <a:spcPct val="200000"/>
              </a:lnSpc>
              <a:spcAft>
                <a:spcPts val="1200"/>
              </a:spcAft>
            </a:pPr>
            <a:r>
              <a:rPr lang="en-US" dirty="0"/>
              <a:t>Give thoughtful consideration to descriptions of how to implement the invention.</a:t>
            </a:r>
          </a:p>
        </p:txBody>
      </p:sp>
    </p:spTree>
    <p:extLst>
      <p:ext uri="{BB962C8B-B14F-4D97-AF65-F5344CB8AC3E}">
        <p14:creationId xmlns:p14="http://schemas.microsoft.com/office/powerpoint/2010/main" val="2261880536"/>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a:xfrm>
            <a:off x="1752600" y="1250803"/>
            <a:ext cx="15361920" cy="946404"/>
          </a:xfrm>
        </p:spPr>
        <p:txBody>
          <a:bodyPr/>
          <a:lstStyle/>
          <a:p>
            <a:r>
              <a:rPr lang="en-US" sz="4800" i="1" dirty="0">
                <a:effectLst/>
                <a:ea typeface="Calibri" panose="020F0502020204030204" pitchFamily="34" charset="0"/>
              </a:rPr>
              <a:t>Cooperative Entertainment Inc. v. Kollective Technology, </a:t>
            </a:r>
            <a:r>
              <a:rPr lang="en-US" sz="4800" i="0" dirty="0">
                <a:effectLst/>
                <a:ea typeface="Calibri" panose="020F0502020204030204" pitchFamily="34" charset="0"/>
              </a:rPr>
              <a:t>50 F.4</a:t>
            </a:r>
            <a:r>
              <a:rPr lang="en-US" sz="4800" i="0" baseline="30000" dirty="0">
                <a:effectLst/>
                <a:ea typeface="Calibri" panose="020F0502020204030204" pitchFamily="34" charset="0"/>
              </a:rPr>
              <a:t>th</a:t>
            </a:r>
            <a:r>
              <a:rPr lang="en-US" sz="4800" i="0" dirty="0">
                <a:effectLst/>
                <a:ea typeface="Calibri" panose="020F0502020204030204" pitchFamily="34" charset="0"/>
              </a:rPr>
              <a:t> 127</a:t>
            </a:r>
            <a:r>
              <a:rPr lang="en-US" sz="4800" i="1" dirty="0">
                <a:effectLst/>
                <a:ea typeface="Calibri" panose="020F0502020204030204" pitchFamily="34" charset="0"/>
              </a:rPr>
              <a:t> </a:t>
            </a:r>
            <a:r>
              <a:rPr lang="en-US" sz="4800" i="0" dirty="0">
                <a:effectLst/>
                <a:ea typeface="Calibri" panose="020F0502020204030204" pitchFamily="34" charset="0"/>
              </a:rPr>
              <a:t>(Fed. Cir. Sept. 28, 2022)</a:t>
            </a:r>
            <a:r>
              <a:rPr lang="en-US" sz="4800" dirty="0">
                <a:effectLst/>
                <a:ea typeface="Calibri" panose="020F0502020204030204" pitchFamily="34" charset="0"/>
              </a:rPr>
              <a:t>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r>
              <a:rPr lang="en-US" dirty="0"/>
              <a:t>Recent </a:t>
            </a:r>
            <a:r>
              <a:rPr lang="en-US" sz="3600" dirty="0"/>
              <a:t>Federal Circuit decision validates importance of spec in proving subject matter eligibility for software-based inventions</a:t>
            </a:r>
          </a:p>
          <a:p>
            <a:pPr lvl="1"/>
            <a:r>
              <a:rPr lang="en-US" dirty="0"/>
              <a:t>Cooperative sued Kollective for infringement of U.S. Patent No. 9,432,452 (‘452 patent)</a:t>
            </a:r>
          </a:p>
          <a:p>
            <a:pPr lvl="1"/>
            <a:r>
              <a:rPr lang="en-US" dirty="0"/>
              <a:t>Kollective filed 12(b)(6) motion to dismiss alleging claims were patent ineligible under Section 101</a:t>
            </a:r>
          </a:p>
          <a:p>
            <a:pPr lvl="1"/>
            <a:r>
              <a:rPr lang="en-US" dirty="0"/>
              <a:t>Cooperative filed amended complaint, Kollective followed with a second motion to dismiss</a:t>
            </a:r>
          </a:p>
          <a:p>
            <a:pPr lvl="1"/>
            <a:r>
              <a:rPr lang="en-US" dirty="0"/>
              <a:t>District court (ND.Cal.) granted motion to dismiss on grounds that all claims of the ‘452 patent were ineligible under Section 101</a:t>
            </a:r>
          </a:p>
          <a:p>
            <a:endParaRPr lang="en-US" dirty="0"/>
          </a:p>
          <a:p>
            <a:endParaRPr lang="en-US"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4</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3594381106"/>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a:xfrm>
            <a:off x="1752600" y="1250803"/>
            <a:ext cx="15361920" cy="946404"/>
          </a:xfrm>
        </p:spPr>
        <p:txBody>
          <a:bodyPr/>
          <a:lstStyle/>
          <a:p>
            <a:r>
              <a:rPr lang="en-US" sz="4800" i="1" dirty="0">
                <a:effectLst/>
                <a:ea typeface="Calibri" panose="020F0502020204030204" pitchFamily="34" charset="0"/>
              </a:rPr>
              <a:t>Cooperative Entertainment Inc. v. Kollective Technology, </a:t>
            </a:r>
            <a:r>
              <a:rPr lang="en-US" sz="4800" i="0" dirty="0">
                <a:effectLst/>
                <a:ea typeface="Calibri" panose="020F0502020204030204" pitchFamily="34" charset="0"/>
              </a:rPr>
              <a:t>50 F.4</a:t>
            </a:r>
            <a:r>
              <a:rPr lang="en-US" sz="4800" i="0" baseline="30000" dirty="0">
                <a:effectLst/>
                <a:ea typeface="Calibri" panose="020F0502020204030204" pitchFamily="34" charset="0"/>
              </a:rPr>
              <a:t>th</a:t>
            </a:r>
            <a:r>
              <a:rPr lang="en-US" sz="4800" i="0" dirty="0">
                <a:effectLst/>
                <a:ea typeface="Calibri" panose="020F0502020204030204" pitchFamily="34" charset="0"/>
              </a:rPr>
              <a:t> 127</a:t>
            </a:r>
            <a:r>
              <a:rPr lang="en-US" sz="4800" i="1" dirty="0">
                <a:effectLst/>
                <a:ea typeface="Calibri" panose="020F0502020204030204" pitchFamily="34" charset="0"/>
              </a:rPr>
              <a:t> </a:t>
            </a:r>
            <a:r>
              <a:rPr lang="en-US" sz="4800" i="0" dirty="0">
                <a:effectLst/>
                <a:ea typeface="Calibri" panose="020F0502020204030204" pitchFamily="34" charset="0"/>
              </a:rPr>
              <a:t>(Fed. Cir. Sept. 28, 2022)</a:t>
            </a:r>
            <a:r>
              <a:rPr lang="en-US" sz="4800" dirty="0">
                <a:effectLst/>
                <a:ea typeface="Calibri" panose="020F0502020204030204" pitchFamily="34" charset="0"/>
              </a:rPr>
              <a:t>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lvl="1">
              <a:spcAft>
                <a:spcPts val="600"/>
              </a:spcAft>
            </a:pPr>
            <a:r>
              <a:rPr lang="en-US" dirty="0">
                <a:effectLst/>
              </a:rPr>
              <a:t>‘</a:t>
            </a:r>
            <a:r>
              <a:rPr lang="en-US" dirty="0"/>
              <a:t>452 patent is directed to peer-to-peer (P2P) dynamic networks for distributing fields between peers receiving the same content</a:t>
            </a:r>
          </a:p>
          <a:p>
            <a:pPr lvl="1">
              <a:spcAft>
                <a:spcPts val="600"/>
              </a:spcAft>
            </a:pPr>
            <a:r>
              <a:rPr lang="en-US" dirty="0"/>
              <a:t>Claim 1 recites a system for virtualized computing peer-based content sharing; system includes a content delivery server configured for electrical connection and communication via a communications network, and a P2P dynamic network with multiple peer nodes</a:t>
            </a:r>
          </a:p>
          <a:p>
            <a:pPr lvl="1">
              <a:spcAft>
                <a:spcPts val="600"/>
              </a:spcAft>
            </a:pPr>
            <a:r>
              <a:rPr lang="en-US" dirty="0"/>
              <a:t>Peer nodes consume same content, communicate electronically over P2P dynamic network, and are distributed outside controlled networks and/or content distribution networks (CDNs) included within the communications network</a:t>
            </a:r>
          </a:p>
          <a:p>
            <a:pPr lvl="1">
              <a:spcAft>
                <a:spcPts val="600"/>
              </a:spcAft>
            </a:pPr>
            <a:r>
              <a:rPr lang="en-US" dirty="0"/>
              <a:t>Claim 1 further defines the P2P dynamic network as being based on at least one trace route that is used by the delivery server to segment the requested content</a:t>
            </a:r>
          </a:p>
          <a:p>
            <a:pPr lvl="1"/>
            <a:endParaRPr lang="en-US" dirty="0"/>
          </a:p>
          <a:p>
            <a:endParaRPr lang="en-US"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5</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1262711771"/>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a:xfrm>
            <a:off x="1752600" y="1250803"/>
            <a:ext cx="15361920" cy="946404"/>
          </a:xfrm>
        </p:spPr>
        <p:txBody>
          <a:bodyPr/>
          <a:lstStyle/>
          <a:p>
            <a:r>
              <a:rPr lang="en-US" sz="4800" i="1" dirty="0">
                <a:effectLst/>
                <a:ea typeface="Calibri" panose="020F0502020204030204" pitchFamily="34" charset="0"/>
              </a:rPr>
              <a:t>Cooperative Entertainment Inc. v. Kollective Technology, </a:t>
            </a:r>
            <a:r>
              <a:rPr lang="en-US" sz="4800" i="0" dirty="0">
                <a:effectLst/>
                <a:ea typeface="Calibri" panose="020F0502020204030204" pitchFamily="34" charset="0"/>
              </a:rPr>
              <a:t>50 F.4</a:t>
            </a:r>
            <a:r>
              <a:rPr lang="en-US" sz="4800" i="0" baseline="30000" dirty="0">
                <a:effectLst/>
                <a:ea typeface="Calibri" panose="020F0502020204030204" pitchFamily="34" charset="0"/>
              </a:rPr>
              <a:t>th</a:t>
            </a:r>
            <a:r>
              <a:rPr lang="en-US" sz="4800" i="0" dirty="0">
                <a:effectLst/>
                <a:ea typeface="Calibri" panose="020F0502020204030204" pitchFamily="34" charset="0"/>
              </a:rPr>
              <a:t> 127</a:t>
            </a:r>
            <a:r>
              <a:rPr lang="en-US" sz="4800" i="1" dirty="0">
                <a:effectLst/>
                <a:ea typeface="Calibri" panose="020F0502020204030204" pitchFamily="34" charset="0"/>
              </a:rPr>
              <a:t> </a:t>
            </a:r>
            <a:r>
              <a:rPr lang="en-US" sz="4800" i="0" dirty="0">
                <a:effectLst/>
                <a:ea typeface="Calibri" panose="020F0502020204030204" pitchFamily="34" charset="0"/>
              </a:rPr>
              <a:t>(Fed. Cir. Sept. 28, 2022)</a:t>
            </a:r>
            <a:r>
              <a:rPr lang="en-US" sz="4800" dirty="0">
                <a:effectLst/>
                <a:ea typeface="Calibri" panose="020F0502020204030204" pitchFamily="34" charset="0"/>
              </a:rPr>
              <a:t>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a:xfrm>
            <a:off x="2036305" y="2705100"/>
            <a:ext cx="15361920" cy="6172200"/>
          </a:xfrm>
        </p:spPr>
        <p:txBody>
          <a:bodyPr/>
          <a:lstStyle/>
          <a:p>
            <a:r>
              <a:rPr lang="en-US" dirty="0"/>
              <a:t>Specification explains how P2P network structure recited in claims is different from and improves upon the prior art.</a:t>
            </a:r>
          </a:p>
          <a:p>
            <a:pPr lvl="1"/>
            <a:r>
              <a:rPr lang="en-US" dirty="0"/>
              <a:t>makes clear structural features, such as peer nodes, are located outside of a controlled distribution network and consume the same content. ‘452 patent at col. 3, ll. 35-36.</a:t>
            </a:r>
          </a:p>
          <a:p>
            <a:pPr lvl="1"/>
            <a:r>
              <a:rPr lang="en-US" dirty="0"/>
              <a:t>further contrasts claimed invention from prior art systems and methods stating:</a:t>
            </a:r>
          </a:p>
          <a:p>
            <a:pPr lvl="2"/>
            <a:r>
              <a:rPr lang="en-US" dirty="0"/>
              <a:t>systems and methods of the present invention…</a:t>
            </a:r>
            <a:r>
              <a:rPr lang="en-US" b="1" i="1" dirty="0"/>
              <a:t>provide more efficient and reduced cost of delivery for the content, </a:t>
            </a:r>
            <a:r>
              <a:rPr lang="en-US" dirty="0"/>
              <a:t>as well as </a:t>
            </a:r>
            <a:r>
              <a:rPr lang="en-US" b="1" i="1" dirty="0"/>
              <a:t>optionally providing live streaming for video and/or audio content as well as data, files, analytics, and combinations thereof. </a:t>
            </a:r>
            <a:r>
              <a:rPr lang="en-US" dirty="0"/>
              <a:t>The content recipients have a peerness established and/or defined by the common content they are receiving from the CDN server; the systems and methods automatically identify peer nodes receiving common content and </a:t>
            </a:r>
            <a:r>
              <a:rPr lang="en-US" b="1" i="1" dirty="0"/>
              <a:t>create dynamic network communication connection for the peer nodes to transmit that common content to each other, rather than the content being directed from the CDN server directly to each recipient node.</a:t>
            </a:r>
          </a:p>
          <a:p>
            <a:endParaRPr lang="en-US" dirty="0"/>
          </a:p>
          <a:p>
            <a:endParaRPr lang="en-US" dirty="0"/>
          </a:p>
          <a:p>
            <a:endParaRPr lang="en-US"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6</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3552055365"/>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a:xfrm>
            <a:off x="1752600" y="1250803"/>
            <a:ext cx="15361920" cy="946404"/>
          </a:xfrm>
        </p:spPr>
        <p:txBody>
          <a:bodyPr/>
          <a:lstStyle/>
          <a:p>
            <a:r>
              <a:rPr lang="en-US" sz="4800" i="1" dirty="0">
                <a:effectLst/>
                <a:ea typeface="Calibri" panose="020F0502020204030204" pitchFamily="34" charset="0"/>
              </a:rPr>
              <a:t>Cooperative Entertainment Inc. v. Kollective Technology, </a:t>
            </a:r>
            <a:r>
              <a:rPr lang="en-US" sz="4800" i="0" dirty="0">
                <a:effectLst/>
                <a:ea typeface="Calibri" panose="020F0502020204030204" pitchFamily="34" charset="0"/>
              </a:rPr>
              <a:t>50 F.4</a:t>
            </a:r>
            <a:r>
              <a:rPr lang="en-US" sz="4800" i="0" baseline="30000" dirty="0">
                <a:effectLst/>
                <a:ea typeface="Calibri" panose="020F0502020204030204" pitchFamily="34" charset="0"/>
              </a:rPr>
              <a:t>th</a:t>
            </a:r>
            <a:r>
              <a:rPr lang="en-US" sz="4800" i="0" dirty="0">
                <a:effectLst/>
                <a:ea typeface="Calibri" panose="020F0502020204030204" pitchFamily="34" charset="0"/>
              </a:rPr>
              <a:t> 127</a:t>
            </a:r>
            <a:r>
              <a:rPr lang="en-US" sz="4800" i="1" dirty="0">
                <a:effectLst/>
                <a:ea typeface="Calibri" panose="020F0502020204030204" pitchFamily="34" charset="0"/>
              </a:rPr>
              <a:t> </a:t>
            </a:r>
            <a:r>
              <a:rPr lang="en-US" sz="4800" i="0" dirty="0">
                <a:effectLst/>
                <a:ea typeface="Calibri" panose="020F0502020204030204" pitchFamily="34" charset="0"/>
              </a:rPr>
              <a:t>(Fed. Cir. Sept. 28, 2022)</a:t>
            </a:r>
            <a:r>
              <a:rPr lang="en-US" sz="4800" dirty="0">
                <a:effectLst/>
                <a:ea typeface="Calibri" panose="020F0502020204030204" pitchFamily="34" charset="0"/>
              </a:rPr>
              <a:t>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p:txBody>
          <a:bodyPr/>
          <a:lstStyle/>
          <a:p>
            <a:pPr lvl="1"/>
            <a:r>
              <a:rPr lang="en-US" dirty="0"/>
              <a:t>District court reviewed the subject matter eligibility of the clams under Alice two-step framework </a:t>
            </a:r>
          </a:p>
          <a:p>
            <a:pPr lvl="1"/>
            <a:r>
              <a:rPr lang="en-US" dirty="0"/>
              <a:t>Under step one found claims directed to “the abstract idea of the preparation and transmission of content to peers through a computer network.”</a:t>
            </a:r>
          </a:p>
          <a:p>
            <a:pPr lvl="1"/>
            <a:r>
              <a:rPr lang="en-US" dirty="0"/>
              <a:t>At step two, held the ‘452 patent merely implemented ‘the abstract idea of preparing and transmitting data over a computer network with generic computer components using conventional technology.’”</a:t>
            </a:r>
          </a:p>
          <a:p>
            <a:endParaRPr lang="en-US" dirty="0"/>
          </a:p>
          <a:p>
            <a:endParaRPr lang="en-US"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7</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1066710389"/>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a:xfrm>
            <a:off x="1752600" y="1250803"/>
            <a:ext cx="15361920" cy="946404"/>
          </a:xfrm>
        </p:spPr>
        <p:txBody>
          <a:bodyPr/>
          <a:lstStyle/>
          <a:p>
            <a:r>
              <a:rPr lang="en-US" sz="4800" i="1" dirty="0">
                <a:effectLst/>
                <a:ea typeface="Calibri" panose="020F0502020204030204" pitchFamily="34" charset="0"/>
              </a:rPr>
              <a:t>Cooperative Entertainment Inc. v. Kollective Technology, </a:t>
            </a:r>
            <a:r>
              <a:rPr lang="en-US" sz="4800" i="0" dirty="0">
                <a:effectLst/>
                <a:ea typeface="Calibri" panose="020F0502020204030204" pitchFamily="34" charset="0"/>
              </a:rPr>
              <a:t>50 F.4</a:t>
            </a:r>
            <a:r>
              <a:rPr lang="en-US" sz="4800" i="0" baseline="30000" dirty="0">
                <a:effectLst/>
                <a:ea typeface="Calibri" panose="020F0502020204030204" pitchFamily="34" charset="0"/>
              </a:rPr>
              <a:t>th</a:t>
            </a:r>
            <a:r>
              <a:rPr lang="en-US" sz="4800" i="0" dirty="0">
                <a:effectLst/>
                <a:ea typeface="Calibri" panose="020F0502020204030204" pitchFamily="34" charset="0"/>
              </a:rPr>
              <a:t> 127</a:t>
            </a:r>
            <a:r>
              <a:rPr lang="en-US" sz="4800" i="1" dirty="0">
                <a:effectLst/>
                <a:ea typeface="Calibri" panose="020F0502020204030204" pitchFamily="34" charset="0"/>
              </a:rPr>
              <a:t> </a:t>
            </a:r>
            <a:r>
              <a:rPr lang="en-US" sz="4800" i="0" dirty="0">
                <a:effectLst/>
                <a:ea typeface="Calibri" panose="020F0502020204030204" pitchFamily="34" charset="0"/>
              </a:rPr>
              <a:t>(Fed. Cir. Sept. 28, 2022)</a:t>
            </a:r>
            <a:r>
              <a:rPr lang="en-US" sz="4800" dirty="0">
                <a:effectLst/>
                <a:ea typeface="Calibri" panose="020F0502020204030204" pitchFamily="34" charset="0"/>
              </a:rPr>
              <a:t>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a:xfrm>
            <a:off x="1066800" y="2933700"/>
            <a:ext cx="16916400" cy="6172200"/>
          </a:xfrm>
        </p:spPr>
        <p:txBody>
          <a:bodyPr/>
          <a:lstStyle/>
          <a:p>
            <a:r>
              <a:rPr lang="en-US" dirty="0"/>
              <a:t>Federal Circuit found granting motion to dismiss on the grounds that the claims are patent ineligible under Section 101 was improper</a:t>
            </a:r>
          </a:p>
          <a:p>
            <a:pPr lvl="1"/>
            <a:r>
              <a:rPr lang="en-US" dirty="0"/>
              <a:t>Spec and amended complaint plausibly allege claims include inventive concepts sufficient to preclude dismissal of complaint</a:t>
            </a:r>
          </a:p>
          <a:p>
            <a:pPr lvl="1"/>
            <a:r>
              <a:rPr lang="en-US" dirty="0"/>
              <a:t>Relied heavily on spec’s discussion concerning benefits of the novel techniques and the advantages provided over prior art systems and methods. </a:t>
            </a:r>
          </a:p>
          <a:p>
            <a:pPr lvl="1"/>
            <a:r>
              <a:rPr lang="en-US" dirty="0"/>
              <a:t>Federal Circuit found claim 1 recites a specific network structure, the written description explains how it is arranged, and the written description and amended complaint explain the alleged benefits of sharing content using a P2P network outside the control of a CDN using peer nodes.”</a:t>
            </a:r>
          </a:p>
          <a:p>
            <a:endParaRPr lang="en-US" dirty="0"/>
          </a:p>
          <a:p>
            <a:endParaRPr lang="en-US"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8</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2965508117"/>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1515A2F-EDDE-0647-8481-03A36A934E4C}"/>
              </a:ext>
            </a:extLst>
          </p:cNvPr>
          <p:cNvSpPr>
            <a:spLocks noGrp="1"/>
          </p:cNvSpPr>
          <p:nvPr>
            <p:ph type="title"/>
          </p:nvPr>
        </p:nvSpPr>
        <p:spPr>
          <a:xfrm>
            <a:off x="1752600" y="1250803"/>
            <a:ext cx="15361920" cy="946404"/>
          </a:xfrm>
        </p:spPr>
        <p:txBody>
          <a:bodyPr/>
          <a:lstStyle/>
          <a:p>
            <a:r>
              <a:rPr lang="en-US" sz="4800" i="1" dirty="0">
                <a:effectLst/>
                <a:ea typeface="Calibri" panose="020F0502020204030204" pitchFamily="34" charset="0"/>
              </a:rPr>
              <a:t>Cooperative Entertainment Inc. v. Kollective Technology, </a:t>
            </a:r>
            <a:r>
              <a:rPr lang="en-US" sz="4800" i="0" dirty="0">
                <a:effectLst/>
                <a:ea typeface="Calibri" panose="020F0502020204030204" pitchFamily="34" charset="0"/>
              </a:rPr>
              <a:t>50 F.4</a:t>
            </a:r>
            <a:r>
              <a:rPr lang="en-US" sz="4800" i="0" baseline="30000" dirty="0">
                <a:effectLst/>
                <a:ea typeface="Calibri" panose="020F0502020204030204" pitchFamily="34" charset="0"/>
              </a:rPr>
              <a:t>th</a:t>
            </a:r>
            <a:r>
              <a:rPr lang="en-US" sz="4800" i="0" dirty="0">
                <a:effectLst/>
                <a:ea typeface="Calibri" panose="020F0502020204030204" pitchFamily="34" charset="0"/>
              </a:rPr>
              <a:t> 127</a:t>
            </a:r>
            <a:r>
              <a:rPr lang="en-US" sz="4800" i="1" dirty="0">
                <a:effectLst/>
                <a:ea typeface="Calibri" panose="020F0502020204030204" pitchFamily="34" charset="0"/>
              </a:rPr>
              <a:t> </a:t>
            </a:r>
            <a:r>
              <a:rPr lang="en-US" sz="4800" i="0" dirty="0">
                <a:effectLst/>
                <a:ea typeface="Calibri" panose="020F0502020204030204" pitchFamily="34" charset="0"/>
              </a:rPr>
              <a:t>(Fed. Cir. Sept. 28, 2022)</a:t>
            </a:r>
            <a:r>
              <a:rPr lang="en-US" sz="4800" dirty="0">
                <a:effectLst/>
                <a:ea typeface="Calibri" panose="020F0502020204030204" pitchFamily="34" charset="0"/>
              </a:rPr>
              <a:t> </a:t>
            </a:r>
            <a:endParaRPr lang="en-US" dirty="0"/>
          </a:p>
        </p:txBody>
      </p:sp>
      <p:sp>
        <p:nvSpPr>
          <p:cNvPr id="3" name="Content Placeholder 2" descr="" title="">
            <a:extLst>
              <a:ext uri="{FF2B5EF4-FFF2-40B4-BE49-F238E27FC236}">
                <a16:creationId xmlns:a16="http://schemas.microsoft.com/office/drawing/2014/main" id="{6FF3F6EE-532E-C649-B1AD-C05F5BD973C2}"/>
              </a:ext>
            </a:extLst>
          </p:cNvPr>
          <p:cNvSpPr>
            <a:spLocks noGrp="1"/>
          </p:cNvSpPr>
          <p:nvPr>
            <p:ph idx="1"/>
          </p:nvPr>
        </p:nvSpPr>
        <p:spPr>
          <a:xfrm>
            <a:off x="1066800" y="2933700"/>
            <a:ext cx="16916400" cy="6172200"/>
          </a:xfrm>
        </p:spPr>
        <p:txBody>
          <a:bodyPr/>
          <a:lstStyle/>
          <a:p>
            <a:pPr lvl="1"/>
            <a:r>
              <a:rPr lang="en-US" dirty="0"/>
              <a:t>Claim 1 not directed to an abstract idea, but rather recites “a specific technical solution that is an inventive concept”, is “not an ‘abstract idea implemented on a generic computer,’” and “is alleged to improve the performance of the content delivery network with reductions in costs and improvements in several aspects of system performance.”</a:t>
            </a:r>
          </a:p>
          <a:p>
            <a:pPr lvl="1"/>
            <a:r>
              <a:rPr lang="en-US" dirty="0"/>
              <a:t>Found the allegations regarding the use of trace routes in the amended complaint and the discussion in the specification support the segmentation features being a specific technique for improving the functioning of a computer rather than well-understood, routine, or conventional operations which are indicative of an abstract idea.</a:t>
            </a:r>
          </a:p>
          <a:p>
            <a:endParaRPr lang="en-US" dirty="0"/>
          </a:p>
          <a:p>
            <a:endParaRPr lang="en-US" dirty="0"/>
          </a:p>
        </p:txBody>
      </p:sp>
      <p:sp>
        <p:nvSpPr>
          <p:cNvPr id="4" name="Slide Number Placeholder 3" descr="" title="">
            <a:extLst>
              <a:ext uri="{FF2B5EF4-FFF2-40B4-BE49-F238E27FC236}">
                <a16:creationId xmlns:a16="http://schemas.microsoft.com/office/drawing/2014/main" id="{6703B71B-7FBE-4CC0-917F-FB1F83FF8513}"/>
              </a:ext>
            </a:extLst>
          </p:cNvPr>
          <p:cNvSpPr>
            <a:spLocks noGrp="1"/>
          </p:cNvSpPr>
          <p:nvPr>
            <p:ph type="sldNum" sz="quarter" idx="12"/>
          </p:nvPr>
        </p:nvSpPr>
        <p:spPr/>
        <p:txBody>
          <a:bodyPr/>
          <a:lstStyle/>
          <a:p>
            <a:fld id="{BEED8680-BFE9-499E-B072-28642361AE47}" type="slidenum">
              <a:rPr lang="en-US" smtClean="0"/>
              <a:t>9</a:t>
            </a:fld>
            <a:endParaRPr lang="en-US" dirty="0"/>
          </a:p>
        </p:txBody>
      </p:sp>
      <p:sp>
        <p:nvSpPr>
          <p:cNvPr id="5" name="Rectangle 4" descr="" title="">
            <a:extLst>
              <a:ext uri="{FF2B5EF4-FFF2-40B4-BE49-F238E27FC236}">
                <a16:creationId xmlns:a16="http://schemas.microsoft.com/office/drawing/2014/main" id="{31729B57-8BF4-1755-4F47-D51EB486334B}"/>
              </a:ext>
            </a:extLst>
          </p:cNvPr>
          <p:cNvSpPr>
            <a:spLocks noGrp="1" noRot="1" noMove="1" noResize="1" noEditPoints="1" noAdjustHandles="1" noChangeArrowheads="1" noChangeShapeType="1"/>
          </p:cNvSpPr>
          <p:nvPr/>
        </p:nvSpPr>
        <p:spPr>
          <a:xfrm>
            <a:off x="762000" y="1522476"/>
            <a:ext cx="990600" cy="94640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 title="">
            <a:extLst>
              <a:ext uri="{FF2B5EF4-FFF2-40B4-BE49-F238E27FC236}">
                <a16:creationId xmlns:a16="http://schemas.microsoft.com/office/drawing/2014/main" id="{A0C83700-7744-D2A0-7D04-C059B5DC8F70}"/>
              </a:ext>
            </a:extLst>
          </p:cNvPr>
          <p:cNvSpPr>
            <a:spLocks noGrp="1" noRot="1" noMove="1" noResize="1" noEditPoints="1" noAdjustHandles="1" noChangeArrowheads="1" noChangeShapeType="1"/>
          </p:cNvSpPr>
          <p:nvPr/>
        </p:nvSpPr>
        <p:spPr>
          <a:xfrm>
            <a:off x="14325600" y="114300"/>
            <a:ext cx="3052572" cy="457200"/>
          </a:xfrm>
          <a:prstGeom prst="rect">
            <a:avLst/>
          </a:prstGeom>
          <a:solidFill>
            <a:srgbClr val="872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title="">
            <a:extLst>
              <a:ext uri="{FF2B5EF4-FFF2-40B4-BE49-F238E27FC236}">
                <a16:creationId xmlns:a16="http://schemas.microsoft.com/office/drawing/2014/main" id="{BDA7FC49-3E7E-45ED-267F-F6CC4E277301}"/>
              </a:ext>
            </a:extLst>
          </p:cNvPr>
          <p:cNvSpPr txBox="1">
            <a:spLocks noGrp="1" noRot="1" noMove="1" noResize="1" noEditPoints="1" noAdjustHandles="1" noChangeArrowheads="1" noChangeShapeType="1"/>
          </p:cNvSpPr>
          <p:nvPr/>
        </p:nvSpPr>
        <p:spPr>
          <a:xfrm>
            <a:off x="12503658" y="122211"/>
            <a:ext cx="5334000" cy="400110"/>
          </a:xfrm>
          <a:prstGeom prst="rect">
            <a:avLst/>
          </a:prstGeom>
          <a:noFill/>
        </p:spPr>
        <p:txBody>
          <a:bodyPr wrap="square" rtlCol="0">
            <a:spAutoFit/>
          </a:bodyPr>
          <a:lstStyle/>
          <a:p>
            <a:r>
              <a:rPr lang="en-US" sz="2000" dirty="0">
                <a:solidFill>
                  <a:schemeClr val="bg1"/>
                </a:solidFill>
              </a:rPr>
              <a:t>WILMERHALE  |  KILPATRICK TOWNSEND</a:t>
            </a:r>
          </a:p>
        </p:txBody>
      </p:sp>
    </p:spTree>
    <p:extLst>
      <p:ext uri="{BB962C8B-B14F-4D97-AF65-F5344CB8AC3E}">
        <p14:creationId xmlns:p14="http://schemas.microsoft.com/office/powerpoint/2010/main" val="583172548"/>
      </p:ext>
    </p:extLst>
  </p:cSld>
  <p:clrMapOvr>
    <a:masterClrMapping/>
  </p:clrMapOvr>
</p:sld>
</file>

<file path=ppt/theme/theme1.xml><?xml version="1.0" encoding="utf-8"?>
<a:theme xmlns:thm15="http://schemas.microsoft.com/office/thememl/2012/main" xmlns:a="http://schemas.openxmlformats.org/drawingml/2006/main" name="16x9 - Widescreen(Preferred)">
  <a:themeElements>
    <a:clrScheme name="WH_Full_Color">
      <a:dk1>
        <a:srgbClr val="000000"/>
      </a:dk1>
      <a:lt1>
        <a:srgbClr val="FFFFFF"/>
      </a:lt1>
      <a:dk2>
        <a:srgbClr val="414141"/>
      </a:dk2>
      <a:lt2>
        <a:srgbClr val="E4E5E4"/>
      </a:lt2>
      <a:accent1>
        <a:srgbClr val="00576E"/>
      </a:accent1>
      <a:accent2>
        <a:srgbClr val="82AFBD"/>
      </a:accent2>
      <a:accent3>
        <a:srgbClr val="872434"/>
      </a:accent3>
      <a:accent4>
        <a:srgbClr val="8C8C8C"/>
      </a:accent4>
      <a:accent5>
        <a:srgbClr val="EF8200"/>
      </a:accent5>
      <a:accent6>
        <a:srgbClr val="55274F"/>
      </a:accent6>
      <a:hlink>
        <a:srgbClr val="00576E"/>
      </a:hlink>
      <a:folHlink>
        <a:srgbClr val="00576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x9 - Widescreen(Preferred)" id="{4B993564-1D72-4CC5-8EA8-E51814038DB9}" vid="{7C04C149-C13D-4CEC-B146-FFDF34DDE25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