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86" r:id="rId4"/>
    <p:sldId id="288" r:id="rId5"/>
    <p:sldId id="289" r:id="rId6"/>
    <p:sldId id="290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CE1126"/>
    <a:srgbClr val="37A09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72833802-FEF1-4C79-8D5D-14CF1EAF98D9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896" y="19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E78A4-7481-4013-B05D-9E42427260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AB796-F0B4-4352-8932-A3065574F4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7AB0-DF86-4982-9038-E1E827AFB7E6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A128B-C819-485F-A63E-38757BADC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2A9F-B583-44CB-B24A-3CA51F9E5C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90474-A229-45E8-A6D5-FB20DA4EF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9F0EE4-C342-4AF5-9B00-8E037880D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5BBEE-6370-4BDE-AE12-13861E267F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/>
              </a:defRPr>
            </a:lvl1pPr>
          </a:lstStyle>
          <a:p>
            <a:pPr>
              <a:defRPr/>
            </a:pPr>
            <a:fld id="{6742C091-7420-4C96-A984-D8C0A1DA4172}" type="datetimeFigureOut">
              <a:rPr lang="en-US"/>
              <a:pPr>
                <a:defRPr/>
              </a:pPr>
              <a:t>12/7/2022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6C9749-13CC-4DB4-84F0-DFA5CE3CD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E9309-45BF-48BF-8C08-1A28713C1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C039C-A482-4235-8248-A3CD4D1A73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2A7BE-EFCB-424F-A4C7-464E635E2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/>
              </a:defRPr>
            </a:lvl1pPr>
          </a:lstStyle>
          <a:p>
            <a:pPr>
              <a:defRPr/>
            </a:pPr>
            <a:fld id="{89E8C1A0-23B3-4FBF-8A9A-A396BBB6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8C1A0-23B3-4FBF-8A9A-A396BBB6E5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8C1A0-23B3-4FBF-8A9A-A396BBB6E5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8C1A0-23B3-4FBF-8A9A-A396BBB6E5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8C1A0-23B3-4FBF-8A9A-A396BBB6E5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061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D2B9380F-CD3D-4783-8A13-B6DDC8149668}"/>
              </a:ext>
            </a:extLst>
          </p:cNvPr>
          <p:cNvPicPr>
            <a:picLocks noChangeAspect="1"/>
          </p:cNvPicPr>
          <p:nvPr/>
        </p:nvPicPr>
        <p:blipFill>
          <a:blip r:embed="rId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7"/>
            <a:ext cx="9144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E13D3264-4BE6-47B0-98FE-8FC42376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223462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cs typeface="Calibri Light" panose="020f0302020204030204" pitchFamily="34" charset="0"/>
            </a:endParaRPr>
          </a:p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053773"/>
            <a:ext cx="8033320" cy="82296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565997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ong Lawyer Profi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450253"/>
            <a:ext cx="1737360" cy="1737360"/>
          </a:xfr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picture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819CFA1-141B-43B2-A3C0-B53DF4B8D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3279053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E1126"/>
                </a:solidFill>
                <a:latin typeface="Corbel" panose="020b0503020204020204" pitchFamily="34" charset="0"/>
              </a:rPr>
              <a:t>EDUCATION/HONORS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8DA6DC-6401-467F-9C56-FFFE121CCAF8}"/>
              </a:ext>
            </a:extLst>
          </p:cNvPr>
          <p:cNvCxnSpPr/>
          <p:nvPr/>
        </p:nvCxnSpPr>
        <p:spPr>
          <a:xfrm>
            <a:off x="457835" y="3202853"/>
            <a:ext cx="1736725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lawyer name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1450253"/>
            <a:ext cx="57150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3202853"/>
            <a:ext cx="5715000" cy="27432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additional lawyer description or experience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648385"/>
            <a:ext cx="2362200" cy="2328148"/>
          </a:xfrm>
        </p:spPr>
        <p:txBody>
          <a:bodyPr/>
          <a:lstStyle>
            <a:lvl1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education and honors from lawyer bio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lawyer title | section/practice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B67B7A0-5349-4BB1-AB37-4858F949A6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43AED-8AEA-4130-A1BE-41591428DCBA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9188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hree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385231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280602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7C29E1-9982-4AF3-8609-1DE9826924D8}"/>
              </a:ext>
            </a:extLst>
          </p:cNvPr>
          <p:cNvCxnSpPr/>
          <p:nvPr/>
        </p:nvCxnSpPr>
        <p:spPr>
          <a:xfrm>
            <a:off x="457200" y="417762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E38814-4FF2-45B8-AE4B-DEBC9D42CCC2}"/>
              </a:ext>
            </a:extLst>
          </p:cNvPr>
          <p:cNvCxnSpPr/>
          <p:nvPr/>
        </p:nvCxnSpPr>
        <p:spPr>
          <a:xfrm>
            <a:off x="457200" y="57912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219200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498122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1955322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3093568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550768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4681405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981200" y="5138605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8C0DA-E47D-456E-A1FF-1A8DB1CA623F}"/>
              </a:ext>
            </a:extLst>
          </p:cNvPr>
          <p:cNvCxnSpPr/>
          <p:nvPr/>
        </p:nvCxnSpPr>
        <p:spPr>
          <a:xfrm>
            <a:off x="457200" y="2590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64D6C49A-7A1E-4C66-B998-131F7B2C96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77992" y="2806020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B41A6A9-50FB-4968-861A-3027AE2714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77992" y="4403267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19051-00E2-4ABF-BD22-9716A5F5796F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53209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wo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280602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7C29E1-9982-4AF3-8609-1DE9826924D8}"/>
              </a:ext>
            </a:extLst>
          </p:cNvPr>
          <p:cNvCxnSpPr/>
          <p:nvPr/>
        </p:nvCxnSpPr>
        <p:spPr>
          <a:xfrm>
            <a:off x="457200" y="417762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498122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1955322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3093568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550768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8C0DA-E47D-456E-A1FF-1A8DB1CA623F}"/>
              </a:ext>
            </a:extLst>
          </p:cNvPr>
          <p:cNvCxnSpPr/>
          <p:nvPr/>
        </p:nvCxnSpPr>
        <p:spPr>
          <a:xfrm>
            <a:off x="457200" y="2590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8F47E5C-BB0A-49BF-98AE-C00D9ECAA3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219200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23BA9B6-C198-43C4-AE1B-68C6FB9D01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1200" y="2806020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0049A-727D-4302-92D9-0945CF74448B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84548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ne Lawyer Profi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498122"/>
            <a:ext cx="6705600" cy="457200"/>
          </a:xfrm>
        </p:spPr>
        <p:txBody>
          <a:bodyPr anchor="b">
            <a:noAutofit/>
          </a:bodyPr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1955322"/>
            <a:ext cx="6705600" cy="73152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48C0DA-E47D-456E-A1FF-1A8DB1CA623F}"/>
              </a:ext>
            </a:extLst>
          </p:cNvPr>
          <p:cNvCxnSpPr/>
          <p:nvPr/>
        </p:nvCxnSpPr>
        <p:spPr>
          <a:xfrm>
            <a:off x="457200" y="2590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11989AE-9B58-4178-B1F4-A15E36E6E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219200"/>
            <a:ext cx="6705600" cy="27432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name &amp;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7A261-9675-4BCE-8A85-8D5001C779F3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99605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Four Vertical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95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2819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24438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6F98C950-B3D7-430D-B2BD-09D3CA0713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86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2724438"/>
            <a:ext cx="18288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08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08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2733259"/>
            <a:ext cx="18288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9F35C3F8-03C8-41F2-AF1F-3D1B48AD2D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3369314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BAED486-2B93-4C64-B859-ACD37C4070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400" y="4033826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F3FB964-9D81-4430-863F-F71D5FAE33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0" y="2733259"/>
            <a:ext cx="1828800" cy="658514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07D8D83-9C06-45AF-92F1-B605449490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58000" y="3369314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6FECBE3E-1B30-4AA6-9CCE-E30F3F0126B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58000" y="4033826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79535-A91B-4070-A734-725A1F707A10}"/>
              </a:ext>
            </a:extLst>
          </p:cNvPr>
          <p:cNvCxnSpPr/>
          <p:nvPr userDrawn="1"/>
        </p:nvCxnSpPr>
        <p:spPr>
          <a:xfrm>
            <a:off x="6858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24AC71-22FE-44C1-89C5-E6D5E9D01B13}"/>
              </a:ext>
            </a:extLst>
          </p:cNvPr>
          <p:cNvCxnSpPr/>
          <p:nvPr userDrawn="1"/>
        </p:nvCxnSpPr>
        <p:spPr>
          <a:xfrm>
            <a:off x="28194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6140B4-C92C-45D9-8514-DA53B3266DB2}"/>
              </a:ext>
            </a:extLst>
          </p:cNvPr>
          <p:cNvCxnSpPr/>
          <p:nvPr userDrawn="1"/>
        </p:nvCxnSpPr>
        <p:spPr>
          <a:xfrm>
            <a:off x="49530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2236CA-E262-4F97-AE4B-60E9F59CAA8F}"/>
              </a:ext>
            </a:extLst>
          </p:cNvPr>
          <p:cNvCxnSpPr/>
          <p:nvPr userDrawn="1"/>
        </p:nvCxnSpPr>
        <p:spPr>
          <a:xfrm>
            <a:off x="70866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4C84DB-94B1-42CB-8E9F-0039E2A8F4AB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918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hree Vertical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95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2819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24438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2724438"/>
            <a:ext cx="18288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08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08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2733259"/>
            <a:ext cx="18288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9F35C3F8-03C8-41F2-AF1F-3D1B48AD2D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4400" y="3369314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BAED486-2B93-4C64-B859-ACD37C40700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400" y="4033826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79535-A91B-4070-A734-725A1F707A10}"/>
              </a:ext>
            </a:extLst>
          </p:cNvPr>
          <p:cNvCxnSpPr/>
          <p:nvPr userDrawn="1"/>
        </p:nvCxnSpPr>
        <p:spPr>
          <a:xfrm>
            <a:off x="6858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24AC71-22FE-44C1-89C5-E6D5E9D01B13}"/>
              </a:ext>
            </a:extLst>
          </p:cNvPr>
          <p:cNvCxnSpPr/>
          <p:nvPr userDrawn="1"/>
        </p:nvCxnSpPr>
        <p:spPr>
          <a:xfrm>
            <a:off x="28194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6140B4-C92C-45D9-8514-DA53B3266DB2}"/>
              </a:ext>
            </a:extLst>
          </p:cNvPr>
          <p:cNvCxnSpPr/>
          <p:nvPr userDrawn="1"/>
        </p:nvCxnSpPr>
        <p:spPr>
          <a:xfrm>
            <a:off x="49530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FA39BB-0E6A-4878-9738-F83A1983E7B6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1195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wo Vertical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2819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24438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2724438"/>
            <a:ext cx="18288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FE610516-5D5F-49E3-9FDA-2555AB0C8F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908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31B7036-6AD5-4A8E-B248-C755813AF4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08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79535-A91B-4070-A734-725A1F707A10}"/>
              </a:ext>
            </a:extLst>
          </p:cNvPr>
          <p:cNvCxnSpPr/>
          <p:nvPr userDrawn="1"/>
        </p:nvCxnSpPr>
        <p:spPr>
          <a:xfrm>
            <a:off x="6858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24AC71-22FE-44C1-89C5-E6D5E9D01B13}"/>
              </a:ext>
            </a:extLst>
          </p:cNvPr>
          <p:cNvCxnSpPr/>
          <p:nvPr userDrawn="1"/>
        </p:nvCxnSpPr>
        <p:spPr>
          <a:xfrm>
            <a:off x="28194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241146-384C-4D66-BD88-B7F1FB7D8977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8564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ne Vertical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24438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360491"/>
            <a:ext cx="1828800" cy="658510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intro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25003"/>
            <a:ext cx="1828800" cy="214719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lawyer 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79535-A91B-4070-A734-725A1F707A10}"/>
              </a:ext>
            </a:extLst>
          </p:cNvPr>
          <p:cNvCxnSpPr/>
          <p:nvPr userDrawn="1"/>
        </p:nvCxnSpPr>
        <p:spPr>
          <a:xfrm>
            <a:off x="6858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0F75E9-B211-4DD6-B0AD-0DE1FBBF4DAA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36009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Four Vertical Lawyer Profi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9530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28194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section/practice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24438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B163A-F721-4268-ACAE-D30DFCABA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F91258-ECEC-4B9A-B536-945980175A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6F98C950-B3D7-430D-B2BD-09D3CA0713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86600" y="1219200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E5E0B19D-CC89-41EB-AE6E-9331395C48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2724438"/>
            <a:ext cx="18288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AADCC5F-5518-47FC-A32B-D1288FE64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2733259"/>
            <a:ext cx="18288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F3FB964-9D81-4430-863F-F71D5FAE33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0" y="2733259"/>
            <a:ext cx="1828800" cy="658514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E79535-A91B-4070-A734-725A1F707A10}"/>
              </a:ext>
            </a:extLst>
          </p:cNvPr>
          <p:cNvCxnSpPr/>
          <p:nvPr userDrawn="1"/>
        </p:nvCxnSpPr>
        <p:spPr>
          <a:xfrm>
            <a:off x="6858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24AC71-22FE-44C1-89C5-E6D5E9D01B13}"/>
              </a:ext>
            </a:extLst>
          </p:cNvPr>
          <p:cNvCxnSpPr/>
          <p:nvPr userDrawn="1"/>
        </p:nvCxnSpPr>
        <p:spPr>
          <a:xfrm>
            <a:off x="28194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6140B4-C92C-45D9-8514-DA53B3266DB2}"/>
              </a:ext>
            </a:extLst>
          </p:cNvPr>
          <p:cNvCxnSpPr/>
          <p:nvPr userDrawn="1"/>
        </p:nvCxnSpPr>
        <p:spPr>
          <a:xfrm>
            <a:off x="49530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2236CA-E262-4F97-AE4B-60E9F59CAA8F}"/>
              </a:ext>
            </a:extLst>
          </p:cNvPr>
          <p:cNvCxnSpPr/>
          <p:nvPr userDrawn="1"/>
        </p:nvCxnSpPr>
        <p:spPr>
          <a:xfrm>
            <a:off x="7086600" y="2590800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56246974-0A6D-47DC-846E-152D86B0AC7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9530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368B5D62-BCA2-48F8-98AC-80ABB82263E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194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67B4FB06-26D3-4680-837D-51E631F8DE8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58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56E4B9A-A0DF-4B68-A275-ABEDE0B6887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7200" y="5217702"/>
            <a:ext cx="1828800" cy="658511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463355AE-6ECA-45AC-A551-D3D4AC5A049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086600" y="3712464"/>
            <a:ext cx="1371600" cy="1371600"/>
          </a:xfrm>
          <a:ln w="63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lawyer photo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99A2E2B6-84B8-4186-9893-9F4D7C1667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90800" y="5217702"/>
            <a:ext cx="1828800" cy="658512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650B2AF-4756-4B65-BB1A-33BAA73FDCC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24400" y="5226523"/>
            <a:ext cx="1828800" cy="658513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29C60C53-0143-4FE3-A52A-DDC6493C22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58000" y="5226523"/>
            <a:ext cx="1828800" cy="658514"/>
          </a:xfrm>
          <a:noFill/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name and title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5E62F19-863C-438C-A5FF-BF5E3446746C}"/>
              </a:ext>
            </a:extLst>
          </p:cNvPr>
          <p:cNvCxnSpPr/>
          <p:nvPr userDrawn="1"/>
        </p:nvCxnSpPr>
        <p:spPr>
          <a:xfrm>
            <a:off x="685800" y="5084064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78546A-FD0C-45D5-8656-0F4581AAC9C2}"/>
              </a:ext>
            </a:extLst>
          </p:cNvPr>
          <p:cNvCxnSpPr/>
          <p:nvPr userDrawn="1"/>
        </p:nvCxnSpPr>
        <p:spPr>
          <a:xfrm>
            <a:off x="2819400" y="5084064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95086B-3FB9-474E-810D-2E15341A6226}"/>
              </a:ext>
            </a:extLst>
          </p:cNvPr>
          <p:cNvCxnSpPr/>
          <p:nvPr userDrawn="1"/>
        </p:nvCxnSpPr>
        <p:spPr>
          <a:xfrm>
            <a:off x="4953000" y="5084064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47D9C11-7984-4ECE-87EA-CC7C713F9EE0}"/>
              </a:ext>
            </a:extLst>
          </p:cNvPr>
          <p:cNvCxnSpPr/>
          <p:nvPr userDrawn="1"/>
        </p:nvCxnSpPr>
        <p:spPr>
          <a:xfrm>
            <a:off x="7086600" y="5084064"/>
            <a:ext cx="13716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469B95A-B9CC-4E58-A5C0-CF30C8BFBC1E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79811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ny Name Tombsto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 or section/practice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21509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1840" y="1221509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26480" y="1221509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29184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12648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626114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291840" y="3626114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126480" y="3626114"/>
            <a:ext cx="256032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client name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29184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12648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F768173-D802-46E7-ABC6-E917C5F92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B555C-5160-4D25-8C2E-37E78227132A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4621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OC - Red -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457200" y="304800"/>
            <a:ext cx="8229600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+mn-lt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7162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7162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7162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192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146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8100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7162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1054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46FBB4-4AAB-46AB-AE40-EC21CBBF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EA65F0-47B8-4411-BF7D-9364E28DCDCF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253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ogo Tombsto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6882" y="1229129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F768173-D802-46E7-ABC6-E917C5F92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91522" y="1229129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26162" y="1229129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6564" y="3639767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91522" y="3639767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26480" y="3639767"/>
            <a:ext cx="2560638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D156560-0B24-4481-8E7D-F7C5A51A29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DCD5AB5-823E-4FF7-B1F4-3AACB27EC0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184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3EC922C-5E54-4825-9549-C4672EA44D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480" y="1922549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15BCC37-9045-4148-B54C-55E8214ADF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F266E9A6-AB56-481E-A1B6-B885ECAF65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9184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51BDE98-B906-4F04-B92B-B78410074A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6480" y="4327154"/>
            <a:ext cx="2560320" cy="152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7E09E-1DD9-4669-A143-7427F3823D76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3257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hree Horizontal Logo Tombsto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52EA8-AD02-4606-BFDB-51679372EB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6151821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396305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025646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35914192"/>
                    </a:ext>
                  </a:extLst>
                </a:gridCol>
              </a:tblGrid>
              <a:tr h="16510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032666"/>
                  </a:ext>
                </a:extLst>
              </a:tr>
              <a:tr h="16510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4730709"/>
                  </a:ext>
                </a:extLst>
              </a:tr>
              <a:tr h="16510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346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239937-DD43-46EA-975C-8A2841EA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D0881-6D86-4142-AFFC-D03A7B670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310640"/>
            <a:ext cx="50292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4A5A09-8E52-471C-8F11-E3486C96E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5200" y="2987040"/>
            <a:ext cx="50292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EB784E-E402-45F7-910F-6A67E853C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4663440"/>
            <a:ext cx="5029200" cy="14478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363CE-6A30-4B55-843D-BD687366D7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295400"/>
            <a:ext cx="2667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E0A7C0-6B53-452C-AC19-78DCE8A9E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2971800"/>
            <a:ext cx="2667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1855001-836F-4463-ADF7-FBBE2374B6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4648200"/>
            <a:ext cx="2667000" cy="1447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B17DD-4DB7-4D17-9051-CA864BEE279A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98DD4A-9852-4ED3-BB3A-F1DF698F44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776937D-4BC2-47C8-91C0-75565C3C17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262344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Five Horizontal Logo Tombston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52EA8-AD02-4606-BFDB-51679372EB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2617358"/>
              </p:ext>
            </p:extLst>
          </p:nvPr>
        </p:nvGraphicFramePr>
        <p:xfrm>
          <a:off x="457200" y="1219200"/>
          <a:ext cx="8229600" cy="4953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4396305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0256461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35914192"/>
                    </a:ext>
                  </a:extLst>
                </a:gridCol>
              </a:tblGrid>
              <a:tr h="9906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06041"/>
                  </a:ext>
                </a:extLst>
              </a:tr>
              <a:tr h="9906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8802055"/>
                  </a:ext>
                </a:extLst>
              </a:tr>
              <a:tr h="9906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9032666"/>
                  </a:ext>
                </a:extLst>
              </a:tr>
              <a:tr h="9906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4730709"/>
                  </a:ext>
                </a:extLst>
              </a:tr>
              <a:tr h="990600"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63346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239937-DD43-46EA-975C-8A2841EA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FD0881-6D86-4142-AFFC-D03A7B670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5200" y="1295400"/>
            <a:ext cx="50292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B4A5A09-8E52-471C-8F11-E3486C96E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5200" y="2286000"/>
            <a:ext cx="50292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EB784E-E402-45F7-910F-6A67E853C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3276601"/>
            <a:ext cx="50292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F363CE-6A30-4B55-843D-BD687366D7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295400"/>
            <a:ext cx="2667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E0A7C0-6B53-452C-AC19-78DCE8A9E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2286000"/>
            <a:ext cx="2667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1855001-836F-4463-ADF7-FBBE2374B6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3276601"/>
            <a:ext cx="2667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9F1BFC5-29FC-4B0E-AE1E-722587FBD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5200" y="4267200"/>
            <a:ext cx="50292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BADA1DE9-92E0-4C8B-AAA9-A41116C6291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267200"/>
            <a:ext cx="2667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058668-813D-4871-9BA7-1AA42C434D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200" y="5257800"/>
            <a:ext cx="5029200" cy="838200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575FC0A0-9144-4E26-91E6-80B1A3445F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" y="5257800"/>
            <a:ext cx="2667000" cy="8382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add client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27B47-8E3C-48AE-9AC3-7392E25F967C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24F00-5535-4F63-92F5-E5662818E2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1165617-5B4E-4FAF-94FE-BF09B31A8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7648209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lient Logos 1-1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6564" y="1229129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F768173-D802-46E7-ABC6-E917C5F92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91522" y="1229129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26162" y="1229129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6564" y="314878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91522" y="314878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126480" y="314878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949F014-ACFF-49A7-83E9-B08000D14AB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8873" y="2188958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A162810-69CB-4AE6-9D3B-D118919240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93831" y="2188958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7CF0E14-4BB5-4455-B3A9-43E598A16DE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128471" y="2188958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8FE87C2-1EB7-425D-8CD4-0C969665958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56564" y="410861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F6FFEED-45B4-4421-83BA-5B4D2AB8DED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91522" y="410861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98723D4-119A-4CDA-8A49-4ED2E6620AD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26162" y="4108617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B5AB0E4-58A7-47F5-886C-53ABE0C1E80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56564" y="5068445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CFCE0615-0007-426D-AFBE-39A5C074923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91522" y="5068445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2C19FEB-DB30-4416-B65E-6A12A40F6B6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126162" y="5068445"/>
            <a:ext cx="2560638" cy="6858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49F140-4D94-4447-AF35-3A064F180471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98350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lient Logos 1-3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81CF6D-5AE5-4161-BB8E-3919E030873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6564" y="1229129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 or section/practice name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BCBD09-81CC-449D-B533-F12CDEEEA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968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F768173-D802-46E7-ABC6-E917C5F92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DAFB2690-BCE8-4282-91B6-92B323C702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96630" y="1229129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F475B3E-C626-4F6C-975B-1842ADFFD4A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36696" y="1229129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C9FD789F-899F-4B62-9C5A-66A21E5CCA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6564" y="292743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A2AAC1E8-2FCF-4850-8F58-BF0871E42AE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296758" y="292743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9A30C30-21C1-4209-8813-E03F49D7FEF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36952" y="292743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949F014-ACFF-49A7-83E9-B08000D14AB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58873" y="207828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A162810-69CB-4AE6-9D3B-D118919240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98939" y="207828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7CF0E14-4BB5-4455-B3A9-43E598A16DE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139005" y="207828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8FE87C2-1EB7-425D-8CD4-0C969665958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56564" y="3776582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F6FFEED-45B4-4421-83BA-5B4D2AB8DED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96630" y="3776582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198723D4-119A-4CDA-8A49-4ED2E6620AD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36696" y="3776582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B5AB0E4-58A7-47F5-886C-53ABE0C1E80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56564" y="462573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CFCE0615-0007-426D-AFBE-39A5C074923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96630" y="462573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92C19FEB-DB30-4416-B65E-6A12A40F6B6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136696" y="462573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0E794D2E-1BC4-4031-9CFB-47DEF75B06C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876597" y="121920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DF7E227-4CBD-414F-90F7-0A134C3FE5A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716663" y="121920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13B5072-349B-4C00-B706-ACE49E1027B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556731" y="1219200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8ECF5770-F8D1-4064-841F-C1BBE521B47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876661" y="2921474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EF41ABD1-92E6-4CA4-A02F-A21DE0F98CF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716855" y="2921474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939FA151-0582-4C7D-BB19-328F033684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557049" y="2921474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C7AEA40B-7376-41C4-ADDD-177CA8B76D9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878906" y="2070337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9EE7036D-5735-4021-A090-68A31A96262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718972" y="2070337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E62350DD-08C5-45C9-8D62-1C480FFB70BC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559040" y="2070337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CADA811C-4C91-460F-A644-88A1F0E4AAAA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876597" y="377261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AD22366E-044A-47C0-B3F0-FD39BC63CCA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716663" y="377261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3C029D5A-0AC7-4866-BEA0-E2B45C462495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556731" y="3772611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D353805D-C26E-4558-8C8E-920449F2664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876597" y="4623748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F2FF3B0F-DBA6-4AB0-99D6-18BC2314A3D0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716663" y="4623748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14D30D86-299E-4EF4-916D-62C0B142EED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556731" y="4623748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685A2139-755A-4B10-B186-268F61F374D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58873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B6F2C835-8970-4F9E-8D8D-D9A23D39DA5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3298939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C4AA7491-3448-4E83-AD3E-8D311FD217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139005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E0D9FCF-CD39-4D22-B502-81D4AA680EB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1878906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60F7D987-4789-4238-A698-2A660FFD755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718972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5" name="Picture Placeholder 3">
            <a:extLst>
              <a:ext uri="{FF2B5EF4-FFF2-40B4-BE49-F238E27FC236}">
                <a16:creationId xmlns:a16="http://schemas.microsoft.com/office/drawing/2014/main" id="{24227376-3BF0-4751-87FA-2E1E06E8471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7559040" y="5474883"/>
            <a:ext cx="1280160" cy="685800"/>
          </a:xfrm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client logo (with permission)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8323EC-F9F6-4460-9C64-0888D1531F85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63180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Matter Highligh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8E54E99A-F093-493F-AC85-3DE58454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69595"/>
            <a:ext cx="2130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910F3A0-2BFD-4175-8927-E83D78A1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997315"/>
            <a:ext cx="2130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30BA9CC-F479-4056-9396-499A679D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625035"/>
            <a:ext cx="2130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client name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69595"/>
            <a:ext cx="59436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matter intro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971800"/>
            <a:ext cx="5943600" cy="32004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matter description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1819481"/>
            <a:ext cx="21336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list related practices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3447201"/>
            <a:ext cx="21336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list related industries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5074920"/>
            <a:ext cx="2133600" cy="1097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list related locations or jurisdictions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EFA6AEC-83BD-4576-AE53-576B498C46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7880FA28-76C4-4987-855A-9692127888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02BBCB-BEE1-4756-AE50-C470B216FE1F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46744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Dual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60979"/>
            <a:ext cx="8229600" cy="2220421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01631E1-689C-4453-A3DA-85FC085CB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33528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6416A-3E58-46E7-8312-D54DC008CB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3733800"/>
            <a:ext cx="8229600" cy="2422524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7656E933-9A07-4EF2-A965-292A104345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6866A-B423-4393-A900-8F4F4638393F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49856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Dual Content and Ico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163AA3-4C24-4CB2-81C5-50E3BE0C033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724400" y="13716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12EE39-C7C7-4F57-8FC5-52386B817A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3716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371599"/>
            <a:ext cx="2971800" cy="481068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28EC518-D69C-450D-908D-CF85C198D6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1200" y="1371599"/>
            <a:ext cx="2971800" cy="481068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description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46FBB4-4AAB-46AB-AE40-EC21CBBF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8D84B0C5-D62E-464D-A4B1-1E1E3DE57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247F6-27A2-423F-946C-F1254BA7E8AF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228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, Content with Left Fea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6545" y="1371273"/>
            <a:ext cx="5486400" cy="4811008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43345" y="1371273"/>
            <a:ext cx="2514600" cy="4811345"/>
          </a:xfrm>
        </p:spPr>
        <p:txBody>
          <a:bodyPr/>
          <a:lstStyle>
            <a:lvl1pPr marL="0" indent="0">
              <a:spcBef>
                <a:spcPts val="600"/>
              </a:spcBef>
              <a:buFontTx/>
              <a:buNone/>
              <a:defRPr sz="14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 sz="16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 sz="14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featured content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F938449-D7E8-4704-A84A-92A7F8EF17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589AE65-7415-426E-A462-601C31C0A9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B96F9-90DC-4E94-BDB1-931B2FFC0CF7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25769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verview and two section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505199"/>
            <a:ext cx="4038600" cy="2667001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505199"/>
            <a:ext cx="4038600" cy="2667001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8BB09D-B56F-4C8E-A862-C2C58FBA4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71089-2ECC-4C42-938E-220E34DF1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8229600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C0AD64-7030-4D9D-BC8A-07BC7DE69D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3200400"/>
            <a:ext cx="40386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2B608AF6-5B99-4B79-A737-C3E4B9888B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96DA0742-82E3-4D35-9A7F-CBFE90A967E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8200" y="3200400"/>
            <a:ext cx="40386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24012-D443-43BC-AB1E-3C6FA5E276CC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60870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OC - Red -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457200" y="304800"/>
            <a:ext cx="8229600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+mn-lt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192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146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8100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105400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46FBB4-4AAB-46AB-AE40-EC21CBBF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F902EE3-0FCE-4A83-A66F-BB805A456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15000" y="15191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9473FC-450F-4329-A49B-87A1663EB2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5000" y="28145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FBABB-AEAE-4EA7-AB30-4F7B0ED97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5000" y="4111896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AE37D60-C966-41C3-AC40-892C1F5F7B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0" y="1214387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4ABFFA4-D009-4B2A-B855-B5F2614B13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5000" y="2509787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71F79F6-68DF-4217-B768-7C59C911F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5000" y="3807096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DE5D911-769D-4734-90CD-CE6BC26926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8200" y="1214387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02D7852-9073-47FB-B42C-92A21F56A7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48200" y="2509787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A82125E-BD29-44A5-97C8-6E91F7B5A9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48200" y="3805187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A321067-0959-42C4-A113-FD2E728EA3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15000" y="54053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B257EAC-D0E2-411C-9402-697F0DC1AD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15000" y="5100587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16331DB-9F83-4B9F-8E71-5506586B9B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8200" y="5100587"/>
            <a:ext cx="914400" cy="9144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568769-4B1C-40BC-8828-E2F1C4739B9A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55498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wo Content or Comparison with Titl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11362"/>
            <a:ext cx="4040188" cy="4160838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011362"/>
            <a:ext cx="4041775" cy="416083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4EC4CF8-850F-4173-B174-470509DBB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C7EFE819-598F-4A49-8B96-A8212789D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0AC09-D04C-4044-A4EB-872904F692A7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99280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Feature Content and Sec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0"/>
            <a:ext cx="8229600" cy="1661161"/>
          </a:xfrm>
        </p:spPr>
        <p:txBody>
          <a:bodyPr anchor="t">
            <a:normAutofit/>
          </a:bodyPr>
          <a:lstStyle>
            <a:lvl1pPr marL="0" indent="0">
              <a:spcBef>
                <a:spcPts val="768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7A09C"/>
                </a:solidFill>
              </a:defRPr>
            </a:lvl2pPr>
            <a:lvl3pPr marL="914400" indent="0">
              <a:buNone/>
              <a:defRPr sz="1800">
                <a:solidFill>
                  <a:srgbClr val="37A09C"/>
                </a:solidFill>
              </a:defRPr>
            </a:lvl3pPr>
            <a:lvl4pPr marL="1371600" indent="0">
              <a:buNone/>
              <a:defRPr sz="1600">
                <a:solidFill>
                  <a:srgbClr val="37A09C"/>
                </a:solidFill>
              </a:defRPr>
            </a:lvl4pPr>
            <a:lvl5pPr marL="1828800" indent="0">
              <a:buNone/>
              <a:defRPr sz="1600">
                <a:solidFill>
                  <a:srgbClr val="37A09C"/>
                </a:solidFill>
              </a:defRPr>
            </a:lvl5pPr>
          </a:lstStyle>
          <a:p>
            <a:pPr lvl="0"/>
            <a:r>
              <a:rPr lang="en-US"/>
              <a:t>Click to add intro or featured content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581400"/>
            <a:ext cx="8229600" cy="25908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tx1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600BB38-4435-46F2-8F02-6928D4DC61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DE304A7-0A79-4891-931D-B6182AF47B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87808245-7B09-4BE1-ABC4-2C84E6F110F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3262964"/>
            <a:ext cx="8229600" cy="304800"/>
          </a:xfrm>
          <a:noFill/>
          <a:ln>
            <a:solidFill>
              <a:schemeClr val="bg1"/>
            </a:solidFill>
          </a:ln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FontTx/>
              <a:buNone/>
              <a:defRPr b="0">
                <a:solidFill>
                  <a:schemeClr val="accent1"/>
                </a:solidFill>
              </a:defRPr>
            </a:lvl2pPr>
            <a:lvl3pPr marL="914400" indent="0" algn="ctr">
              <a:buFontTx/>
              <a:buNone/>
              <a:defRPr b="0">
                <a:solidFill>
                  <a:schemeClr val="accent1"/>
                </a:solidFill>
              </a:defRPr>
            </a:lvl3pPr>
            <a:lvl4pPr marL="1371600" indent="0" algn="ctr">
              <a:buFontTx/>
              <a:buNone/>
              <a:defRPr b="0">
                <a:solidFill>
                  <a:schemeClr val="accent1"/>
                </a:solidFill>
              </a:defRPr>
            </a:lvl4pPr>
            <a:lvl5pPr marL="1828800" indent="0" algn="ctr">
              <a:buFontTx/>
              <a:buNone/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C81CF-134E-4145-AB18-1F9995197E1D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27444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6FA8E9-F950-46D9-866D-56CDCDDF95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6820" y="1219200"/>
            <a:ext cx="6675120" cy="373062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26820" y="4953000"/>
            <a:ext cx="6675120" cy="381000"/>
          </a:xfrm>
        </p:spPr>
        <p:txBody>
          <a:bodyPr/>
          <a:lstStyle>
            <a:lvl1pPr marL="0" indent="0" algn="r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photo caption/description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040EA69-9511-43C2-A6B9-C1E3AAAC1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B6F32A-0F96-489C-A15E-7B527044C8FC}"/>
              </a:ext>
            </a:extLst>
          </p:cNvPr>
          <p:cNvCxnSpPr/>
          <p:nvPr userDrawn="1"/>
        </p:nvCxnSpPr>
        <p:spPr>
          <a:xfrm>
            <a:off x="1226820" y="1219200"/>
            <a:ext cx="66751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89195A-05B5-42BC-8B61-8494034FC545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26054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1219200"/>
            <a:ext cx="5486400" cy="46482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419600"/>
            <a:ext cx="2590800" cy="1447800"/>
          </a:xfrm>
        </p:spPr>
        <p:txBody>
          <a:bodyPr anchor="b"/>
          <a:lstStyle>
            <a:lvl1pPr marL="0" indent="0" algn="r">
              <a:spcBef>
                <a:spcPts val="768"/>
              </a:spcBef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photo caption/description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4A377-83FF-441A-9ADB-EE1674455A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220F7-6398-4E37-A758-5E968A2517BD}"/>
              </a:ext>
            </a:extLst>
          </p:cNvPr>
          <p:cNvCxnSpPr/>
          <p:nvPr userDrawn="1"/>
        </p:nvCxnSpPr>
        <p:spPr>
          <a:xfrm>
            <a:off x="3200400" y="1219200"/>
            <a:ext cx="54864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5E2E5E-F6CC-4A55-82B2-E757BFC60405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64192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 with fea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803146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9915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72796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featured content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A19A031-F02D-4065-B293-C3CBE036C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5C79A094-E4DB-455E-A968-01901F1051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070982"/>
            <a:ext cx="3008313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36AED-3903-4570-8D96-EC5489D721A8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126171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4979364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3E3E1-4A9B-48F3-A613-E37CBA3D7E39}"/>
              </a:ext>
            </a:extLst>
          </p:cNvPr>
          <p:cNvSpPr/>
          <p:nvPr/>
        </p:nvSpPr>
        <p:spPr>
          <a:xfrm>
            <a:off x="219075" y="207963"/>
            <a:ext cx="8705850" cy="6442075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76782F-B57A-46EC-8BDF-2F59F150E517}"/>
              </a:ext>
            </a:extLst>
          </p:cNvPr>
          <p:cNvCxnSpPr/>
          <p:nvPr/>
        </p:nvCxnSpPr>
        <p:spPr>
          <a:xfrm>
            <a:off x="914400" y="5218175"/>
            <a:ext cx="5486400" cy="0"/>
          </a:xfrm>
          <a:prstGeom prst="line">
            <a:avLst/>
          </a:prstGeom>
          <a:ln w="952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616A719C-10D5-433E-B9D2-97D6F9C48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43677"/>
            <a:ext cx="7772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endParaRPr lang="en-US" altLang="en-US" sz="90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en-US" alt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9896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D2B9380F-CD3D-4783-8A13-B6DDC8149668}"/>
              </a:ext>
            </a:extLst>
          </p:cNvPr>
          <p:cNvPicPr>
            <a:picLocks noChangeAspect="1"/>
          </p:cNvPicPr>
          <p:nvPr/>
        </p:nvPicPr>
        <p:blipFill>
          <a:blip r:embed="rId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053773"/>
            <a:ext cx="8033320" cy="822960"/>
          </a:xfrm>
        </p:spPr>
        <p:txBody>
          <a:bodyPr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presentation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55123967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Alt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95AF62-C17B-4D7B-9A95-8830E465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5884437-8B73-49BD-99B1-B6059A38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220" y="6057900"/>
            <a:ext cx="19786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BB751F4-6F0B-4004-BB32-7B46464E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CONFIDENTIAL</a:t>
            </a:r>
          </a:p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© Copyright Baker Botts 2022. All Rights Reserved.</a:t>
            </a:r>
          </a:p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8486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b="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54986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Alt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B4E7A79-50D2-42E4-A4E4-9FB421060C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5884437-8B73-49BD-99B1-B6059A38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220" y="6057900"/>
            <a:ext cx="19786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BB751F4-6F0B-4004-BB32-7B46464E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CONFIDENTIAL</a:t>
            </a:r>
          </a:p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© Copyright Baker Botts 2022. All Rights Reserved.</a:t>
            </a:r>
          </a:p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8486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6635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OC - Green -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457200" y="304800"/>
            <a:ext cx="8229600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+mn-lt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7162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7162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7162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192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146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8100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7162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7162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1054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46FBB4-4AAB-46AB-AE40-EC21CBBF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303384-13A8-4F4A-AF59-B495D66D96B8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0146077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Alt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BCAEF72C-8932-4B87-BC7F-A76F3227C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5884437-8B73-49BD-99B1-B6059A38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220" y="6057900"/>
            <a:ext cx="19786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BB751F4-6F0B-4004-BB32-7B46464E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CONFIDENTIAL</a:t>
            </a:r>
          </a:p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© Copyright Baker Botts 2022. All Rights Reserved.</a:t>
            </a:r>
          </a:p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8486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25410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Slide Alt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8DF8E2E-7780-4592-BC20-6467A9FED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5884437-8B73-49BD-99B1-B6059A38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220" y="6057900"/>
            <a:ext cx="197866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BB751F4-6F0B-4004-BB32-7B46464E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CONFIDENTIAL</a:t>
            </a:r>
          </a:p>
          <a:p>
            <a:pPr eaLnBrk="1" hangingPunct="1"/>
            <a:r>
              <a:rPr lang="en-US" altLang="en-US" sz="900">
                <a:solidFill>
                  <a:srgbClr val="A6A6A6"/>
                </a:solidFill>
                <a:latin typeface="Cambria" panose="02040503050406030204" pitchFamily="18" charset="0"/>
                <a:cs typeface="Calibri Light" panose="020f0302020204030204" pitchFamily="34" charset="0"/>
              </a:rPr>
              <a:t>© Copyright Baker Botts 2022. All Rights Reserved.</a:t>
            </a:r>
          </a:p>
          <a:p>
            <a:pPr eaLnBrk="1" hangingPunct="1"/>
            <a:endParaRPr lang="en-US" altLang="en-US" sz="900">
              <a:solidFill>
                <a:srgbClr val="A6A6A6"/>
              </a:solidFill>
              <a:latin typeface="Cambria" panose="02040503050406030204" pitchFamily="18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78486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2818"/>
            <a:ext cx="7848600" cy="950421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4817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OC - Green -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EA431-1612-4A60-B127-8D3EBD8AF856}"/>
              </a:ext>
            </a:extLst>
          </p:cNvPr>
          <p:cNvSpPr txBox="1"/>
          <p:nvPr userDrawn="1"/>
        </p:nvSpPr>
        <p:spPr>
          <a:xfrm>
            <a:off x="457200" y="304800"/>
            <a:ext cx="8229600" cy="5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+mn-lt"/>
              </a:rPr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5240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194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116709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1219200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0" y="2514600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11909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12192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5146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8100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FDC21B-0154-4250-A83A-D7CD72A0A2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4000" y="5410200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7FD2B4-928A-42C1-BD59-B0E0405819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105400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CCA377-BE20-4351-B45F-977A09EBE3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105400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AD245-0C4B-4B6D-AD7F-BA2DC9D033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4786"/>
            <a:ext cx="914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846FBB4-4AAB-46AB-AE40-EC21CBBF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21336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F902EE3-0FCE-4A83-A66F-BB805A4561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15000" y="15191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9473FC-450F-4329-A49B-87A1663EB2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5000" y="28145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FBABB-AEAE-4EA7-AB30-4F7B0ED97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5000" y="4111896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AE37D60-C966-41C3-AC40-892C1F5F7B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0" y="1214387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4ABFFA4-D009-4B2A-B855-B5F2614B13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5000" y="2509787"/>
            <a:ext cx="2971800" cy="304800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71F79F6-68DF-4217-B768-7C59C911F6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5000" y="3807096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DE5D911-769D-4734-90CD-CE6BC26926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8200" y="1214387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02D7852-9073-47FB-B42C-92A21F56A7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48200" y="2509787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A82125E-BD29-44A5-97C8-6E91F7B5A9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48200" y="3805187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A321067-0959-42C4-A113-FD2E728EA38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15000" y="5405387"/>
            <a:ext cx="2971800" cy="76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description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B257EAC-D0E2-411C-9402-697F0DC1AD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15000" y="5100587"/>
            <a:ext cx="2971800" cy="304800"/>
          </a:xfrm>
        </p:spPr>
        <p:txBody>
          <a:bodyPr/>
          <a:lstStyle>
            <a:lvl1pPr marL="0" indent="0">
              <a:buNone/>
              <a:defRPr sz="1500" b="1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16331DB-9F83-4B9F-8E71-5506586B9B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8200" y="5100587"/>
            <a:ext cx="914400" cy="914400"/>
          </a:xfrm>
          <a:solidFill>
            <a:schemeClr val="accent2"/>
          </a:solidFill>
        </p:spPr>
        <p:txBody>
          <a:bodyPr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EBBEE0-9B4E-474E-9D00-DB458D0547C9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04788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47F8-AED1-42C5-8F34-E2CB418E5664}"/>
              </a:ext>
            </a:extLst>
          </p:cNvPr>
          <p:cNvSpPr/>
          <p:nvPr/>
        </p:nvSpPr>
        <p:spPr>
          <a:xfrm>
            <a:off x="0" y="0"/>
            <a:ext cx="9144000" cy="5394325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42A7C-241A-4D92-8017-FD516C7F2759}"/>
              </a:ext>
            </a:extLst>
          </p:cNvPr>
          <p:cNvCxnSpPr/>
          <p:nvPr/>
        </p:nvCxnSpPr>
        <p:spPr>
          <a:xfrm>
            <a:off x="219075" y="2332038"/>
            <a:ext cx="6246813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5342389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8" y="669022"/>
            <a:ext cx="2049012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330504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17AA5A-C64F-48F7-A777-96ED4C1674F9}"/>
              </a:ext>
            </a:extLst>
          </p:cNvPr>
          <p:cNvSpPr/>
          <p:nvPr/>
        </p:nvSpPr>
        <p:spPr>
          <a:xfrm>
            <a:off x="0" y="0"/>
            <a:ext cx="9144000" cy="5394325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D62563-4B50-4236-8EC9-C9A2C8983192}"/>
              </a:ext>
            </a:extLst>
          </p:cNvPr>
          <p:cNvCxnSpPr/>
          <p:nvPr/>
        </p:nvCxnSpPr>
        <p:spPr>
          <a:xfrm>
            <a:off x="219075" y="2332038"/>
            <a:ext cx="6246813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8" y="669022"/>
            <a:ext cx="2049011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5297487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37619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ction Header Gre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6443E4-F4B9-44A3-9A9B-975AB7149525}"/>
              </a:ext>
            </a:extLst>
          </p:cNvPr>
          <p:cNvSpPr/>
          <p:nvPr/>
        </p:nvSpPr>
        <p:spPr>
          <a:xfrm>
            <a:off x="0" y="0"/>
            <a:ext cx="9144000" cy="5394325"/>
          </a:xfrm>
          <a:prstGeom prst="rect">
            <a:avLst/>
          </a:prstGeom>
          <a:solidFill>
            <a:srgbClr val="6E6E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92AF3F-40D2-432B-86F6-43AFEA44B32B}"/>
              </a:ext>
            </a:extLst>
          </p:cNvPr>
          <p:cNvCxnSpPr/>
          <p:nvPr/>
        </p:nvCxnSpPr>
        <p:spPr>
          <a:xfrm>
            <a:off x="219075" y="2332038"/>
            <a:ext cx="6246813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8" y="669022"/>
            <a:ext cx="2049011" cy="1600200"/>
          </a:xfrm>
        </p:spPr>
        <p:txBody>
          <a:bodyPr/>
          <a:lstStyle>
            <a:lvl1pPr marL="0" indent="0"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5297487" cy="1023620"/>
          </a:xfrm>
        </p:spPr>
        <p:txBody>
          <a:bodyPr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2683276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599"/>
            <a:ext cx="8229600" cy="4810037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add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01631E1-689C-4453-A3DA-85FC085CB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51612"/>
            <a:ext cx="3352800" cy="230188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9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9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9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76D119F-C907-4AB4-9539-DD1907F32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838200"/>
            <a:ext cx="8229600" cy="36933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6B441-E60C-476F-A953-145F438033B9}"/>
              </a:ext>
            </a:extLst>
          </p:cNvPr>
          <p:cNvSpPr txBox="1"/>
          <p:nvPr userDrawn="1"/>
        </p:nvSpPr>
        <p:spPr>
          <a:xfrm>
            <a:off x="6891339" y="6566356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325DA50-E5B4-4A4C-AF08-1373AE81AE51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60036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1DC19-54E7-431B-828E-12C544ED0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slide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19F3A6-8569-4639-91E1-C666EA12A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2" r:id="rId2"/>
    <p:sldLayoutId id="2147483759" r:id="rId3"/>
    <p:sldLayoutId id="2147483760" r:id="rId4"/>
    <p:sldLayoutId id="2147483761" r:id="rId5"/>
    <p:sldLayoutId id="2147483713" r:id="rId6"/>
    <p:sldLayoutId id="2147483714" r:id="rId7"/>
    <p:sldLayoutId id="2147483715" r:id="rId8"/>
    <p:sldLayoutId id="2147483717" r:id="rId9"/>
    <p:sldLayoutId id="2147483726" r:id="rId10"/>
    <p:sldLayoutId id="2147483746" r:id="rId11"/>
    <p:sldLayoutId id="2147483755" r:id="rId12"/>
    <p:sldLayoutId id="2147483754" r:id="rId13"/>
    <p:sldLayoutId id="2147483756" r:id="rId14"/>
    <p:sldLayoutId id="2147483762" r:id="rId15"/>
    <p:sldLayoutId id="2147483763" r:id="rId16"/>
    <p:sldLayoutId id="2147483764" r:id="rId17"/>
    <p:sldLayoutId id="2147483765" r:id="rId18"/>
    <p:sldLayoutId id="2147483724" r:id="rId19"/>
    <p:sldLayoutId id="2147483743" r:id="rId20"/>
    <p:sldLayoutId id="2147483757" r:id="rId21"/>
    <p:sldLayoutId id="2147483758" r:id="rId22"/>
    <p:sldLayoutId id="2147483744" r:id="rId23"/>
    <p:sldLayoutId id="2147483749" r:id="rId24"/>
    <p:sldLayoutId id="2147483723" r:id="rId25"/>
    <p:sldLayoutId id="2147483751" r:id="rId26"/>
    <p:sldLayoutId id="2147483748" r:id="rId27"/>
    <p:sldLayoutId id="2147483718" r:id="rId28"/>
    <p:sldLayoutId id="2147483720" r:id="rId29"/>
    <p:sldLayoutId id="2147483721" r:id="rId30"/>
    <p:sldLayoutId id="2147483716" r:id="rId31"/>
    <p:sldLayoutId id="2147483719" r:id="rId32"/>
    <p:sldLayoutId id="2147483747" r:id="rId33"/>
    <p:sldLayoutId id="2147483731" r:id="rId34"/>
    <p:sldLayoutId id="2147483750" r:id="rId35"/>
    <p:sldLayoutId id="2147483733" r:id="rId36"/>
    <p:sldLayoutId id="2147483766" r:id="rId37"/>
    <p:sldLayoutId id="2147483734" r:id="rId38"/>
    <p:sldLayoutId id="2147483738" r:id="rId39"/>
    <p:sldLayoutId id="2147483739" r:id="rId40"/>
    <p:sldLayoutId id="2147483740" r:id="rId41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»"/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D8F63-F1FD-442F-81C7-24C2B618A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/>
              <a:t> 23rd Annual Berkeley-Stanford Advanced Patent Law Institute</a:t>
            </a:r>
          </a:p>
          <a:p>
            <a:r>
              <a:rPr lang="en-US"/>
              <a:t>December 8, 2022</a:t>
            </a:r>
          </a:p>
          <a:p>
            <a:pPr marL="2057400" lvl="5" indent="0">
              <a:buNone/>
            </a:pPr>
            <a:r>
              <a:rPr lang="en-US" sz="1600" i="0"/>
              <a:t>Sarah Guske, Baker Botts</a:t>
            </a:r>
          </a:p>
          <a:p>
            <a:pPr marL="2057400" lvl="5" indent="0">
              <a:buNone/>
            </a:pPr>
            <a:r>
              <a:rPr lang="en-US" sz="1600" i="0"/>
              <a:t>Aaron Nathan, Tensegrity </a:t>
            </a:r>
          </a:p>
          <a:p>
            <a:pPr marL="2057400" lvl="5" indent="0">
              <a:buNone/>
            </a:pPr>
            <a:r>
              <a:rPr lang="en-US" sz="1600" i="0"/>
              <a:t>Michael Smith, Scheef &amp; Stone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EBA55-919B-469E-BDBF-F5DE8120D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Jurisdiction and Venue — Latest Developments for Patent Cases</a:t>
            </a:r>
          </a:p>
        </p:txBody>
      </p:sp>
    </p:spTree>
    <p:extLst>
      <p:ext uri="{BB962C8B-B14F-4D97-AF65-F5344CB8AC3E}">
        <p14:creationId xmlns:p14="http://schemas.microsoft.com/office/powerpoint/2010/main" val="94582473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5E9D-D8FE-40E8-BC0C-681666FE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Transfer-Related Mandamus Decisions Among CAFC Judges 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F0685ED4-4B31-48C6-B10A-32A87ADE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94" y="2121598"/>
            <a:ext cx="6268212" cy="3310128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17BB142-D38D-4253-95C2-C210634E1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740FE961-73A8-4FD9-889C-7525FB601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EBB9D-0FB4-40CD-A6C2-190E91984E86}"/>
              </a:ext>
            </a:extLst>
          </p:cNvPr>
          <p:cNvSpPr txBox="1"/>
          <p:nvPr/>
        </p:nvSpPr>
        <p:spPr>
          <a:xfrm>
            <a:off x="1219200" y="5553512"/>
            <a:ext cx="71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effectLst/>
                <a:latin typeface="Equity Text A"/>
                <a:ea typeface="Calibri" panose="020f0502020204030204" pitchFamily="34" charset="0"/>
                <a:cs typeface="Times New Roman" panose="02020603050405020304" pitchFamily="18" charset="0"/>
              </a:rPr>
              <a:t>Source: Smith, Rupp &amp; Robinson, The Federal Circuit’s 2020-2021 Patent Venue Mandamus Cases – part 1</a:t>
            </a:r>
            <a:endParaRPr lang="en-US" sz="1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4342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9987-C978-4C32-AA9F-983ADB2A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“High-Frequency” Judges Dominate Mandamus Panels 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F091587-C9E0-4A47-AE8F-9796681E7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8" y="2719284"/>
            <a:ext cx="5975604" cy="1581912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CDDAD4D-F4BE-4A74-84EB-67AD44251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09DB6C7-6C5C-4B1D-83B8-8B9F5501AD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89C98-D0E7-4C1A-89C3-CE2132BA0979}"/>
              </a:ext>
            </a:extLst>
          </p:cNvPr>
          <p:cNvSpPr txBox="1"/>
          <p:nvPr/>
        </p:nvSpPr>
        <p:spPr>
          <a:xfrm>
            <a:off x="1219200" y="4664279"/>
            <a:ext cx="71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effectLst/>
                <a:latin typeface="Equity Text A"/>
                <a:ea typeface="Calibri" panose="020f0502020204030204" pitchFamily="34" charset="0"/>
                <a:cs typeface="Times New Roman" panose="02020603050405020304" pitchFamily="18" charset="0"/>
              </a:rPr>
              <a:t>Source: Smith, Rupp &amp; Robinson, The Federal Circuit’s 2020-2021 Patent Venue Mandamus Cases – part 2</a:t>
            </a:r>
            <a:endParaRPr lang="en-US" sz="1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9395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1F28-D29E-4B2E-9849-FC29BEF2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Mandamus Success Rates Compared to Panel Composition</a:t>
            </a:r>
          </a:p>
        </p:txBody>
      </p:sp>
      <p:pic>
        <p:nvPicPr>
          <p:cNvPr id="7" name="Content Placeholder 6" descr="Chart, waterfall chart&#10;&#10;Description automatically generated">
            <a:extLst>
              <a:ext uri="{FF2B5EF4-FFF2-40B4-BE49-F238E27FC236}">
                <a16:creationId xmlns:a16="http://schemas.microsoft.com/office/drawing/2014/main" id="{60D10E56-BCE8-47E0-AD14-FCF2E01DF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1699450"/>
            <a:ext cx="6187440" cy="4154424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3D6CB27-BE8F-49CF-B5A0-049297903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E1FB426-FB0C-4926-B8E8-42D92EFF42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3303-0BDE-454A-9AEE-FDA9F7751EC3}"/>
              </a:ext>
            </a:extLst>
          </p:cNvPr>
          <p:cNvSpPr txBox="1"/>
          <p:nvPr/>
        </p:nvSpPr>
        <p:spPr>
          <a:xfrm>
            <a:off x="1118532" y="6019800"/>
            <a:ext cx="71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effectLst/>
                <a:latin typeface="Equity Text A"/>
                <a:ea typeface="Calibri" panose="020f0502020204030204" pitchFamily="34" charset="0"/>
                <a:cs typeface="Times New Roman" panose="02020603050405020304" pitchFamily="18" charset="0"/>
              </a:rPr>
              <a:t>Source: Smith, Rupp &amp; Robinson, The Federal Circuit’s 2020-2021 Patent Venue Mandamus Cases – part 2</a:t>
            </a:r>
            <a:endParaRPr lang="en-US" sz="1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063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9.02.14"/>
  <p:tag name="AS_TITLE" val="Aspose.Slides for .NET 4.0 Client Profile"/>
  <p:tag name="AS_VERSION" val="19.2"/>
</p:tagLst>
</file>

<file path=ppt/theme/theme1.xml><?xml version="1.0" encoding="utf-8"?>
<a:theme xmlns:r="http://schemas.openxmlformats.org/officeDocument/2006/relationships" xmlns:a="http://schemas.openxmlformats.org/drawingml/2006/main" name="Baker Botts Template">
  <a:themeElements>
    <a:clrScheme name="Baker Botts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E1126"/>
      </a:accent1>
      <a:accent2>
        <a:srgbClr val="37A09C"/>
      </a:accent2>
      <a:accent3>
        <a:srgbClr val="FFFFFF"/>
      </a:accent3>
      <a:accent4>
        <a:srgbClr val="000000"/>
      </a:accent4>
      <a:accent5>
        <a:srgbClr val="F36979"/>
      </a:accent5>
      <a:accent6>
        <a:srgbClr val="73CFCB"/>
      </a:accent6>
      <a:hlink>
        <a:srgbClr val="37A09C"/>
      </a:hlink>
      <a:folHlink>
        <a:srgbClr val="73CFCB"/>
      </a:folHlink>
    </a:clrScheme>
    <a:fontScheme name="Baker Botts Fonts">
      <a:majorFont>
        <a:latin typeface="Cambria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(002).pptx  -  Read-Only" id="{A89D98A3-B4C8-448A-82F5-0FB875E2F5DC}" vid="{9D2B1E9F-5461-4236-B38B-9F2828531D95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blank</Template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19.0200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