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21"/>
  </p:notesMasterIdLst>
  <p:sldIdLst>
    <p:sldId id="265" r:id="rId2"/>
    <p:sldId id="298" r:id="rId3"/>
    <p:sldId id="269" r:id="rId4"/>
    <p:sldId id="310" r:id="rId5"/>
    <p:sldId id="299" r:id="rId6"/>
    <p:sldId id="311" r:id="rId7"/>
    <p:sldId id="312" r:id="rId8"/>
    <p:sldId id="313" r:id="rId9"/>
    <p:sldId id="272" r:id="rId10"/>
    <p:sldId id="277" r:id="rId11"/>
    <p:sldId id="284" r:id="rId12"/>
    <p:sldId id="288" r:id="rId13"/>
    <p:sldId id="318" r:id="rId14"/>
    <p:sldId id="317" r:id="rId15"/>
    <p:sldId id="316" r:id="rId16"/>
    <p:sldId id="319" r:id="rId17"/>
    <p:sldId id="261" r:id="rId18"/>
    <p:sldId id="320" r:id="rId19"/>
    <p:sldId id="32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2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317BC-EB0E-4C4E-878A-47E715AD2C0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11C1DD3-39FE-41B3-9FCB-BAAC09CE615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Get lots of Sleep</a:t>
          </a:r>
        </a:p>
      </dgm:t>
    </dgm:pt>
    <dgm:pt modelId="{B29397AE-75EF-4216-BA1C-CA603B96CEB4}" type="parTrans" cxnId="{247A3A79-5688-47CA-A26C-9ADFB106AFE9}">
      <dgm:prSet/>
      <dgm:spPr/>
      <dgm:t>
        <a:bodyPr/>
        <a:lstStyle/>
        <a:p>
          <a:endParaRPr lang="en-US"/>
        </a:p>
      </dgm:t>
    </dgm:pt>
    <dgm:pt modelId="{162CA269-4A81-475D-A8EA-BE4FE9CEF559}" type="sibTrans" cxnId="{247A3A79-5688-47CA-A26C-9ADFB106AFE9}">
      <dgm:prSet/>
      <dgm:spPr/>
      <dgm:t>
        <a:bodyPr/>
        <a:lstStyle/>
        <a:p>
          <a:endParaRPr lang="en-US"/>
        </a:p>
      </dgm:t>
    </dgm:pt>
    <dgm:pt modelId="{69F6573A-19C4-474E-BC42-9E260B79E71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Make time for movement</a:t>
          </a:r>
        </a:p>
      </dgm:t>
    </dgm:pt>
    <dgm:pt modelId="{3817A655-DA53-4AD7-A633-649ED744ED96}" type="parTrans" cxnId="{6E820CF6-D3FA-494D-B473-062F3411E4E4}">
      <dgm:prSet/>
      <dgm:spPr/>
      <dgm:t>
        <a:bodyPr/>
        <a:lstStyle/>
        <a:p>
          <a:endParaRPr lang="en-US"/>
        </a:p>
      </dgm:t>
    </dgm:pt>
    <dgm:pt modelId="{60DA79CB-FCB5-495F-83FC-8F5D1FF54493}" type="sibTrans" cxnId="{6E820CF6-D3FA-494D-B473-062F3411E4E4}">
      <dgm:prSet/>
      <dgm:spPr/>
      <dgm:t>
        <a:bodyPr/>
        <a:lstStyle/>
        <a:p>
          <a:endParaRPr lang="en-US"/>
        </a:p>
      </dgm:t>
    </dgm:pt>
    <dgm:pt modelId="{68E81024-B43A-47BE-8663-08C73985DC5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Connect and communicate with loved ones</a:t>
          </a:r>
        </a:p>
      </dgm:t>
    </dgm:pt>
    <dgm:pt modelId="{8157BDCA-A648-415B-967C-C00EF54ACE61}" type="parTrans" cxnId="{47EDC806-DB19-4FA0-9344-41DB564DE871}">
      <dgm:prSet/>
      <dgm:spPr/>
      <dgm:t>
        <a:bodyPr/>
        <a:lstStyle/>
        <a:p>
          <a:endParaRPr lang="en-US"/>
        </a:p>
      </dgm:t>
    </dgm:pt>
    <dgm:pt modelId="{32EEE82B-0F41-4174-9408-C7605D7D9CC8}" type="sibTrans" cxnId="{47EDC806-DB19-4FA0-9344-41DB564DE871}">
      <dgm:prSet/>
      <dgm:spPr/>
      <dgm:t>
        <a:bodyPr/>
        <a:lstStyle/>
        <a:p>
          <a:endParaRPr lang="en-US"/>
        </a:p>
      </dgm:t>
    </dgm:pt>
    <dgm:pt modelId="{BCECE2EF-CB1B-4192-A783-FE7450E53FE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/>
            <a:t>Visit nature</a:t>
          </a:r>
        </a:p>
      </dgm:t>
    </dgm:pt>
    <dgm:pt modelId="{963A13E3-5DEE-4B40-B09A-5B5394A6B7CA}" type="parTrans" cxnId="{F765F767-830A-49E1-8521-2969D21A6F93}">
      <dgm:prSet/>
      <dgm:spPr/>
      <dgm:t>
        <a:bodyPr/>
        <a:lstStyle/>
        <a:p>
          <a:endParaRPr lang="en-US"/>
        </a:p>
      </dgm:t>
    </dgm:pt>
    <dgm:pt modelId="{EEA64BEF-9C42-432F-95C9-D1ADD5B311C3}" type="sibTrans" cxnId="{F765F767-830A-49E1-8521-2969D21A6F93}">
      <dgm:prSet/>
      <dgm:spPr/>
      <dgm:t>
        <a:bodyPr/>
        <a:lstStyle/>
        <a:p>
          <a:endParaRPr lang="en-US"/>
        </a:p>
      </dgm:t>
    </dgm:pt>
    <dgm:pt modelId="{B1987B3E-BDD3-4050-928B-5779DA3F82E0}" type="pres">
      <dgm:prSet presAssocID="{5CE317BC-EB0E-4C4E-878A-47E715AD2C0D}" presName="root" presStyleCnt="0">
        <dgm:presLayoutVars>
          <dgm:dir/>
          <dgm:resizeHandles val="exact"/>
        </dgm:presLayoutVars>
      </dgm:prSet>
      <dgm:spPr/>
    </dgm:pt>
    <dgm:pt modelId="{60EFE0A8-B1CE-4185-B5CF-6B32340E270C}" type="pres">
      <dgm:prSet presAssocID="{311C1DD3-39FE-41B3-9FCB-BAAC09CE6154}" presName="compNode" presStyleCnt="0"/>
      <dgm:spPr/>
    </dgm:pt>
    <dgm:pt modelId="{8F5ABA6A-AAD1-4885-BA50-27A55873C48F}" type="pres">
      <dgm:prSet presAssocID="{311C1DD3-39FE-41B3-9FCB-BAAC09CE6154}" presName="iconBgRect" presStyleLbl="bgShp" presStyleIdx="0" presStyleCnt="4"/>
      <dgm:spPr/>
    </dgm:pt>
    <dgm:pt modelId="{0B21BA72-8804-47CE-AE36-1E924DE807D1}" type="pres">
      <dgm:prSet presAssocID="{311C1DD3-39FE-41B3-9FCB-BAAC09CE615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4FE9794D-7792-47DB-A3E3-1A149E7C0753}" type="pres">
      <dgm:prSet presAssocID="{311C1DD3-39FE-41B3-9FCB-BAAC09CE6154}" presName="spaceRect" presStyleCnt="0"/>
      <dgm:spPr/>
    </dgm:pt>
    <dgm:pt modelId="{883C7ADD-E6F1-4828-A034-075DBA264956}" type="pres">
      <dgm:prSet presAssocID="{311C1DD3-39FE-41B3-9FCB-BAAC09CE6154}" presName="textRect" presStyleLbl="revTx" presStyleIdx="0" presStyleCnt="4">
        <dgm:presLayoutVars>
          <dgm:chMax val="1"/>
          <dgm:chPref val="1"/>
        </dgm:presLayoutVars>
      </dgm:prSet>
      <dgm:spPr/>
    </dgm:pt>
    <dgm:pt modelId="{2E0EECF1-6444-4B5E-88E1-DF63495FC5A8}" type="pres">
      <dgm:prSet presAssocID="{162CA269-4A81-475D-A8EA-BE4FE9CEF559}" presName="sibTrans" presStyleCnt="0"/>
      <dgm:spPr/>
    </dgm:pt>
    <dgm:pt modelId="{33C171C7-24BD-4FEA-A64A-2E8FF8074B30}" type="pres">
      <dgm:prSet presAssocID="{69F6573A-19C4-474E-BC42-9E260B79E717}" presName="compNode" presStyleCnt="0"/>
      <dgm:spPr/>
    </dgm:pt>
    <dgm:pt modelId="{22FDC3F2-7977-4C73-9FDE-DAF1BAB05BB4}" type="pres">
      <dgm:prSet presAssocID="{69F6573A-19C4-474E-BC42-9E260B79E717}" presName="iconBgRect" presStyleLbl="bgShp" presStyleIdx="1" presStyleCnt="4"/>
      <dgm:spPr/>
    </dgm:pt>
    <dgm:pt modelId="{5936E7CD-D6CF-4ADB-914D-B504C687E361}" type="pres">
      <dgm:prSet presAssocID="{69F6573A-19C4-474E-BC42-9E260B79E7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ymnast - Floor Routine"/>
        </a:ext>
      </dgm:extLst>
    </dgm:pt>
    <dgm:pt modelId="{B275EAEF-EE94-42D9-8715-05F1B2FCF4F3}" type="pres">
      <dgm:prSet presAssocID="{69F6573A-19C4-474E-BC42-9E260B79E717}" presName="spaceRect" presStyleCnt="0"/>
      <dgm:spPr/>
    </dgm:pt>
    <dgm:pt modelId="{B466860F-DC65-44DC-AB81-04116C0638B2}" type="pres">
      <dgm:prSet presAssocID="{69F6573A-19C4-474E-BC42-9E260B79E717}" presName="textRect" presStyleLbl="revTx" presStyleIdx="1" presStyleCnt="4">
        <dgm:presLayoutVars>
          <dgm:chMax val="1"/>
          <dgm:chPref val="1"/>
        </dgm:presLayoutVars>
      </dgm:prSet>
      <dgm:spPr/>
    </dgm:pt>
    <dgm:pt modelId="{6BE97FE9-2CD0-4BAD-AD8B-F7AE23E0A8A3}" type="pres">
      <dgm:prSet presAssocID="{60DA79CB-FCB5-495F-83FC-8F5D1FF54493}" presName="sibTrans" presStyleCnt="0"/>
      <dgm:spPr/>
    </dgm:pt>
    <dgm:pt modelId="{013AA084-A803-4340-AA6E-DC50EA68AA21}" type="pres">
      <dgm:prSet presAssocID="{68E81024-B43A-47BE-8663-08C73985DC54}" presName="compNode" presStyleCnt="0"/>
      <dgm:spPr/>
    </dgm:pt>
    <dgm:pt modelId="{D7F0768A-1CC9-4617-B019-5A867885F01C}" type="pres">
      <dgm:prSet presAssocID="{68E81024-B43A-47BE-8663-08C73985DC54}" presName="iconBgRect" presStyleLbl="bgShp" presStyleIdx="2" presStyleCnt="4"/>
      <dgm:spPr/>
    </dgm:pt>
    <dgm:pt modelId="{BE4315FE-08AC-41C3-8C5C-D12452B4FC4B}" type="pres">
      <dgm:prSet presAssocID="{68E81024-B43A-47BE-8663-08C73985DC5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C464C2DE-0ED1-4602-A0CE-5E56F65F52FB}" type="pres">
      <dgm:prSet presAssocID="{68E81024-B43A-47BE-8663-08C73985DC54}" presName="spaceRect" presStyleCnt="0"/>
      <dgm:spPr/>
    </dgm:pt>
    <dgm:pt modelId="{04647FAA-FC6E-48B1-96BD-8C27E91326E4}" type="pres">
      <dgm:prSet presAssocID="{68E81024-B43A-47BE-8663-08C73985DC54}" presName="textRect" presStyleLbl="revTx" presStyleIdx="2" presStyleCnt="4">
        <dgm:presLayoutVars>
          <dgm:chMax val="1"/>
          <dgm:chPref val="1"/>
        </dgm:presLayoutVars>
      </dgm:prSet>
      <dgm:spPr/>
    </dgm:pt>
    <dgm:pt modelId="{41BAA344-8DD0-4FC1-9E28-867B62339E6C}" type="pres">
      <dgm:prSet presAssocID="{32EEE82B-0F41-4174-9408-C7605D7D9CC8}" presName="sibTrans" presStyleCnt="0"/>
      <dgm:spPr/>
    </dgm:pt>
    <dgm:pt modelId="{0ACD0183-C330-4D17-AB74-93D07A13DE2B}" type="pres">
      <dgm:prSet presAssocID="{BCECE2EF-CB1B-4192-A783-FE7450E53FE4}" presName="compNode" presStyleCnt="0"/>
      <dgm:spPr/>
    </dgm:pt>
    <dgm:pt modelId="{C12ED351-D384-4644-804D-2A7AE85F807A}" type="pres">
      <dgm:prSet presAssocID="{BCECE2EF-CB1B-4192-A783-FE7450E53FE4}" presName="iconBgRect" presStyleLbl="bgShp" presStyleIdx="3" presStyleCnt="4"/>
      <dgm:spPr/>
    </dgm:pt>
    <dgm:pt modelId="{F63BA6BD-BBE8-4D29-9360-063796E43274}" type="pres">
      <dgm:prSet presAssocID="{BCECE2EF-CB1B-4192-A783-FE7450E53FE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25431F69-4E61-4977-9D83-890E578B73CA}" type="pres">
      <dgm:prSet presAssocID="{BCECE2EF-CB1B-4192-A783-FE7450E53FE4}" presName="spaceRect" presStyleCnt="0"/>
      <dgm:spPr/>
    </dgm:pt>
    <dgm:pt modelId="{93223AE8-6BC9-436D-B314-372D1018E1EA}" type="pres">
      <dgm:prSet presAssocID="{BCECE2EF-CB1B-4192-A783-FE7450E53FE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7EDC806-DB19-4FA0-9344-41DB564DE871}" srcId="{5CE317BC-EB0E-4C4E-878A-47E715AD2C0D}" destId="{68E81024-B43A-47BE-8663-08C73985DC54}" srcOrd="2" destOrd="0" parTransId="{8157BDCA-A648-415B-967C-C00EF54ACE61}" sibTransId="{32EEE82B-0F41-4174-9408-C7605D7D9CC8}"/>
    <dgm:cxn modelId="{37356F1B-41DB-4FF9-AB16-5A795828B68D}" type="presOf" srcId="{BCECE2EF-CB1B-4192-A783-FE7450E53FE4}" destId="{93223AE8-6BC9-436D-B314-372D1018E1EA}" srcOrd="0" destOrd="0" presId="urn:microsoft.com/office/officeart/2018/5/layout/IconCircleLabelList"/>
    <dgm:cxn modelId="{7C9C681E-028E-4552-A25E-F9CAFA1203C4}" type="presOf" srcId="{68E81024-B43A-47BE-8663-08C73985DC54}" destId="{04647FAA-FC6E-48B1-96BD-8C27E91326E4}" srcOrd="0" destOrd="0" presId="urn:microsoft.com/office/officeart/2018/5/layout/IconCircleLabelList"/>
    <dgm:cxn modelId="{BFB9062A-642B-4169-8202-AB58AD51F886}" type="presOf" srcId="{5CE317BC-EB0E-4C4E-878A-47E715AD2C0D}" destId="{B1987B3E-BDD3-4050-928B-5779DA3F82E0}" srcOrd="0" destOrd="0" presId="urn:microsoft.com/office/officeart/2018/5/layout/IconCircleLabelList"/>
    <dgm:cxn modelId="{F765F767-830A-49E1-8521-2969D21A6F93}" srcId="{5CE317BC-EB0E-4C4E-878A-47E715AD2C0D}" destId="{BCECE2EF-CB1B-4192-A783-FE7450E53FE4}" srcOrd="3" destOrd="0" parTransId="{963A13E3-5DEE-4B40-B09A-5B5394A6B7CA}" sibTransId="{EEA64BEF-9C42-432F-95C9-D1ADD5B311C3}"/>
    <dgm:cxn modelId="{247A3A79-5688-47CA-A26C-9ADFB106AFE9}" srcId="{5CE317BC-EB0E-4C4E-878A-47E715AD2C0D}" destId="{311C1DD3-39FE-41B3-9FCB-BAAC09CE6154}" srcOrd="0" destOrd="0" parTransId="{B29397AE-75EF-4216-BA1C-CA603B96CEB4}" sibTransId="{162CA269-4A81-475D-A8EA-BE4FE9CEF559}"/>
    <dgm:cxn modelId="{37C125AC-71D4-4B31-9135-DDAA10A134D7}" type="presOf" srcId="{69F6573A-19C4-474E-BC42-9E260B79E717}" destId="{B466860F-DC65-44DC-AB81-04116C0638B2}" srcOrd="0" destOrd="0" presId="urn:microsoft.com/office/officeart/2018/5/layout/IconCircleLabelList"/>
    <dgm:cxn modelId="{9B5403F4-6632-499C-BE42-EF19E873E59C}" type="presOf" srcId="{311C1DD3-39FE-41B3-9FCB-BAAC09CE6154}" destId="{883C7ADD-E6F1-4828-A034-075DBA264956}" srcOrd="0" destOrd="0" presId="urn:microsoft.com/office/officeart/2018/5/layout/IconCircleLabelList"/>
    <dgm:cxn modelId="{6E820CF6-D3FA-494D-B473-062F3411E4E4}" srcId="{5CE317BC-EB0E-4C4E-878A-47E715AD2C0D}" destId="{69F6573A-19C4-474E-BC42-9E260B79E717}" srcOrd="1" destOrd="0" parTransId="{3817A655-DA53-4AD7-A633-649ED744ED96}" sibTransId="{60DA79CB-FCB5-495F-83FC-8F5D1FF54493}"/>
    <dgm:cxn modelId="{2B5D036D-C6C9-49D9-AEB3-A85360C2E757}" type="presParOf" srcId="{B1987B3E-BDD3-4050-928B-5779DA3F82E0}" destId="{60EFE0A8-B1CE-4185-B5CF-6B32340E270C}" srcOrd="0" destOrd="0" presId="urn:microsoft.com/office/officeart/2018/5/layout/IconCircleLabelList"/>
    <dgm:cxn modelId="{C1346017-D307-49F0-AE77-BFFDB8953AD5}" type="presParOf" srcId="{60EFE0A8-B1CE-4185-B5CF-6B32340E270C}" destId="{8F5ABA6A-AAD1-4885-BA50-27A55873C48F}" srcOrd="0" destOrd="0" presId="urn:microsoft.com/office/officeart/2018/5/layout/IconCircleLabelList"/>
    <dgm:cxn modelId="{39A01571-9050-43A0-84D4-DEA5F457E891}" type="presParOf" srcId="{60EFE0A8-B1CE-4185-B5CF-6B32340E270C}" destId="{0B21BA72-8804-47CE-AE36-1E924DE807D1}" srcOrd="1" destOrd="0" presId="urn:microsoft.com/office/officeart/2018/5/layout/IconCircleLabelList"/>
    <dgm:cxn modelId="{039EE442-0174-4CC5-B604-FC83FD515EBC}" type="presParOf" srcId="{60EFE0A8-B1CE-4185-B5CF-6B32340E270C}" destId="{4FE9794D-7792-47DB-A3E3-1A149E7C0753}" srcOrd="2" destOrd="0" presId="urn:microsoft.com/office/officeart/2018/5/layout/IconCircleLabelList"/>
    <dgm:cxn modelId="{62FBBCAA-E9E1-49BD-B6EF-ED54A5EB1F22}" type="presParOf" srcId="{60EFE0A8-B1CE-4185-B5CF-6B32340E270C}" destId="{883C7ADD-E6F1-4828-A034-075DBA264956}" srcOrd="3" destOrd="0" presId="urn:microsoft.com/office/officeart/2018/5/layout/IconCircleLabelList"/>
    <dgm:cxn modelId="{E4D83B0F-DDFE-4B22-93B3-1BA213BD6DC2}" type="presParOf" srcId="{B1987B3E-BDD3-4050-928B-5779DA3F82E0}" destId="{2E0EECF1-6444-4B5E-88E1-DF63495FC5A8}" srcOrd="1" destOrd="0" presId="urn:microsoft.com/office/officeart/2018/5/layout/IconCircleLabelList"/>
    <dgm:cxn modelId="{BCED78A5-08E8-410D-ADBF-E70BA3473A79}" type="presParOf" srcId="{B1987B3E-BDD3-4050-928B-5779DA3F82E0}" destId="{33C171C7-24BD-4FEA-A64A-2E8FF8074B30}" srcOrd="2" destOrd="0" presId="urn:microsoft.com/office/officeart/2018/5/layout/IconCircleLabelList"/>
    <dgm:cxn modelId="{22C1268C-6CC3-4952-933B-C93459587DF6}" type="presParOf" srcId="{33C171C7-24BD-4FEA-A64A-2E8FF8074B30}" destId="{22FDC3F2-7977-4C73-9FDE-DAF1BAB05BB4}" srcOrd="0" destOrd="0" presId="urn:microsoft.com/office/officeart/2018/5/layout/IconCircleLabelList"/>
    <dgm:cxn modelId="{F62DE3D0-6121-47E3-B8DF-F82242529608}" type="presParOf" srcId="{33C171C7-24BD-4FEA-A64A-2E8FF8074B30}" destId="{5936E7CD-D6CF-4ADB-914D-B504C687E361}" srcOrd="1" destOrd="0" presId="urn:microsoft.com/office/officeart/2018/5/layout/IconCircleLabelList"/>
    <dgm:cxn modelId="{3BBE9C6B-C8DE-49CC-AB82-6624C27C7BAF}" type="presParOf" srcId="{33C171C7-24BD-4FEA-A64A-2E8FF8074B30}" destId="{B275EAEF-EE94-42D9-8715-05F1B2FCF4F3}" srcOrd="2" destOrd="0" presId="urn:microsoft.com/office/officeart/2018/5/layout/IconCircleLabelList"/>
    <dgm:cxn modelId="{B904CE2F-604E-4926-AA10-B40D9610D678}" type="presParOf" srcId="{33C171C7-24BD-4FEA-A64A-2E8FF8074B30}" destId="{B466860F-DC65-44DC-AB81-04116C0638B2}" srcOrd="3" destOrd="0" presId="urn:microsoft.com/office/officeart/2018/5/layout/IconCircleLabelList"/>
    <dgm:cxn modelId="{C5B4C731-B2D7-4070-89F7-F5FD97DFF475}" type="presParOf" srcId="{B1987B3E-BDD3-4050-928B-5779DA3F82E0}" destId="{6BE97FE9-2CD0-4BAD-AD8B-F7AE23E0A8A3}" srcOrd="3" destOrd="0" presId="urn:microsoft.com/office/officeart/2018/5/layout/IconCircleLabelList"/>
    <dgm:cxn modelId="{3CA4BE7E-89F0-4E69-B729-3AF6F893CDA4}" type="presParOf" srcId="{B1987B3E-BDD3-4050-928B-5779DA3F82E0}" destId="{013AA084-A803-4340-AA6E-DC50EA68AA21}" srcOrd="4" destOrd="0" presId="urn:microsoft.com/office/officeart/2018/5/layout/IconCircleLabelList"/>
    <dgm:cxn modelId="{6D943DB8-FBB3-4286-9692-0E6F23296B1B}" type="presParOf" srcId="{013AA084-A803-4340-AA6E-DC50EA68AA21}" destId="{D7F0768A-1CC9-4617-B019-5A867885F01C}" srcOrd="0" destOrd="0" presId="urn:microsoft.com/office/officeart/2018/5/layout/IconCircleLabelList"/>
    <dgm:cxn modelId="{9C35AF45-3692-4B64-906E-DEC590585B7A}" type="presParOf" srcId="{013AA084-A803-4340-AA6E-DC50EA68AA21}" destId="{BE4315FE-08AC-41C3-8C5C-D12452B4FC4B}" srcOrd="1" destOrd="0" presId="urn:microsoft.com/office/officeart/2018/5/layout/IconCircleLabelList"/>
    <dgm:cxn modelId="{C076B1B4-62AC-4CF1-946E-70565FF398D5}" type="presParOf" srcId="{013AA084-A803-4340-AA6E-DC50EA68AA21}" destId="{C464C2DE-0ED1-4602-A0CE-5E56F65F52FB}" srcOrd="2" destOrd="0" presId="urn:microsoft.com/office/officeart/2018/5/layout/IconCircleLabelList"/>
    <dgm:cxn modelId="{AC8C7CA4-5656-4363-9411-D7970AD33998}" type="presParOf" srcId="{013AA084-A803-4340-AA6E-DC50EA68AA21}" destId="{04647FAA-FC6E-48B1-96BD-8C27E91326E4}" srcOrd="3" destOrd="0" presId="urn:microsoft.com/office/officeart/2018/5/layout/IconCircleLabelList"/>
    <dgm:cxn modelId="{00EBE4CB-E9B1-4BFC-97C1-051AD9B37FAD}" type="presParOf" srcId="{B1987B3E-BDD3-4050-928B-5779DA3F82E0}" destId="{41BAA344-8DD0-4FC1-9E28-867B62339E6C}" srcOrd="5" destOrd="0" presId="urn:microsoft.com/office/officeart/2018/5/layout/IconCircleLabelList"/>
    <dgm:cxn modelId="{33E8BCC9-2A75-40CA-BE36-DB007850FAD0}" type="presParOf" srcId="{B1987B3E-BDD3-4050-928B-5779DA3F82E0}" destId="{0ACD0183-C330-4D17-AB74-93D07A13DE2B}" srcOrd="6" destOrd="0" presId="urn:microsoft.com/office/officeart/2018/5/layout/IconCircleLabelList"/>
    <dgm:cxn modelId="{9BCF469B-0421-4AE5-B4A3-C28D280CA144}" type="presParOf" srcId="{0ACD0183-C330-4D17-AB74-93D07A13DE2B}" destId="{C12ED351-D384-4644-804D-2A7AE85F807A}" srcOrd="0" destOrd="0" presId="urn:microsoft.com/office/officeart/2018/5/layout/IconCircleLabelList"/>
    <dgm:cxn modelId="{E0931EE8-4F27-4DDA-9377-64BECC1F7DB8}" type="presParOf" srcId="{0ACD0183-C330-4D17-AB74-93D07A13DE2B}" destId="{F63BA6BD-BBE8-4D29-9360-063796E43274}" srcOrd="1" destOrd="0" presId="urn:microsoft.com/office/officeart/2018/5/layout/IconCircleLabelList"/>
    <dgm:cxn modelId="{34C0EB92-5385-479B-BBD3-76EBE03CA018}" type="presParOf" srcId="{0ACD0183-C330-4D17-AB74-93D07A13DE2B}" destId="{25431F69-4E61-4977-9D83-890E578B73CA}" srcOrd="2" destOrd="0" presId="urn:microsoft.com/office/officeart/2018/5/layout/IconCircleLabelList"/>
    <dgm:cxn modelId="{9140B0E9-AE4B-4C21-83BB-285449710964}" type="presParOf" srcId="{0ACD0183-C330-4D17-AB74-93D07A13DE2B}" destId="{93223AE8-6BC9-436D-B314-372D1018E1E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214CC-7D30-447D-9C13-EDFB352C8B0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FE03EA7-A9CF-4C88-8FA9-8431F228D2D8}">
      <dgm:prSet/>
      <dgm:spPr/>
      <dgm:t>
        <a:bodyPr/>
        <a:lstStyle/>
        <a:p>
          <a:r>
            <a:rPr lang="en-US" dirty="0"/>
            <a:t>Take a few deep breaths</a:t>
          </a:r>
        </a:p>
      </dgm:t>
    </dgm:pt>
    <dgm:pt modelId="{C07117AE-40FE-47D2-99F6-6A4BC330C0F8}" type="parTrans" cxnId="{A96BC88F-4F7F-44CB-8311-EA3FE106211E}">
      <dgm:prSet/>
      <dgm:spPr/>
      <dgm:t>
        <a:bodyPr/>
        <a:lstStyle/>
        <a:p>
          <a:endParaRPr lang="en-US"/>
        </a:p>
      </dgm:t>
    </dgm:pt>
    <dgm:pt modelId="{91E892FF-FB39-437C-82EA-AF0693094F98}" type="sibTrans" cxnId="{A96BC88F-4F7F-44CB-8311-EA3FE106211E}">
      <dgm:prSet/>
      <dgm:spPr/>
      <dgm:t>
        <a:bodyPr/>
        <a:lstStyle/>
        <a:p>
          <a:endParaRPr lang="en-US"/>
        </a:p>
      </dgm:t>
    </dgm:pt>
    <dgm:pt modelId="{3B188D22-E713-4CE2-92D1-3E307713156E}">
      <dgm:prSet/>
      <dgm:spPr/>
      <dgm:t>
        <a:bodyPr/>
        <a:lstStyle/>
        <a:p>
          <a:r>
            <a:rPr lang="en-US"/>
            <a:t>Acknowledge how you are feeling</a:t>
          </a:r>
        </a:p>
      </dgm:t>
    </dgm:pt>
    <dgm:pt modelId="{DBDA5ABA-E779-42F4-9BBB-4035CC7A0A8E}" type="parTrans" cxnId="{CCB9C88D-4697-4818-B27C-C6AA0CCA029C}">
      <dgm:prSet/>
      <dgm:spPr/>
      <dgm:t>
        <a:bodyPr/>
        <a:lstStyle/>
        <a:p>
          <a:endParaRPr lang="en-US"/>
        </a:p>
      </dgm:t>
    </dgm:pt>
    <dgm:pt modelId="{7B631E3B-A6EC-4451-B0E3-EE67B9572A62}" type="sibTrans" cxnId="{CCB9C88D-4697-4818-B27C-C6AA0CCA029C}">
      <dgm:prSet/>
      <dgm:spPr/>
      <dgm:t>
        <a:bodyPr/>
        <a:lstStyle/>
        <a:p>
          <a:endParaRPr lang="en-US"/>
        </a:p>
      </dgm:t>
    </dgm:pt>
    <dgm:pt modelId="{EBC841F2-9156-4332-8D2C-FC197529F0DD}">
      <dgm:prSet/>
      <dgm:spPr/>
      <dgm:t>
        <a:bodyPr/>
        <a:lstStyle/>
        <a:p>
          <a:r>
            <a:rPr lang="en-US"/>
            <a:t>Connect with that emotion without judgment – name your feelings and welcome them</a:t>
          </a:r>
        </a:p>
      </dgm:t>
    </dgm:pt>
    <dgm:pt modelId="{5FDDECC9-3033-469E-B906-343BC859FE96}" type="parTrans" cxnId="{9E250A87-3BB9-44CE-938B-46F53AE95D1E}">
      <dgm:prSet/>
      <dgm:spPr/>
      <dgm:t>
        <a:bodyPr/>
        <a:lstStyle/>
        <a:p>
          <a:endParaRPr lang="en-US"/>
        </a:p>
      </dgm:t>
    </dgm:pt>
    <dgm:pt modelId="{E1A3964B-D767-4055-AD04-1E8A618E1B28}" type="sibTrans" cxnId="{9E250A87-3BB9-44CE-938B-46F53AE95D1E}">
      <dgm:prSet/>
      <dgm:spPr/>
      <dgm:t>
        <a:bodyPr/>
        <a:lstStyle/>
        <a:p>
          <a:endParaRPr lang="en-US"/>
        </a:p>
      </dgm:t>
    </dgm:pt>
    <dgm:pt modelId="{13AEB47D-30A1-402D-85DE-C49BA3D1DB05}">
      <dgm:prSet/>
      <dgm:spPr/>
      <dgm:t>
        <a:bodyPr/>
        <a:lstStyle/>
        <a:p>
          <a:r>
            <a:rPr lang="en-US"/>
            <a:t>Extend compassion to yourself and others</a:t>
          </a:r>
        </a:p>
      </dgm:t>
    </dgm:pt>
    <dgm:pt modelId="{91BE2DF8-61D0-4649-A338-1EC47DF4EF8F}" type="parTrans" cxnId="{1AAEF5DF-2D3C-48AE-90D2-86132A8FE721}">
      <dgm:prSet/>
      <dgm:spPr/>
      <dgm:t>
        <a:bodyPr/>
        <a:lstStyle/>
        <a:p>
          <a:endParaRPr lang="en-US"/>
        </a:p>
      </dgm:t>
    </dgm:pt>
    <dgm:pt modelId="{30208CC4-625F-420B-8840-4F122B73B8B9}" type="sibTrans" cxnId="{1AAEF5DF-2D3C-48AE-90D2-86132A8FE721}">
      <dgm:prSet/>
      <dgm:spPr/>
      <dgm:t>
        <a:bodyPr/>
        <a:lstStyle/>
        <a:p>
          <a:endParaRPr lang="en-US"/>
        </a:p>
      </dgm:t>
    </dgm:pt>
    <dgm:pt modelId="{4F440A0E-1EE3-45B8-8C41-06A960E63238}" type="pres">
      <dgm:prSet presAssocID="{C07214CC-7D30-447D-9C13-EDFB352C8B0E}" presName="root" presStyleCnt="0">
        <dgm:presLayoutVars>
          <dgm:dir/>
          <dgm:resizeHandles val="exact"/>
        </dgm:presLayoutVars>
      </dgm:prSet>
      <dgm:spPr/>
    </dgm:pt>
    <dgm:pt modelId="{D7530116-1196-47FF-A84B-4381B99258B6}" type="pres">
      <dgm:prSet presAssocID="{CFE03EA7-A9CF-4C88-8FA9-8431F228D2D8}" presName="compNode" presStyleCnt="0"/>
      <dgm:spPr/>
    </dgm:pt>
    <dgm:pt modelId="{83A85373-97DA-49CE-BC74-82C14A153943}" type="pres">
      <dgm:prSet presAssocID="{CFE03EA7-A9CF-4C88-8FA9-8431F228D2D8}" presName="bgRect" presStyleLbl="bgShp" presStyleIdx="0" presStyleCnt="4"/>
      <dgm:spPr/>
    </dgm:pt>
    <dgm:pt modelId="{CD8C80AC-EDBC-4253-AD22-6667DBF2D729}" type="pres">
      <dgm:prSet presAssocID="{CFE03EA7-A9CF-4C88-8FA9-8431F228D2D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1"/>
        </a:ext>
      </dgm:extLst>
    </dgm:pt>
    <dgm:pt modelId="{9F58C7A6-46C0-45E9-A39B-5BFFB2BD2DC6}" type="pres">
      <dgm:prSet presAssocID="{CFE03EA7-A9CF-4C88-8FA9-8431F228D2D8}" presName="spaceRect" presStyleCnt="0"/>
      <dgm:spPr/>
    </dgm:pt>
    <dgm:pt modelId="{6221143E-4A97-4D17-A1D6-8AC00FA82842}" type="pres">
      <dgm:prSet presAssocID="{CFE03EA7-A9CF-4C88-8FA9-8431F228D2D8}" presName="parTx" presStyleLbl="revTx" presStyleIdx="0" presStyleCnt="4">
        <dgm:presLayoutVars>
          <dgm:chMax val="0"/>
          <dgm:chPref val="0"/>
        </dgm:presLayoutVars>
      </dgm:prSet>
      <dgm:spPr/>
    </dgm:pt>
    <dgm:pt modelId="{066563D2-D706-4F00-9F2C-C7595960627E}" type="pres">
      <dgm:prSet presAssocID="{91E892FF-FB39-437C-82EA-AF0693094F98}" presName="sibTrans" presStyleCnt="0"/>
      <dgm:spPr/>
    </dgm:pt>
    <dgm:pt modelId="{8DCA6777-9A45-4BC4-9FD6-0A8170538F4D}" type="pres">
      <dgm:prSet presAssocID="{3B188D22-E713-4CE2-92D1-3E307713156E}" presName="compNode" presStyleCnt="0"/>
      <dgm:spPr/>
    </dgm:pt>
    <dgm:pt modelId="{66E8A5FE-3728-4EA8-A5CF-0264AAC9C030}" type="pres">
      <dgm:prSet presAssocID="{3B188D22-E713-4CE2-92D1-3E307713156E}" presName="bgRect" presStyleLbl="bgShp" presStyleIdx="1" presStyleCnt="4"/>
      <dgm:spPr/>
    </dgm:pt>
    <dgm:pt modelId="{897D0C2E-3497-41E1-A966-CC4242F78741}" type="pres">
      <dgm:prSet presAssocID="{3B188D22-E713-4CE2-92D1-3E30771315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"/>
        </a:ext>
      </dgm:extLst>
    </dgm:pt>
    <dgm:pt modelId="{D7C7C5EE-A36F-46E8-9F4A-FB5354B1BE32}" type="pres">
      <dgm:prSet presAssocID="{3B188D22-E713-4CE2-92D1-3E307713156E}" presName="spaceRect" presStyleCnt="0"/>
      <dgm:spPr/>
    </dgm:pt>
    <dgm:pt modelId="{631DB0F9-3103-4FF0-8A47-4058E586607B}" type="pres">
      <dgm:prSet presAssocID="{3B188D22-E713-4CE2-92D1-3E307713156E}" presName="parTx" presStyleLbl="revTx" presStyleIdx="1" presStyleCnt="4">
        <dgm:presLayoutVars>
          <dgm:chMax val="0"/>
          <dgm:chPref val="0"/>
        </dgm:presLayoutVars>
      </dgm:prSet>
      <dgm:spPr/>
    </dgm:pt>
    <dgm:pt modelId="{8FBCFED2-C0D1-45B9-B125-A19E66915134}" type="pres">
      <dgm:prSet presAssocID="{7B631E3B-A6EC-4451-B0E3-EE67B9572A62}" presName="sibTrans" presStyleCnt="0"/>
      <dgm:spPr/>
    </dgm:pt>
    <dgm:pt modelId="{D6AF1102-8C45-4F7D-80C9-9D022EFD7071}" type="pres">
      <dgm:prSet presAssocID="{EBC841F2-9156-4332-8D2C-FC197529F0DD}" presName="compNode" presStyleCnt="0"/>
      <dgm:spPr/>
    </dgm:pt>
    <dgm:pt modelId="{E444C472-EF18-4C2A-9F93-36544124FA3E}" type="pres">
      <dgm:prSet presAssocID="{EBC841F2-9156-4332-8D2C-FC197529F0DD}" presName="bgRect" presStyleLbl="bgShp" presStyleIdx="2" presStyleCnt="4"/>
      <dgm:spPr/>
    </dgm:pt>
    <dgm:pt modelId="{4156964C-BF3E-4F76-8C89-4C995277B08F}" type="pres">
      <dgm:prSet presAssocID="{EBC841F2-9156-4332-8D2C-FC197529F0D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3"/>
        </a:ext>
      </dgm:extLst>
    </dgm:pt>
    <dgm:pt modelId="{8714CCC3-55DC-48B9-A2E1-E6C67C2436AD}" type="pres">
      <dgm:prSet presAssocID="{EBC841F2-9156-4332-8D2C-FC197529F0DD}" presName="spaceRect" presStyleCnt="0"/>
      <dgm:spPr/>
    </dgm:pt>
    <dgm:pt modelId="{A6CC4D3B-BD53-46B0-8AA8-66C43EAEB9A0}" type="pres">
      <dgm:prSet presAssocID="{EBC841F2-9156-4332-8D2C-FC197529F0DD}" presName="parTx" presStyleLbl="revTx" presStyleIdx="2" presStyleCnt="4">
        <dgm:presLayoutVars>
          <dgm:chMax val="0"/>
          <dgm:chPref val="0"/>
        </dgm:presLayoutVars>
      </dgm:prSet>
      <dgm:spPr/>
    </dgm:pt>
    <dgm:pt modelId="{A3BC7DB8-047B-4F68-A5BC-4D9310867366}" type="pres">
      <dgm:prSet presAssocID="{E1A3964B-D767-4055-AD04-1E8A618E1B28}" presName="sibTrans" presStyleCnt="0"/>
      <dgm:spPr/>
    </dgm:pt>
    <dgm:pt modelId="{7E84419B-F6D3-449C-8E09-4ACC9CB22D5F}" type="pres">
      <dgm:prSet presAssocID="{13AEB47D-30A1-402D-85DE-C49BA3D1DB05}" presName="compNode" presStyleCnt="0"/>
      <dgm:spPr/>
    </dgm:pt>
    <dgm:pt modelId="{867AE20B-4986-47C0-A02A-B85C7D7D1600}" type="pres">
      <dgm:prSet presAssocID="{13AEB47D-30A1-402D-85DE-C49BA3D1DB05}" presName="bgRect" presStyleLbl="bgShp" presStyleIdx="3" presStyleCnt="4"/>
      <dgm:spPr/>
    </dgm:pt>
    <dgm:pt modelId="{87E35388-2D6C-4CDE-BCD7-598EC0A5426F}" type="pres">
      <dgm:prSet presAssocID="{13AEB47D-30A1-402D-85DE-C49BA3D1DB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4"/>
        </a:ext>
      </dgm:extLst>
    </dgm:pt>
    <dgm:pt modelId="{6F95F47F-12A2-45B0-A915-116C63008DAB}" type="pres">
      <dgm:prSet presAssocID="{13AEB47D-30A1-402D-85DE-C49BA3D1DB05}" presName="spaceRect" presStyleCnt="0"/>
      <dgm:spPr/>
    </dgm:pt>
    <dgm:pt modelId="{250AC66B-4F83-462E-8F90-408000D7D866}" type="pres">
      <dgm:prSet presAssocID="{13AEB47D-30A1-402D-85DE-C49BA3D1DB0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861C603-D161-4B45-A39F-69C60F55496A}" type="presOf" srcId="{3B188D22-E713-4CE2-92D1-3E307713156E}" destId="{631DB0F9-3103-4FF0-8A47-4058E586607B}" srcOrd="0" destOrd="0" presId="urn:microsoft.com/office/officeart/2018/2/layout/IconVerticalSolidList"/>
    <dgm:cxn modelId="{6418BF12-5C21-4007-9CCD-21B9F91736DF}" type="presOf" srcId="{13AEB47D-30A1-402D-85DE-C49BA3D1DB05}" destId="{250AC66B-4F83-462E-8F90-408000D7D866}" srcOrd="0" destOrd="0" presId="urn:microsoft.com/office/officeart/2018/2/layout/IconVerticalSolidList"/>
    <dgm:cxn modelId="{7A1A7C2A-5901-484D-B855-C6E592F247BE}" type="presOf" srcId="{C07214CC-7D30-447D-9C13-EDFB352C8B0E}" destId="{4F440A0E-1EE3-45B8-8C41-06A960E63238}" srcOrd="0" destOrd="0" presId="urn:microsoft.com/office/officeart/2018/2/layout/IconVerticalSolidList"/>
    <dgm:cxn modelId="{9E250A87-3BB9-44CE-938B-46F53AE95D1E}" srcId="{C07214CC-7D30-447D-9C13-EDFB352C8B0E}" destId="{EBC841F2-9156-4332-8D2C-FC197529F0DD}" srcOrd="2" destOrd="0" parTransId="{5FDDECC9-3033-469E-B906-343BC859FE96}" sibTransId="{E1A3964B-D767-4055-AD04-1E8A618E1B28}"/>
    <dgm:cxn modelId="{CCB9C88D-4697-4818-B27C-C6AA0CCA029C}" srcId="{C07214CC-7D30-447D-9C13-EDFB352C8B0E}" destId="{3B188D22-E713-4CE2-92D1-3E307713156E}" srcOrd="1" destOrd="0" parTransId="{DBDA5ABA-E779-42F4-9BBB-4035CC7A0A8E}" sibTransId="{7B631E3B-A6EC-4451-B0E3-EE67B9572A62}"/>
    <dgm:cxn modelId="{A96BC88F-4F7F-44CB-8311-EA3FE106211E}" srcId="{C07214CC-7D30-447D-9C13-EDFB352C8B0E}" destId="{CFE03EA7-A9CF-4C88-8FA9-8431F228D2D8}" srcOrd="0" destOrd="0" parTransId="{C07117AE-40FE-47D2-99F6-6A4BC330C0F8}" sibTransId="{91E892FF-FB39-437C-82EA-AF0693094F98}"/>
    <dgm:cxn modelId="{1AAEF5DF-2D3C-48AE-90D2-86132A8FE721}" srcId="{C07214CC-7D30-447D-9C13-EDFB352C8B0E}" destId="{13AEB47D-30A1-402D-85DE-C49BA3D1DB05}" srcOrd="3" destOrd="0" parTransId="{91BE2DF8-61D0-4649-A338-1EC47DF4EF8F}" sibTransId="{30208CC4-625F-420B-8840-4F122B73B8B9}"/>
    <dgm:cxn modelId="{C19890FC-5A13-4E2A-BE78-5DF6773EAE59}" type="presOf" srcId="{CFE03EA7-A9CF-4C88-8FA9-8431F228D2D8}" destId="{6221143E-4A97-4D17-A1D6-8AC00FA82842}" srcOrd="0" destOrd="0" presId="urn:microsoft.com/office/officeart/2018/2/layout/IconVerticalSolidList"/>
    <dgm:cxn modelId="{0E178CFD-633B-4658-99CE-4BA99D6936D5}" type="presOf" srcId="{EBC841F2-9156-4332-8D2C-FC197529F0DD}" destId="{A6CC4D3B-BD53-46B0-8AA8-66C43EAEB9A0}" srcOrd="0" destOrd="0" presId="urn:microsoft.com/office/officeart/2018/2/layout/IconVerticalSolidList"/>
    <dgm:cxn modelId="{1348C015-0F98-486C-9B44-41D2010B138A}" type="presParOf" srcId="{4F440A0E-1EE3-45B8-8C41-06A960E63238}" destId="{D7530116-1196-47FF-A84B-4381B99258B6}" srcOrd="0" destOrd="0" presId="urn:microsoft.com/office/officeart/2018/2/layout/IconVerticalSolidList"/>
    <dgm:cxn modelId="{A14E6DF5-D140-48E8-94DA-13A15CE3EF79}" type="presParOf" srcId="{D7530116-1196-47FF-A84B-4381B99258B6}" destId="{83A85373-97DA-49CE-BC74-82C14A153943}" srcOrd="0" destOrd="0" presId="urn:microsoft.com/office/officeart/2018/2/layout/IconVerticalSolidList"/>
    <dgm:cxn modelId="{7C39F905-E60E-496B-9797-CF324D9E3A2F}" type="presParOf" srcId="{D7530116-1196-47FF-A84B-4381B99258B6}" destId="{CD8C80AC-EDBC-4253-AD22-6667DBF2D729}" srcOrd="1" destOrd="0" presId="urn:microsoft.com/office/officeart/2018/2/layout/IconVerticalSolidList"/>
    <dgm:cxn modelId="{51039802-3FE4-45E9-BE52-3B181546859F}" type="presParOf" srcId="{D7530116-1196-47FF-A84B-4381B99258B6}" destId="{9F58C7A6-46C0-45E9-A39B-5BFFB2BD2DC6}" srcOrd="2" destOrd="0" presId="urn:microsoft.com/office/officeart/2018/2/layout/IconVerticalSolidList"/>
    <dgm:cxn modelId="{29D8FAC8-B9B9-4143-B8E1-1CC2DFD3CE7C}" type="presParOf" srcId="{D7530116-1196-47FF-A84B-4381B99258B6}" destId="{6221143E-4A97-4D17-A1D6-8AC00FA82842}" srcOrd="3" destOrd="0" presId="urn:microsoft.com/office/officeart/2018/2/layout/IconVerticalSolidList"/>
    <dgm:cxn modelId="{88C46FD2-08A8-4432-B365-FA7403635BF5}" type="presParOf" srcId="{4F440A0E-1EE3-45B8-8C41-06A960E63238}" destId="{066563D2-D706-4F00-9F2C-C7595960627E}" srcOrd="1" destOrd="0" presId="urn:microsoft.com/office/officeart/2018/2/layout/IconVerticalSolidList"/>
    <dgm:cxn modelId="{428C2139-EC0F-4ABE-80A2-064A2A7DC9B5}" type="presParOf" srcId="{4F440A0E-1EE3-45B8-8C41-06A960E63238}" destId="{8DCA6777-9A45-4BC4-9FD6-0A8170538F4D}" srcOrd="2" destOrd="0" presId="urn:microsoft.com/office/officeart/2018/2/layout/IconVerticalSolidList"/>
    <dgm:cxn modelId="{E7D0A9B8-9D1A-49DB-8AC6-81334D2160CC}" type="presParOf" srcId="{8DCA6777-9A45-4BC4-9FD6-0A8170538F4D}" destId="{66E8A5FE-3728-4EA8-A5CF-0264AAC9C030}" srcOrd="0" destOrd="0" presId="urn:microsoft.com/office/officeart/2018/2/layout/IconVerticalSolidList"/>
    <dgm:cxn modelId="{1A24F066-E411-4853-8DA0-686F19F3543B}" type="presParOf" srcId="{8DCA6777-9A45-4BC4-9FD6-0A8170538F4D}" destId="{897D0C2E-3497-41E1-A966-CC4242F78741}" srcOrd="1" destOrd="0" presId="urn:microsoft.com/office/officeart/2018/2/layout/IconVerticalSolidList"/>
    <dgm:cxn modelId="{678DFC55-CAB8-421F-A1AF-9ED60144AA5E}" type="presParOf" srcId="{8DCA6777-9A45-4BC4-9FD6-0A8170538F4D}" destId="{D7C7C5EE-A36F-46E8-9F4A-FB5354B1BE32}" srcOrd="2" destOrd="0" presId="urn:microsoft.com/office/officeart/2018/2/layout/IconVerticalSolidList"/>
    <dgm:cxn modelId="{EBFDAB76-01AC-456C-9555-665F43D6C8D5}" type="presParOf" srcId="{8DCA6777-9A45-4BC4-9FD6-0A8170538F4D}" destId="{631DB0F9-3103-4FF0-8A47-4058E586607B}" srcOrd="3" destOrd="0" presId="urn:microsoft.com/office/officeart/2018/2/layout/IconVerticalSolidList"/>
    <dgm:cxn modelId="{C29E9BA3-2C7B-4964-AE36-D754FFB702ED}" type="presParOf" srcId="{4F440A0E-1EE3-45B8-8C41-06A960E63238}" destId="{8FBCFED2-C0D1-45B9-B125-A19E66915134}" srcOrd="3" destOrd="0" presId="urn:microsoft.com/office/officeart/2018/2/layout/IconVerticalSolidList"/>
    <dgm:cxn modelId="{C2E28959-4D66-4B55-9158-65F5E17D2779}" type="presParOf" srcId="{4F440A0E-1EE3-45B8-8C41-06A960E63238}" destId="{D6AF1102-8C45-4F7D-80C9-9D022EFD7071}" srcOrd="4" destOrd="0" presId="urn:microsoft.com/office/officeart/2018/2/layout/IconVerticalSolidList"/>
    <dgm:cxn modelId="{6F5B52F8-A94E-4C93-B507-CA9A32244CB1}" type="presParOf" srcId="{D6AF1102-8C45-4F7D-80C9-9D022EFD7071}" destId="{E444C472-EF18-4C2A-9F93-36544124FA3E}" srcOrd="0" destOrd="0" presId="urn:microsoft.com/office/officeart/2018/2/layout/IconVerticalSolidList"/>
    <dgm:cxn modelId="{A8E4529E-7B4E-40B7-ABE3-6449F605007F}" type="presParOf" srcId="{D6AF1102-8C45-4F7D-80C9-9D022EFD7071}" destId="{4156964C-BF3E-4F76-8C89-4C995277B08F}" srcOrd="1" destOrd="0" presId="urn:microsoft.com/office/officeart/2018/2/layout/IconVerticalSolidList"/>
    <dgm:cxn modelId="{C4D0E8F4-415F-4C28-8694-4342F862AA59}" type="presParOf" srcId="{D6AF1102-8C45-4F7D-80C9-9D022EFD7071}" destId="{8714CCC3-55DC-48B9-A2E1-E6C67C2436AD}" srcOrd="2" destOrd="0" presId="urn:microsoft.com/office/officeart/2018/2/layout/IconVerticalSolidList"/>
    <dgm:cxn modelId="{53176907-83EA-4841-AB22-3BB5F6D6351E}" type="presParOf" srcId="{D6AF1102-8C45-4F7D-80C9-9D022EFD7071}" destId="{A6CC4D3B-BD53-46B0-8AA8-66C43EAEB9A0}" srcOrd="3" destOrd="0" presId="urn:microsoft.com/office/officeart/2018/2/layout/IconVerticalSolidList"/>
    <dgm:cxn modelId="{E68876A3-C605-4E39-A852-CD805E69E3D1}" type="presParOf" srcId="{4F440A0E-1EE3-45B8-8C41-06A960E63238}" destId="{A3BC7DB8-047B-4F68-A5BC-4D9310867366}" srcOrd="5" destOrd="0" presId="urn:microsoft.com/office/officeart/2018/2/layout/IconVerticalSolidList"/>
    <dgm:cxn modelId="{D0E93B6F-5CA9-4FCC-8E57-BE915A504F03}" type="presParOf" srcId="{4F440A0E-1EE3-45B8-8C41-06A960E63238}" destId="{7E84419B-F6D3-449C-8E09-4ACC9CB22D5F}" srcOrd="6" destOrd="0" presId="urn:microsoft.com/office/officeart/2018/2/layout/IconVerticalSolidList"/>
    <dgm:cxn modelId="{7CE625E1-0656-40F5-8718-C77D0BDC3F2B}" type="presParOf" srcId="{7E84419B-F6D3-449C-8E09-4ACC9CB22D5F}" destId="{867AE20B-4986-47C0-A02A-B85C7D7D1600}" srcOrd="0" destOrd="0" presId="urn:microsoft.com/office/officeart/2018/2/layout/IconVerticalSolidList"/>
    <dgm:cxn modelId="{49346B89-EB5C-4723-91F2-1C852F213136}" type="presParOf" srcId="{7E84419B-F6D3-449C-8E09-4ACC9CB22D5F}" destId="{87E35388-2D6C-4CDE-BCD7-598EC0A5426F}" srcOrd="1" destOrd="0" presId="urn:microsoft.com/office/officeart/2018/2/layout/IconVerticalSolidList"/>
    <dgm:cxn modelId="{89965A29-1B59-46C1-829B-8949B7283DC8}" type="presParOf" srcId="{7E84419B-F6D3-449C-8E09-4ACC9CB22D5F}" destId="{6F95F47F-12A2-45B0-A915-116C63008DAB}" srcOrd="2" destOrd="0" presId="urn:microsoft.com/office/officeart/2018/2/layout/IconVerticalSolidList"/>
    <dgm:cxn modelId="{ACF75C9D-B3F7-404B-94D7-CBD8127CCBFF}" type="presParOf" srcId="{7E84419B-F6D3-449C-8E09-4ACC9CB22D5F}" destId="{250AC66B-4F83-462E-8F90-408000D7D8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9CE1DE-AEA9-4B98-9CE4-F5524F968D5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24263919-B000-4515-8BCF-9F3AD6A64E9F}">
      <dgm:prSet/>
      <dgm:spPr/>
      <dgm:t>
        <a:bodyPr/>
        <a:lstStyle/>
        <a:p>
          <a:pPr>
            <a:defRPr cap="all"/>
          </a:pPr>
          <a:r>
            <a:rPr lang="en-US"/>
            <a:t>Issue-spotter (“essay”) questions</a:t>
          </a:r>
        </a:p>
      </dgm:t>
    </dgm:pt>
    <dgm:pt modelId="{168352F0-8851-405D-96D5-668B7026FD5B}" type="parTrans" cxnId="{BF6B276D-96A7-48B5-AB23-A5B241579F37}">
      <dgm:prSet/>
      <dgm:spPr/>
      <dgm:t>
        <a:bodyPr/>
        <a:lstStyle/>
        <a:p>
          <a:endParaRPr lang="en-US"/>
        </a:p>
      </dgm:t>
    </dgm:pt>
    <dgm:pt modelId="{B62794C4-4E5A-4D28-87EF-DBB2CF7C8438}" type="sibTrans" cxnId="{BF6B276D-96A7-48B5-AB23-A5B241579F37}">
      <dgm:prSet/>
      <dgm:spPr/>
      <dgm:t>
        <a:bodyPr/>
        <a:lstStyle/>
        <a:p>
          <a:endParaRPr lang="en-US"/>
        </a:p>
      </dgm:t>
    </dgm:pt>
    <dgm:pt modelId="{505123C5-6C5B-40E2-96BC-E9F6D9BC0E02}">
      <dgm:prSet/>
      <dgm:spPr/>
      <dgm:t>
        <a:bodyPr/>
        <a:lstStyle/>
        <a:p>
          <a:pPr>
            <a:defRPr cap="all"/>
          </a:pPr>
          <a:r>
            <a:rPr lang="en-US"/>
            <a:t>Multiple-choice questions</a:t>
          </a:r>
        </a:p>
      </dgm:t>
    </dgm:pt>
    <dgm:pt modelId="{9768EEEC-1435-4586-B098-C94BA5B67A57}" type="parTrans" cxnId="{F10AFA72-7576-40DE-9A61-97F4C93C9E13}">
      <dgm:prSet/>
      <dgm:spPr/>
      <dgm:t>
        <a:bodyPr/>
        <a:lstStyle/>
        <a:p>
          <a:endParaRPr lang="en-US"/>
        </a:p>
      </dgm:t>
    </dgm:pt>
    <dgm:pt modelId="{4D35B13F-3152-4AEC-9436-C400FC08BA30}" type="sibTrans" cxnId="{F10AFA72-7576-40DE-9A61-97F4C93C9E13}">
      <dgm:prSet/>
      <dgm:spPr/>
      <dgm:t>
        <a:bodyPr/>
        <a:lstStyle/>
        <a:p>
          <a:endParaRPr lang="en-US"/>
        </a:p>
      </dgm:t>
    </dgm:pt>
    <dgm:pt modelId="{D5D30D92-9F92-4C3B-BBAE-7DD0E56F2733}">
      <dgm:prSet/>
      <dgm:spPr/>
      <dgm:t>
        <a:bodyPr/>
        <a:lstStyle/>
        <a:p>
          <a:pPr>
            <a:defRPr cap="all"/>
          </a:pPr>
          <a:r>
            <a:rPr lang="en-US"/>
            <a:t>Policy questions</a:t>
          </a:r>
        </a:p>
      </dgm:t>
    </dgm:pt>
    <dgm:pt modelId="{D477EA6D-D420-47D8-BBC0-9148DD6E0A95}" type="parTrans" cxnId="{07471D45-A532-4299-8174-48F8A78B7C4E}">
      <dgm:prSet/>
      <dgm:spPr/>
      <dgm:t>
        <a:bodyPr/>
        <a:lstStyle/>
        <a:p>
          <a:endParaRPr lang="en-US"/>
        </a:p>
      </dgm:t>
    </dgm:pt>
    <dgm:pt modelId="{DFF69FD6-2946-4F7C-90D2-92621E1F0FA3}" type="sibTrans" cxnId="{07471D45-A532-4299-8174-48F8A78B7C4E}">
      <dgm:prSet/>
      <dgm:spPr/>
      <dgm:t>
        <a:bodyPr/>
        <a:lstStyle/>
        <a:p>
          <a:endParaRPr lang="en-US"/>
        </a:p>
      </dgm:t>
    </dgm:pt>
    <dgm:pt modelId="{F2580452-6A29-4274-B4D5-0F39846B4E80}" type="pres">
      <dgm:prSet presAssocID="{119CE1DE-AEA9-4B98-9CE4-F5524F968D53}" presName="root" presStyleCnt="0">
        <dgm:presLayoutVars>
          <dgm:dir/>
          <dgm:resizeHandles val="exact"/>
        </dgm:presLayoutVars>
      </dgm:prSet>
      <dgm:spPr/>
    </dgm:pt>
    <dgm:pt modelId="{868425C1-275F-4017-B686-03E547DC0D1A}" type="pres">
      <dgm:prSet presAssocID="{24263919-B000-4515-8BCF-9F3AD6A64E9F}" presName="compNode" presStyleCnt="0"/>
      <dgm:spPr/>
    </dgm:pt>
    <dgm:pt modelId="{E100C801-8E26-447F-9B7B-869ACCC4296D}" type="pres">
      <dgm:prSet presAssocID="{24263919-B000-4515-8BCF-9F3AD6A64E9F}" presName="iconBgRect" presStyleLbl="bgShp" presStyleIdx="0" presStyleCnt="3"/>
      <dgm:spPr/>
    </dgm:pt>
    <dgm:pt modelId="{C887488A-499D-4865-AB89-80A7DB1B14A3}" type="pres">
      <dgm:prSet presAssocID="{24263919-B000-4515-8BCF-9F3AD6A64E9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 pieces"/>
        </a:ext>
      </dgm:extLst>
    </dgm:pt>
    <dgm:pt modelId="{FA93D38C-40DC-4BA4-8252-2365C46EC55A}" type="pres">
      <dgm:prSet presAssocID="{24263919-B000-4515-8BCF-9F3AD6A64E9F}" presName="spaceRect" presStyleCnt="0"/>
      <dgm:spPr/>
    </dgm:pt>
    <dgm:pt modelId="{57574C78-8B07-48E6-ACCA-C53F08D75321}" type="pres">
      <dgm:prSet presAssocID="{24263919-B000-4515-8BCF-9F3AD6A64E9F}" presName="textRect" presStyleLbl="revTx" presStyleIdx="0" presStyleCnt="3">
        <dgm:presLayoutVars>
          <dgm:chMax val="1"/>
          <dgm:chPref val="1"/>
        </dgm:presLayoutVars>
      </dgm:prSet>
      <dgm:spPr/>
    </dgm:pt>
    <dgm:pt modelId="{103D0959-771C-48D1-9D64-804DAC338DFE}" type="pres">
      <dgm:prSet presAssocID="{B62794C4-4E5A-4D28-87EF-DBB2CF7C8438}" presName="sibTrans" presStyleCnt="0"/>
      <dgm:spPr/>
    </dgm:pt>
    <dgm:pt modelId="{C829626A-7EE9-4E52-88AB-741DE43692C0}" type="pres">
      <dgm:prSet presAssocID="{505123C5-6C5B-40E2-96BC-E9F6D9BC0E02}" presName="compNode" presStyleCnt="0"/>
      <dgm:spPr/>
    </dgm:pt>
    <dgm:pt modelId="{391EE4B0-2BEA-464C-8ADF-DCEEC04E86E4}" type="pres">
      <dgm:prSet presAssocID="{505123C5-6C5B-40E2-96BC-E9F6D9BC0E02}" presName="iconBgRect" presStyleLbl="bgShp" presStyleIdx="1" presStyleCnt="3"/>
      <dgm:spPr/>
    </dgm:pt>
    <dgm:pt modelId="{68FD8624-E5F1-4DE0-B846-8A869983F674}" type="pres">
      <dgm:prSet presAssocID="{505123C5-6C5B-40E2-96BC-E9F6D9BC0E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6DCEAFD5-4A5F-4647-84E0-5FFE1E6D6D7A}" type="pres">
      <dgm:prSet presAssocID="{505123C5-6C5B-40E2-96BC-E9F6D9BC0E02}" presName="spaceRect" presStyleCnt="0"/>
      <dgm:spPr/>
    </dgm:pt>
    <dgm:pt modelId="{2814FA02-D8FE-47F7-A520-2802FE9C9954}" type="pres">
      <dgm:prSet presAssocID="{505123C5-6C5B-40E2-96BC-E9F6D9BC0E02}" presName="textRect" presStyleLbl="revTx" presStyleIdx="1" presStyleCnt="3">
        <dgm:presLayoutVars>
          <dgm:chMax val="1"/>
          <dgm:chPref val="1"/>
        </dgm:presLayoutVars>
      </dgm:prSet>
      <dgm:spPr/>
    </dgm:pt>
    <dgm:pt modelId="{8CE32512-2339-4DAD-B211-18E29990A286}" type="pres">
      <dgm:prSet presAssocID="{4D35B13F-3152-4AEC-9436-C400FC08BA30}" presName="sibTrans" presStyleCnt="0"/>
      <dgm:spPr/>
    </dgm:pt>
    <dgm:pt modelId="{FA480191-5789-48E4-B0EE-3FCBDA064537}" type="pres">
      <dgm:prSet presAssocID="{D5D30D92-9F92-4C3B-BBAE-7DD0E56F2733}" presName="compNode" presStyleCnt="0"/>
      <dgm:spPr/>
    </dgm:pt>
    <dgm:pt modelId="{F13363B3-6A28-431B-80EA-06FF6FFF7CE0}" type="pres">
      <dgm:prSet presAssocID="{D5D30D92-9F92-4C3B-BBAE-7DD0E56F2733}" presName="iconBgRect" presStyleLbl="bgShp" presStyleIdx="2" presStyleCnt="3"/>
      <dgm:spPr/>
    </dgm:pt>
    <dgm:pt modelId="{7A714C58-5321-4802-BD18-35F95AC514EF}" type="pres">
      <dgm:prSet presAssocID="{D5D30D92-9F92-4C3B-BBAE-7DD0E56F27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"/>
        </a:ext>
      </dgm:extLst>
    </dgm:pt>
    <dgm:pt modelId="{3483381F-C9C7-477A-AF17-C00BF3B01C8F}" type="pres">
      <dgm:prSet presAssocID="{D5D30D92-9F92-4C3B-BBAE-7DD0E56F2733}" presName="spaceRect" presStyleCnt="0"/>
      <dgm:spPr/>
    </dgm:pt>
    <dgm:pt modelId="{C3ECCDE4-8D4A-471E-B248-040068F82B43}" type="pres">
      <dgm:prSet presAssocID="{D5D30D92-9F92-4C3B-BBAE-7DD0E56F273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7471D45-A532-4299-8174-48F8A78B7C4E}" srcId="{119CE1DE-AEA9-4B98-9CE4-F5524F968D53}" destId="{D5D30D92-9F92-4C3B-BBAE-7DD0E56F2733}" srcOrd="2" destOrd="0" parTransId="{D477EA6D-D420-47D8-BBC0-9148DD6E0A95}" sibTransId="{DFF69FD6-2946-4F7C-90D2-92621E1F0FA3}"/>
    <dgm:cxn modelId="{98723247-0952-43DF-A60D-791B652007ED}" type="presOf" srcId="{119CE1DE-AEA9-4B98-9CE4-F5524F968D53}" destId="{F2580452-6A29-4274-B4D5-0F39846B4E80}" srcOrd="0" destOrd="0" presId="urn:microsoft.com/office/officeart/2018/5/layout/IconCircleLabelList"/>
    <dgm:cxn modelId="{31B47158-B7E0-41D3-B645-12D175E35CF2}" type="presOf" srcId="{24263919-B000-4515-8BCF-9F3AD6A64E9F}" destId="{57574C78-8B07-48E6-ACCA-C53F08D75321}" srcOrd="0" destOrd="0" presId="urn:microsoft.com/office/officeart/2018/5/layout/IconCircleLabelList"/>
    <dgm:cxn modelId="{BF6B276D-96A7-48B5-AB23-A5B241579F37}" srcId="{119CE1DE-AEA9-4B98-9CE4-F5524F968D53}" destId="{24263919-B000-4515-8BCF-9F3AD6A64E9F}" srcOrd="0" destOrd="0" parTransId="{168352F0-8851-405D-96D5-668B7026FD5B}" sibTransId="{B62794C4-4E5A-4D28-87EF-DBB2CF7C8438}"/>
    <dgm:cxn modelId="{F10AFA72-7576-40DE-9A61-97F4C93C9E13}" srcId="{119CE1DE-AEA9-4B98-9CE4-F5524F968D53}" destId="{505123C5-6C5B-40E2-96BC-E9F6D9BC0E02}" srcOrd="1" destOrd="0" parTransId="{9768EEEC-1435-4586-B098-C94BA5B67A57}" sibTransId="{4D35B13F-3152-4AEC-9436-C400FC08BA30}"/>
    <dgm:cxn modelId="{087D1297-2B6D-4769-B5B9-18882118F78B}" type="presOf" srcId="{505123C5-6C5B-40E2-96BC-E9F6D9BC0E02}" destId="{2814FA02-D8FE-47F7-A520-2802FE9C9954}" srcOrd="0" destOrd="0" presId="urn:microsoft.com/office/officeart/2018/5/layout/IconCircleLabelList"/>
    <dgm:cxn modelId="{6BD8DACA-6A78-40B4-9199-81E0B39825E2}" type="presOf" srcId="{D5D30D92-9F92-4C3B-BBAE-7DD0E56F2733}" destId="{C3ECCDE4-8D4A-471E-B248-040068F82B43}" srcOrd="0" destOrd="0" presId="urn:microsoft.com/office/officeart/2018/5/layout/IconCircleLabelList"/>
    <dgm:cxn modelId="{C90A745A-89D3-4F2A-BA3C-ACC8A63BE42B}" type="presParOf" srcId="{F2580452-6A29-4274-B4D5-0F39846B4E80}" destId="{868425C1-275F-4017-B686-03E547DC0D1A}" srcOrd="0" destOrd="0" presId="urn:microsoft.com/office/officeart/2018/5/layout/IconCircleLabelList"/>
    <dgm:cxn modelId="{844EA09F-C3E6-4D6C-B63A-8BD9ABF77456}" type="presParOf" srcId="{868425C1-275F-4017-B686-03E547DC0D1A}" destId="{E100C801-8E26-447F-9B7B-869ACCC4296D}" srcOrd="0" destOrd="0" presId="urn:microsoft.com/office/officeart/2018/5/layout/IconCircleLabelList"/>
    <dgm:cxn modelId="{2C76D083-6AC5-4A01-819F-A11E15792D35}" type="presParOf" srcId="{868425C1-275F-4017-B686-03E547DC0D1A}" destId="{C887488A-499D-4865-AB89-80A7DB1B14A3}" srcOrd="1" destOrd="0" presId="urn:microsoft.com/office/officeart/2018/5/layout/IconCircleLabelList"/>
    <dgm:cxn modelId="{07F3DBF1-9801-475F-B832-3A1F0C7D7D86}" type="presParOf" srcId="{868425C1-275F-4017-B686-03E547DC0D1A}" destId="{FA93D38C-40DC-4BA4-8252-2365C46EC55A}" srcOrd="2" destOrd="0" presId="urn:microsoft.com/office/officeart/2018/5/layout/IconCircleLabelList"/>
    <dgm:cxn modelId="{4C0B4AE2-1ECA-4FC3-88E9-A685C2088F3D}" type="presParOf" srcId="{868425C1-275F-4017-B686-03E547DC0D1A}" destId="{57574C78-8B07-48E6-ACCA-C53F08D75321}" srcOrd="3" destOrd="0" presId="urn:microsoft.com/office/officeart/2018/5/layout/IconCircleLabelList"/>
    <dgm:cxn modelId="{04558B1F-0B2C-472A-B86B-BA3D23900E1F}" type="presParOf" srcId="{F2580452-6A29-4274-B4D5-0F39846B4E80}" destId="{103D0959-771C-48D1-9D64-804DAC338DFE}" srcOrd="1" destOrd="0" presId="urn:microsoft.com/office/officeart/2018/5/layout/IconCircleLabelList"/>
    <dgm:cxn modelId="{F9590C09-BB76-424D-B6E8-9958155EBF12}" type="presParOf" srcId="{F2580452-6A29-4274-B4D5-0F39846B4E80}" destId="{C829626A-7EE9-4E52-88AB-741DE43692C0}" srcOrd="2" destOrd="0" presId="urn:microsoft.com/office/officeart/2018/5/layout/IconCircleLabelList"/>
    <dgm:cxn modelId="{7A0D9EAF-35FD-4BA5-B021-AF1011F1DD7A}" type="presParOf" srcId="{C829626A-7EE9-4E52-88AB-741DE43692C0}" destId="{391EE4B0-2BEA-464C-8ADF-DCEEC04E86E4}" srcOrd="0" destOrd="0" presId="urn:microsoft.com/office/officeart/2018/5/layout/IconCircleLabelList"/>
    <dgm:cxn modelId="{7403D536-A815-496C-8F17-34ECB7971A2F}" type="presParOf" srcId="{C829626A-7EE9-4E52-88AB-741DE43692C0}" destId="{68FD8624-E5F1-4DE0-B846-8A869983F674}" srcOrd="1" destOrd="0" presId="urn:microsoft.com/office/officeart/2018/5/layout/IconCircleLabelList"/>
    <dgm:cxn modelId="{6CB6956F-4213-4702-B723-D29F0F552D0E}" type="presParOf" srcId="{C829626A-7EE9-4E52-88AB-741DE43692C0}" destId="{6DCEAFD5-4A5F-4647-84E0-5FFE1E6D6D7A}" srcOrd="2" destOrd="0" presId="urn:microsoft.com/office/officeart/2018/5/layout/IconCircleLabelList"/>
    <dgm:cxn modelId="{606E8884-153E-4F9B-B3D0-01AF90C05120}" type="presParOf" srcId="{C829626A-7EE9-4E52-88AB-741DE43692C0}" destId="{2814FA02-D8FE-47F7-A520-2802FE9C9954}" srcOrd="3" destOrd="0" presId="urn:microsoft.com/office/officeart/2018/5/layout/IconCircleLabelList"/>
    <dgm:cxn modelId="{8BAD59C7-94ED-4C23-A8D0-F335FAFAAF34}" type="presParOf" srcId="{F2580452-6A29-4274-B4D5-0F39846B4E80}" destId="{8CE32512-2339-4DAD-B211-18E29990A286}" srcOrd="3" destOrd="0" presId="urn:microsoft.com/office/officeart/2018/5/layout/IconCircleLabelList"/>
    <dgm:cxn modelId="{A85D3C0F-AB4A-4575-80CE-DF1F0140923A}" type="presParOf" srcId="{F2580452-6A29-4274-B4D5-0F39846B4E80}" destId="{FA480191-5789-48E4-B0EE-3FCBDA064537}" srcOrd="4" destOrd="0" presId="urn:microsoft.com/office/officeart/2018/5/layout/IconCircleLabelList"/>
    <dgm:cxn modelId="{F6C5BF21-3FF7-49AB-918D-FD2335989DA8}" type="presParOf" srcId="{FA480191-5789-48E4-B0EE-3FCBDA064537}" destId="{F13363B3-6A28-431B-80EA-06FF6FFF7CE0}" srcOrd="0" destOrd="0" presId="urn:microsoft.com/office/officeart/2018/5/layout/IconCircleLabelList"/>
    <dgm:cxn modelId="{0ACA1FE8-B8FF-4DA4-8787-F34C72250861}" type="presParOf" srcId="{FA480191-5789-48E4-B0EE-3FCBDA064537}" destId="{7A714C58-5321-4802-BD18-35F95AC514EF}" srcOrd="1" destOrd="0" presId="urn:microsoft.com/office/officeart/2018/5/layout/IconCircleLabelList"/>
    <dgm:cxn modelId="{42DEB8B1-1B98-48BD-AC07-B02A6942157D}" type="presParOf" srcId="{FA480191-5789-48E4-B0EE-3FCBDA064537}" destId="{3483381F-C9C7-477A-AF17-C00BF3B01C8F}" srcOrd="2" destOrd="0" presId="urn:microsoft.com/office/officeart/2018/5/layout/IconCircleLabelList"/>
    <dgm:cxn modelId="{5BCB7318-C9F7-4FAE-8F07-0B7C9DD5488C}" type="presParOf" srcId="{FA480191-5789-48E4-B0EE-3FCBDA064537}" destId="{C3ECCDE4-8D4A-471E-B248-040068F82B4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6208E-F0DF-432F-994F-AE4752AB34A2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E29B57-F8A6-4326-96A3-E852CEE7468D}">
      <dgm:prSet custT="1"/>
      <dgm:spPr/>
      <dgm:t>
        <a:bodyPr/>
        <a:lstStyle/>
        <a:p>
          <a:r>
            <a:rPr lang="en-US" sz="2000" dirty="0"/>
            <a:t>Identify </a:t>
          </a:r>
          <a:r>
            <a:rPr lang="en-US" sz="2000" b="1" dirty="0"/>
            <a:t>all</a:t>
          </a:r>
          <a:r>
            <a:rPr lang="en-US" sz="2000" dirty="0"/>
            <a:t> of the legal issues</a:t>
          </a:r>
        </a:p>
      </dgm:t>
    </dgm:pt>
    <dgm:pt modelId="{EB93E862-01DD-4248-BCDB-039BD9BF6E3A}" type="parTrans" cxnId="{313CCEBB-F6EC-424C-B1D5-CE0A5AA7BEC9}">
      <dgm:prSet/>
      <dgm:spPr/>
      <dgm:t>
        <a:bodyPr/>
        <a:lstStyle/>
        <a:p>
          <a:endParaRPr lang="en-US"/>
        </a:p>
      </dgm:t>
    </dgm:pt>
    <dgm:pt modelId="{80C3D150-CFED-4D06-83D6-7204F15FEC33}" type="sibTrans" cxnId="{313CCEBB-F6EC-424C-B1D5-CE0A5AA7BEC9}">
      <dgm:prSet/>
      <dgm:spPr/>
      <dgm:t>
        <a:bodyPr/>
        <a:lstStyle/>
        <a:p>
          <a:endParaRPr lang="en-US"/>
        </a:p>
      </dgm:t>
    </dgm:pt>
    <dgm:pt modelId="{D6FF8893-7B37-416F-A3A6-F57C84F6DF6B}">
      <dgm:prSet custT="1"/>
      <dgm:spPr/>
      <dgm:t>
        <a:bodyPr/>
        <a:lstStyle/>
        <a:p>
          <a:r>
            <a:rPr lang="en-US" sz="2000" dirty="0"/>
            <a:t>Demonstrate an understanding of which legal issues (or sub-issues) are difficult and which are easy</a:t>
          </a:r>
        </a:p>
      </dgm:t>
    </dgm:pt>
    <dgm:pt modelId="{A66112C1-871D-4DC4-AFC0-988367D93CC0}" type="parTrans" cxnId="{812B71D3-B8EB-44BD-A296-FE90C28A5CF1}">
      <dgm:prSet/>
      <dgm:spPr/>
      <dgm:t>
        <a:bodyPr/>
        <a:lstStyle/>
        <a:p>
          <a:endParaRPr lang="en-US"/>
        </a:p>
      </dgm:t>
    </dgm:pt>
    <dgm:pt modelId="{F01A3336-006C-4071-B503-B32FE28E2865}" type="sibTrans" cxnId="{812B71D3-B8EB-44BD-A296-FE90C28A5CF1}">
      <dgm:prSet/>
      <dgm:spPr/>
      <dgm:t>
        <a:bodyPr/>
        <a:lstStyle/>
        <a:p>
          <a:endParaRPr lang="en-US"/>
        </a:p>
      </dgm:t>
    </dgm:pt>
    <dgm:pt modelId="{ED1BA099-054D-4802-BE21-4CB71B1F2F28}">
      <dgm:prSet custT="1"/>
      <dgm:spPr/>
      <dgm:t>
        <a:bodyPr/>
        <a:lstStyle/>
        <a:p>
          <a:r>
            <a:rPr lang="en-US" sz="2000" dirty="0"/>
            <a:t>Spend more time/space on the difficult issues (where the facts cut both ways) and far less time on the easy issues (where the conclusion is obvious)</a:t>
          </a:r>
        </a:p>
      </dgm:t>
    </dgm:pt>
    <dgm:pt modelId="{2328AED9-608D-4D72-B563-B470D1AAA4CC}" type="parTrans" cxnId="{AAA74D93-2BA6-4DCC-B249-5487DAC8B798}">
      <dgm:prSet/>
      <dgm:spPr/>
      <dgm:t>
        <a:bodyPr/>
        <a:lstStyle/>
        <a:p>
          <a:endParaRPr lang="en-US"/>
        </a:p>
      </dgm:t>
    </dgm:pt>
    <dgm:pt modelId="{361B4EF0-1C22-499A-8DB9-C0603AF5F371}" type="sibTrans" cxnId="{AAA74D93-2BA6-4DCC-B249-5487DAC8B798}">
      <dgm:prSet/>
      <dgm:spPr/>
      <dgm:t>
        <a:bodyPr/>
        <a:lstStyle/>
        <a:p>
          <a:endParaRPr lang="en-US"/>
        </a:p>
      </dgm:t>
    </dgm:pt>
    <dgm:pt modelId="{2F3F5036-D594-2B4A-B6F4-EE004A3014C6}" type="pres">
      <dgm:prSet presAssocID="{DDC6208E-F0DF-432F-994F-AE4752AB34A2}" presName="outerComposite" presStyleCnt="0">
        <dgm:presLayoutVars>
          <dgm:chMax val="5"/>
          <dgm:dir/>
          <dgm:resizeHandles val="exact"/>
        </dgm:presLayoutVars>
      </dgm:prSet>
      <dgm:spPr/>
    </dgm:pt>
    <dgm:pt modelId="{251F00F8-7153-DF4B-8A6E-12B3D462C39F}" type="pres">
      <dgm:prSet presAssocID="{DDC6208E-F0DF-432F-994F-AE4752AB34A2}" presName="dummyMaxCanvas" presStyleCnt="0">
        <dgm:presLayoutVars/>
      </dgm:prSet>
      <dgm:spPr/>
    </dgm:pt>
    <dgm:pt modelId="{38132DC1-D5CB-C442-B738-CB3BAE7C39C6}" type="pres">
      <dgm:prSet presAssocID="{DDC6208E-F0DF-432F-994F-AE4752AB34A2}" presName="ThreeNodes_1" presStyleLbl="node1" presStyleIdx="0" presStyleCnt="3">
        <dgm:presLayoutVars>
          <dgm:bulletEnabled val="1"/>
        </dgm:presLayoutVars>
      </dgm:prSet>
      <dgm:spPr/>
    </dgm:pt>
    <dgm:pt modelId="{A8844222-E25D-0844-A8D8-305BC8675A77}" type="pres">
      <dgm:prSet presAssocID="{DDC6208E-F0DF-432F-994F-AE4752AB34A2}" presName="ThreeNodes_2" presStyleLbl="node1" presStyleIdx="1" presStyleCnt="3">
        <dgm:presLayoutVars>
          <dgm:bulletEnabled val="1"/>
        </dgm:presLayoutVars>
      </dgm:prSet>
      <dgm:spPr/>
    </dgm:pt>
    <dgm:pt modelId="{1F7A5217-AF8E-7740-96E2-3E48B84F011D}" type="pres">
      <dgm:prSet presAssocID="{DDC6208E-F0DF-432F-994F-AE4752AB34A2}" presName="ThreeNodes_3" presStyleLbl="node1" presStyleIdx="2" presStyleCnt="3">
        <dgm:presLayoutVars>
          <dgm:bulletEnabled val="1"/>
        </dgm:presLayoutVars>
      </dgm:prSet>
      <dgm:spPr/>
    </dgm:pt>
    <dgm:pt modelId="{925FA555-D9BA-4E4F-A3D5-593A9BD37197}" type="pres">
      <dgm:prSet presAssocID="{DDC6208E-F0DF-432F-994F-AE4752AB34A2}" presName="ThreeConn_1-2" presStyleLbl="fgAccFollowNode1" presStyleIdx="0" presStyleCnt="2">
        <dgm:presLayoutVars>
          <dgm:bulletEnabled val="1"/>
        </dgm:presLayoutVars>
      </dgm:prSet>
      <dgm:spPr/>
    </dgm:pt>
    <dgm:pt modelId="{899DC4B9-610E-A84E-9987-9DAD86CE5610}" type="pres">
      <dgm:prSet presAssocID="{DDC6208E-F0DF-432F-994F-AE4752AB34A2}" presName="ThreeConn_2-3" presStyleLbl="fgAccFollowNode1" presStyleIdx="1" presStyleCnt="2">
        <dgm:presLayoutVars>
          <dgm:bulletEnabled val="1"/>
        </dgm:presLayoutVars>
      </dgm:prSet>
      <dgm:spPr/>
    </dgm:pt>
    <dgm:pt modelId="{1481ED25-9AA0-9341-9316-2DDA11CDBD4D}" type="pres">
      <dgm:prSet presAssocID="{DDC6208E-F0DF-432F-994F-AE4752AB34A2}" presName="ThreeNodes_1_text" presStyleLbl="node1" presStyleIdx="2" presStyleCnt="3">
        <dgm:presLayoutVars>
          <dgm:bulletEnabled val="1"/>
        </dgm:presLayoutVars>
      </dgm:prSet>
      <dgm:spPr/>
    </dgm:pt>
    <dgm:pt modelId="{1926893F-B297-5040-B727-57F2A110E33E}" type="pres">
      <dgm:prSet presAssocID="{DDC6208E-F0DF-432F-994F-AE4752AB34A2}" presName="ThreeNodes_2_text" presStyleLbl="node1" presStyleIdx="2" presStyleCnt="3">
        <dgm:presLayoutVars>
          <dgm:bulletEnabled val="1"/>
        </dgm:presLayoutVars>
      </dgm:prSet>
      <dgm:spPr/>
    </dgm:pt>
    <dgm:pt modelId="{F5F85FCF-2C15-FC42-9117-99C3D79A7EDD}" type="pres">
      <dgm:prSet presAssocID="{DDC6208E-F0DF-432F-994F-AE4752AB34A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808991A-9E5E-6146-A899-C38276E09E6C}" type="presOf" srcId="{ED1BA099-054D-4802-BE21-4CB71B1F2F28}" destId="{1F7A5217-AF8E-7740-96E2-3E48B84F011D}" srcOrd="0" destOrd="0" presId="urn:microsoft.com/office/officeart/2005/8/layout/vProcess5"/>
    <dgm:cxn modelId="{A6E89D1D-822D-2342-BDC6-111B54060AC7}" type="presOf" srcId="{ED1BA099-054D-4802-BE21-4CB71B1F2F28}" destId="{F5F85FCF-2C15-FC42-9117-99C3D79A7EDD}" srcOrd="1" destOrd="0" presId="urn:microsoft.com/office/officeart/2005/8/layout/vProcess5"/>
    <dgm:cxn modelId="{3B6B1E35-9BF3-A442-8D2B-B114927323B3}" type="presOf" srcId="{02E29B57-F8A6-4326-96A3-E852CEE7468D}" destId="{38132DC1-D5CB-C442-B738-CB3BAE7C39C6}" srcOrd="0" destOrd="0" presId="urn:microsoft.com/office/officeart/2005/8/layout/vProcess5"/>
    <dgm:cxn modelId="{5664C18C-3E9E-A54F-B69C-0DEB80098D47}" type="presOf" srcId="{80C3D150-CFED-4D06-83D6-7204F15FEC33}" destId="{925FA555-D9BA-4E4F-A3D5-593A9BD37197}" srcOrd="0" destOrd="0" presId="urn:microsoft.com/office/officeart/2005/8/layout/vProcess5"/>
    <dgm:cxn modelId="{AAA74D93-2BA6-4DCC-B249-5487DAC8B798}" srcId="{DDC6208E-F0DF-432F-994F-AE4752AB34A2}" destId="{ED1BA099-054D-4802-BE21-4CB71B1F2F28}" srcOrd="2" destOrd="0" parTransId="{2328AED9-608D-4D72-B563-B470D1AAA4CC}" sibTransId="{361B4EF0-1C22-499A-8DB9-C0603AF5F371}"/>
    <dgm:cxn modelId="{51563894-BF11-D748-8B7D-5525A703C506}" type="presOf" srcId="{D6FF8893-7B37-416F-A3A6-F57C84F6DF6B}" destId="{1926893F-B297-5040-B727-57F2A110E33E}" srcOrd="1" destOrd="0" presId="urn:microsoft.com/office/officeart/2005/8/layout/vProcess5"/>
    <dgm:cxn modelId="{313CCEBB-F6EC-424C-B1D5-CE0A5AA7BEC9}" srcId="{DDC6208E-F0DF-432F-994F-AE4752AB34A2}" destId="{02E29B57-F8A6-4326-96A3-E852CEE7468D}" srcOrd="0" destOrd="0" parTransId="{EB93E862-01DD-4248-BCDB-039BD9BF6E3A}" sibTransId="{80C3D150-CFED-4D06-83D6-7204F15FEC33}"/>
    <dgm:cxn modelId="{FED51BC1-CCB5-2246-A58F-BE3F0DA5820E}" type="presOf" srcId="{DDC6208E-F0DF-432F-994F-AE4752AB34A2}" destId="{2F3F5036-D594-2B4A-B6F4-EE004A3014C6}" srcOrd="0" destOrd="0" presId="urn:microsoft.com/office/officeart/2005/8/layout/vProcess5"/>
    <dgm:cxn modelId="{D09607C2-CEAD-7A4F-B7A5-F777518FB855}" type="presOf" srcId="{02E29B57-F8A6-4326-96A3-E852CEE7468D}" destId="{1481ED25-9AA0-9341-9316-2DDA11CDBD4D}" srcOrd="1" destOrd="0" presId="urn:microsoft.com/office/officeart/2005/8/layout/vProcess5"/>
    <dgm:cxn modelId="{812B71D3-B8EB-44BD-A296-FE90C28A5CF1}" srcId="{DDC6208E-F0DF-432F-994F-AE4752AB34A2}" destId="{D6FF8893-7B37-416F-A3A6-F57C84F6DF6B}" srcOrd="1" destOrd="0" parTransId="{A66112C1-871D-4DC4-AFC0-988367D93CC0}" sibTransId="{F01A3336-006C-4071-B503-B32FE28E2865}"/>
    <dgm:cxn modelId="{50305CE9-8EF3-EB45-A158-59EC3BF57EE7}" type="presOf" srcId="{F01A3336-006C-4071-B503-B32FE28E2865}" destId="{899DC4B9-610E-A84E-9987-9DAD86CE5610}" srcOrd="0" destOrd="0" presId="urn:microsoft.com/office/officeart/2005/8/layout/vProcess5"/>
    <dgm:cxn modelId="{F9D8EFF4-B73E-D94D-80B2-DD785DE4A415}" type="presOf" srcId="{D6FF8893-7B37-416F-A3A6-F57C84F6DF6B}" destId="{A8844222-E25D-0844-A8D8-305BC8675A77}" srcOrd="0" destOrd="0" presId="urn:microsoft.com/office/officeart/2005/8/layout/vProcess5"/>
    <dgm:cxn modelId="{818B27E8-FF33-8D48-968C-AE7E47744030}" type="presParOf" srcId="{2F3F5036-D594-2B4A-B6F4-EE004A3014C6}" destId="{251F00F8-7153-DF4B-8A6E-12B3D462C39F}" srcOrd="0" destOrd="0" presId="urn:microsoft.com/office/officeart/2005/8/layout/vProcess5"/>
    <dgm:cxn modelId="{D4A80101-4FBF-EE43-84C7-CD08C822C5A1}" type="presParOf" srcId="{2F3F5036-D594-2B4A-B6F4-EE004A3014C6}" destId="{38132DC1-D5CB-C442-B738-CB3BAE7C39C6}" srcOrd="1" destOrd="0" presId="urn:microsoft.com/office/officeart/2005/8/layout/vProcess5"/>
    <dgm:cxn modelId="{15735443-189C-A942-AEBF-5E4C52F87054}" type="presParOf" srcId="{2F3F5036-D594-2B4A-B6F4-EE004A3014C6}" destId="{A8844222-E25D-0844-A8D8-305BC8675A77}" srcOrd="2" destOrd="0" presId="urn:microsoft.com/office/officeart/2005/8/layout/vProcess5"/>
    <dgm:cxn modelId="{929BCA84-0618-F54A-B654-E6610667BE95}" type="presParOf" srcId="{2F3F5036-D594-2B4A-B6F4-EE004A3014C6}" destId="{1F7A5217-AF8E-7740-96E2-3E48B84F011D}" srcOrd="3" destOrd="0" presId="urn:microsoft.com/office/officeart/2005/8/layout/vProcess5"/>
    <dgm:cxn modelId="{0830B74D-D14A-8F42-AE1F-8EB96355C4D4}" type="presParOf" srcId="{2F3F5036-D594-2B4A-B6F4-EE004A3014C6}" destId="{925FA555-D9BA-4E4F-A3D5-593A9BD37197}" srcOrd="4" destOrd="0" presId="urn:microsoft.com/office/officeart/2005/8/layout/vProcess5"/>
    <dgm:cxn modelId="{339C9DD6-0ED7-5944-9189-DB116EB80B21}" type="presParOf" srcId="{2F3F5036-D594-2B4A-B6F4-EE004A3014C6}" destId="{899DC4B9-610E-A84E-9987-9DAD86CE5610}" srcOrd="5" destOrd="0" presId="urn:microsoft.com/office/officeart/2005/8/layout/vProcess5"/>
    <dgm:cxn modelId="{CAC77FCF-DCB5-DF4A-9AC5-729A09A225B2}" type="presParOf" srcId="{2F3F5036-D594-2B4A-B6F4-EE004A3014C6}" destId="{1481ED25-9AA0-9341-9316-2DDA11CDBD4D}" srcOrd="6" destOrd="0" presId="urn:microsoft.com/office/officeart/2005/8/layout/vProcess5"/>
    <dgm:cxn modelId="{D40D5C57-5491-AB4B-8FE6-A09B1AC856AD}" type="presParOf" srcId="{2F3F5036-D594-2B4A-B6F4-EE004A3014C6}" destId="{1926893F-B297-5040-B727-57F2A110E33E}" srcOrd="7" destOrd="0" presId="urn:microsoft.com/office/officeart/2005/8/layout/vProcess5"/>
    <dgm:cxn modelId="{85204451-ED7C-3F47-9374-670524ADECCF}" type="presParOf" srcId="{2F3F5036-D594-2B4A-B6F4-EE004A3014C6}" destId="{F5F85FCF-2C15-FC42-9117-99C3D79A7E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89BBB-C976-4A8D-A31C-77CD5D2117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ACF707-9D5F-4DFD-BB4A-3C74C7CD8368}">
      <dgm:prSet custT="1"/>
      <dgm:spPr/>
      <dgm:t>
        <a:bodyPr/>
        <a:lstStyle/>
        <a:p>
          <a:r>
            <a:rPr lang="en-US" sz="2400" dirty="0"/>
            <a:t>State the rule(s) and sub-rules relevant to resolving the legal issues</a:t>
          </a:r>
        </a:p>
      </dgm:t>
    </dgm:pt>
    <dgm:pt modelId="{7B4F6568-5B19-4FCA-BDD4-009FA29EDE65}" type="parTrans" cxnId="{557BE745-1AF9-4270-88DB-7A6AC57CF8F1}">
      <dgm:prSet/>
      <dgm:spPr/>
      <dgm:t>
        <a:bodyPr/>
        <a:lstStyle/>
        <a:p>
          <a:endParaRPr lang="en-US"/>
        </a:p>
      </dgm:t>
    </dgm:pt>
    <dgm:pt modelId="{D6A0349F-7A34-484E-8336-2C37E3633E14}" type="sibTrans" cxnId="{557BE745-1AF9-4270-88DB-7A6AC57CF8F1}">
      <dgm:prSet/>
      <dgm:spPr/>
      <dgm:t>
        <a:bodyPr/>
        <a:lstStyle/>
        <a:p>
          <a:endParaRPr lang="en-US"/>
        </a:p>
      </dgm:t>
    </dgm:pt>
    <dgm:pt modelId="{E31ADFAC-5FB0-5B47-A9C9-4DDA82C3E3A1}">
      <dgm:prSet custT="1"/>
      <dgm:spPr/>
      <dgm:t>
        <a:bodyPr/>
        <a:lstStyle/>
        <a:p>
          <a:r>
            <a:rPr lang="en-US" sz="2400" dirty="0"/>
            <a:t>Organization: use IRAC structure with mini-IRACs for sub-rules</a:t>
          </a:r>
        </a:p>
      </dgm:t>
    </dgm:pt>
    <dgm:pt modelId="{9B063F3A-FFE2-FE44-84B7-23A45FB6A4B6}" type="parTrans" cxnId="{32F2DBCA-BBA9-424A-A0AC-7238E7EE539A}">
      <dgm:prSet/>
      <dgm:spPr/>
      <dgm:t>
        <a:bodyPr/>
        <a:lstStyle/>
        <a:p>
          <a:endParaRPr lang="en-US"/>
        </a:p>
      </dgm:t>
    </dgm:pt>
    <dgm:pt modelId="{ED18A2BA-BD23-3A43-85D7-57CD368E0AB6}" type="sibTrans" cxnId="{32F2DBCA-BBA9-424A-A0AC-7238E7EE539A}">
      <dgm:prSet/>
      <dgm:spPr/>
      <dgm:t>
        <a:bodyPr/>
        <a:lstStyle/>
        <a:p>
          <a:endParaRPr lang="en-US"/>
        </a:p>
      </dgm:t>
    </dgm:pt>
    <dgm:pt modelId="{5C8406B4-D16F-444B-B750-4BF99C2D4705}">
      <dgm:prSet custT="1"/>
      <dgm:spPr/>
      <dgm:t>
        <a:bodyPr/>
        <a:lstStyle/>
        <a:p>
          <a:r>
            <a:rPr lang="en-US" sz="2400" dirty="0"/>
            <a:t>Use terms of art; avoid paraphrasing</a:t>
          </a:r>
        </a:p>
      </dgm:t>
    </dgm:pt>
    <dgm:pt modelId="{9E043A0C-9958-FF4B-8D66-3AE038ECB8F2}" type="parTrans" cxnId="{1B2ECBE9-7419-9744-AD19-1A4CA0EFE5CA}">
      <dgm:prSet/>
      <dgm:spPr/>
      <dgm:t>
        <a:bodyPr/>
        <a:lstStyle/>
        <a:p>
          <a:endParaRPr lang="en-US"/>
        </a:p>
      </dgm:t>
    </dgm:pt>
    <dgm:pt modelId="{A7994395-643C-9940-95B5-263EC16D04A7}" type="sibTrans" cxnId="{1B2ECBE9-7419-9744-AD19-1A4CA0EFE5CA}">
      <dgm:prSet/>
      <dgm:spPr/>
      <dgm:t>
        <a:bodyPr/>
        <a:lstStyle/>
        <a:p>
          <a:endParaRPr lang="en-US"/>
        </a:p>
      </dgm:t>
    </dgm:pt>
    <dgm:pt modelId="{54F5C544-BF22-264D-9556-ABCDBA09D470}" type="pres">
      <dgm:prSet presAssocID="{16689BBB-C976-4A8D-A31C-77CD5D211797}" presName="linear" presStyleCnt="0">
        <dgm:presLayoutVars>
          <dgm:animLvl val="lvl"/>
          <dgm:resizeHandles val="exact"/>
        </dgm:presLayoutVars>
      </dgm:prSet>
      <dgm:spPr/>
    </dgm:pt>
    <dgm:pt modelId="{F8E2E9DB-68C1-3B45-A01F-DA7EC6D51D59}" type="pres">
      <dgm:prSet presAssocID="{C1ACF707-9D5F-4DFD-BB4A-3C74C7CD83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E272AF-F42E-944F-82F5-87E8F0BAEFC9}" type="pres">
      <dgm:prSet presAssocID="{D6A0349F-7A34-484E-8336-2C37E3633E14}" presName="spacer" presStyleCnt="0"/>
      <dgm:spPr/>
    </dgm:pt>
    <dgm:pt modelId="{BA301972-5686-D64F-B5CE-9446154A8143}" type="pres">
      <dgm:prSet presAssocID="{E31ADFAC-5FB0-5B47-A9C9-4DDA82C3E3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F402FB2-107D-9746-A238-0BA1283E3468}" type="pres">
      <dgm:prSet presAssocID="{ED18A2BA-BD23-3A43-85D7-57CD368E0AB6}" presName="spacer" presStyleCnt="0"/>
      <dgm:spPr/>
    </dgm:pt>
    <dgm:pt modelId="{58FDB219-8B1E-F44F-93A4-D8727088B910}" type="pres">
      <dgm:prSet presAssocID="{5C8406B4-D16F-444B-B750-4BF99C2D47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7BE745-1AF9-4270-88DB-7A6AC57CF8F1}" srcId="{16689BBB-C976-4A8D-A31C-77CD5D211797}" destId="{C1ACF707-9D5F-4DFD-BB4A-3C74C7CD8368}" srcOrd="0" destOrd="0" parTransId="{7B4F6568-5B19-4FCA-BDD4-009FA29EDE65}" sibTransId="{D6A0349F-7A34-484E-8336-2C37E3633E14}"/>
    <dgm:cxn modelId="{AA0A55AA-22EA-2A45-8FE7-21053DB7672B}" type="presOf" srcId="{E31ADFAC-5FB0-5B47-A9C9-4DDA82C3E3A1}" destId="{BA301972-5686-D64F-B5CE-9446154A8143}" srcOrd="0" destOrd="0" presId="urn:microsoft.com/office/officeart/2005/8/layout/vList2"/>
    <dgm:cxn modelId="{32F2DBCA-BBA9-424A-A0AC-7238E7EE539A}" srcId="{16689BBB-C976-4A8D-A31C-77CD5D211797}" destId="{E31ADFAC-5FB0-5B47-A9C9-4DDA82C3E3A1}" srcOrd="1" destOrd="0" parTransId="{9B063F3A-FFE2-FE44-84B7-23A45FB6A4B6}" sibTransId="{ED18A2BA-BD23-3A43-85D7-57CD368E0AB6}"/>
    <dgm:cxn modelId="{BA5941CC-E8D5-A545-9E35-3FB4BD422667}" type="presOf" srcId="{5C8406B4-D16F-444B-B750-4BF99C2D4705}" destId="{58FDB219-8B1E-F44F-93A4-D8727088B910}" srcOrd="0" destOrd="0" presId="urn:microsoft.com/office/officeart/2005/8/layout/vList2"/>
    <dgm:cxn modelId="{D2BECACF-4AA7-F540-AD58-00DA487E1829}" type="presOf" srcId="{16689BBB-C976-4A8D-A31C-77CD5D211797}" destId="{54F5C544-BF22-264D-9556-ABCDBA09D470}" srcOrd="0" destOrd="0" presId="urn:microsoft.com/office/officeart/2005/8/layout/vList2"/>
    <dgm:cxn modelId="{1B2ECBE9-7419-9744-AD19-1A4CA0EFE5CA}" srcId="{16689BBB-C976-4A8D-A31C-77CD5D211797}" destId="{5C8406B4-D16F-444B-B750-4BF99C2D4705}" srcOrd="2" destOrd="0" parTransId="{9E043A0C-9958-FF4B-8D66-3AE038ECB8F2}" sibTransId="{A7994395-643C-9940-95B5-263EC16D04A7}"/>
    <dgm:cxn modelId="{FEF876EC-19E9-E94B-B4B2-E1C1149F07E5}" type="presOf" srcId="{C1ACF707-9D5F-4DFD-BB4A-3C74C7CD8368}" destId="{F8E2E9DB-68C1-3B45-A01F-DA7EC6D51D59}" srcOrd="0" destOrd="0" presId="urn:microsoft.com/office/officeart/2005/8/layout/vList2"/>
    <dgm:cxn modelId="{CFAF962D-B2D8-D84C-9F31-52290293F6CA}" type="presParOf" srcId="{54F5C544-BF22-264D-9556-ABCDBA09D470}" destId="{F8E2E9DB-68C1-3B45-A01F-DA7EC6D51D59}" srcOrd="0" destOrd="0" presId="urn:microsoft.com/office/officeart/2005/8/layout/vList2"/>
    <dgm:cxn modelId="{E85C1BB5-7764-8948-96F5-E2D5A3BA5277}" type="presParOf" srcId="{54F5C544-BF22-264D-9556-ABCDBA09D470}" destId="{36E272AF-F42E-944F-82F5-87E8F0BAEFC9}" srcOrd="1" destOrd="0" presId="urn:microsoft.com/office/officeart/2005/8/layout/vList2"/>
    <dgm:cxn modelId="{59C52284-E575-5C4E-8867-E12151EEE548}" type="presParOf" srcId="{54F5C544-BF22-264D-9556-ABCDBA09D470}" destId="{BA301972-5686-D64F-B5CE-9446154A8143}" srcOrd="2" destOrd="0" presId="urn:microsoft.com/office/officeart/2005/8/layout/vList2"/>
    <dgm:cxn modelId="{3B0C8AB9-0EF9-194A-A7FE-720FCB506571}" type="presParOf" srcId="{54F5C544-BF22-264D-9556-ABCDBA09D470}" destId="{4F402FB2-107D-9746-A238-0BA1283E3468}" srcOrd="3" destOrd="0" presId="urn:microsoft.com/office/officeart/2005/8/layout/vList2"/>
    <dgm:cxn modelId="{8ACE538D-545A-B844-8AB7-CB1F612594BE}" type="presParOf" srcId="{54F5C544-BF22-264D-9556-ABCDBA09D470}" destId="{58FDB219-8B1E-F44F-93A4-D8727088B9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078981-7305-4F59-88AD-0EB4C686E5D4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7EBD31-C47E-467D-A415-84B2D8D8D295}">
      <dgm:prSet custT="1"/>
      <dgm:spPr/>
      <dgm:t>
        <a:bodyPr/>
        <a:lstStyle/>
        <a:p>
          <a:r>
            <a:rPr lang="en-US" sz="2000" dirty="0"/>
            <a:t>Apply</a:t>
          </a:r>
        </a:p>
      </dgm:t>
    </dgm:pt>
    <dgm:pt modelId="{5E12DBBA-9A74-475C-99F4-8E0BED47D918}" type="parTrans" cxnId="{6195086A-48EF-4547-BE0C-B1A4046F150B}">
      <dgm:prSet/>
      <dgm:spPr/>
      <dgm:t>
        <a:bodyPr/>
        <a:lstStyle/>
        <a:p>
          <a:endParaRPr lang="en-US"/>
        </a:p>
      </dgm:t>
    </dgm:pt>
    <dgm:pt modelId="{8B69FB21-4CEC-4CF7-84A0-03F4B4228541}" type="sibTrans" cxnId="{6195086A-48EF-4547-BE0C-B1A4046F150B}">
      <dgm:prSet/>
      <dgm:spPr/>
      <dgm:t>
        <a:bodyPr/>
        <a:lstStyle/>
        <a:p>
          <a:endParaRPr lang="en-US"/>
        </a:p>
      </dgm:t>
    </dgm:pt>
    <dgm:pt modelId="{423EF1C0-8312-4451-889C-EC4C6AAD133B}">
      <dgm:prSet custT="1"/>
      <dgm:spPr/>
      <dgm:t>
        <a:bodyPr/>
        <a:lstStyle/>
        <a:p>
          <a:r>
            <a:rPr lang="en-US" sz="2000" dirty="0"/>
            <a:t>Apply the rule(s) to the facts</a:t>
          </a:r>
        </a:p>
      </dgm:t>
    </dgm:pt>
    <dgm:pt modelId="{EB7767E5-D186-4C53-B1A3-7EF9CFC16EA4}" type="parTrans" cxnId="{1CA86808-04A3-41B6-BB1B-F93BF7EDE51E}">
      <dgm:prSet/>
      <dgm:spPr/>
      <dgm:t>
        <a:bodyPr/>
        <a:lstStyle/>
        <a:p>
          <a:endParaRPr lang="en-US"/>
        </a:p>
      </dgm:t>
    </dgm:pt>
    <dgm:pt modelId="{0BED95B7-D4A1-4FFC-8C78-A263F8A937C9}" type="sibTrans" cxnId="{1CA86808-04A3-41B6-BB1B-F93BF7EDE51E}">
      <dgm:prSet/>
      <dgm:spPr/>
      <dgm:t>
        <a:bodyPr/>
        <a:lstStyle/>
        <a:p>
          <a:endParaRPr lang="en-US"/>
        </a:p>
      </dgm:t>
    </dgm:pt>
    <dgm:pt modelId="{044A406C-46B0-4D60-895B-26369143D8CE}">
      <dgm:prSet custT="1"/>
      <dgm:spPr/>
      <dgm:t>
        <a:bodyPr/>
        <a:lstStyle/>
        <a:p>
          <a:r>
            <a:rPr lang="en-US" sz="2000" dirty="0"/>
            <a:t>Identify</a:t>
          </a:r>
        </a:p>
      </dgm:t>
    </dgm:pt>
    <dgm:pt modelId="{3FB3A39A-8C06-4EB6-9850-A7E2853260D8}" type="parTrans" cxnId="{07AB2E40-B37A-41FE-8BCD-19AF67333726}">
      <dgm:prSet/>
      <dgm:spPr/>
      <dgm:t>
        <a:bodyPr/>
        <a:lstStyle/>
        <a:p>
          <a:endParaRPr lang="en-US"/>
        </a:p>
      </dgm:t>
    </dgm:pt>
    <dgm:pt modelId="{C26FA28E-0490-4719-8053-91501E416615}" type="sibTrans" cxnId="{07AB2E40-B37A-41FE-8BCD-19AF67333726}">
      <dgm:prSet/>
      <dgm:spPr/>
      <dgm:t>
        <a:bodyPr/>
        <a:lstStyle/>
        <a:p>
          <a:endParaRPr lang="en-US"/>
        </a:p>
      </dgm:t>
    </dgm:pt>
    <dgm:pt modelId="{03684713-81B9-49CA-AF3C-622119894F3E}">
      <dgm:prSet custT="1"/>
      <dgm:spPr/>
      <dgm:t>
        <a:bodyPr/>
        <a:lstStyle/>
        <a:p>
          <a:r>
            <a:rPr lang="en-US" sz="2000" dirty="0"/>
            <a:t>Identify the facts that are relevant to resolving the legal issue</a:t>
          </a:r>
        </a:p>
      </dgm:t>
    </dgm:pt>
    <dgm:pt modelId="{9F93E104-424F-4520-BA4B-9CB072EBE8A1}" type="parTrans" cxnId="{18101BC3-CA62-4363-A10A-8A9F550AB16E}">
      <dgm:prSet/>
      <dgm:spPr/>
      <dgm:t>
        <a:bodyPr/>
        <a:lstStyle/>
        <a:p>
          <a:endParaRPr lang="en-US"/>
        </a:p>
      </dgm:t>
    </dgm:pt>
    <dgm:pt modelId="{DF52B34E-2EB8-44A1-BC79-43F407C9DBC6}" type="sibTrans" cxnId="{18101BC3-CA62-4363-A10A-8A9F550AB16E}">
      <dgm:prSet/>
      <dgm:spPr/>
      <dgm:t>
        <a:bodyPr/>
        <a:lstStyle/>
        <a:p>
          <a:endParaRPr lang="en-US"/>
        </a:p>
      </dgm:t>
    </dgm:pt>
    <dgm:pt modelId="{44456130-7A88-465C-9547-896BB9B54045}">
      <dgm:prSet custT="1"/>
      <dgm:spPr/>
      <dgm:t>
        <a:bodyPr/>
        <a:lstStyle/>
        <a:p>
          <a:r>
            <a:rPr lang="en-US" sz="2000" dirty="0"/>
            <a:t>Discuss</a:t>
          </a:r>
        </a:p>
      </dgm:t>
    </dgm:pt>
    <dgm:pt modelId="{18F407D9-38FD-436A-B8BE-AC3F12586593}" type="parTrans" cxnId="{2BFAF57B-7DFF-4A1E-9CC7-BA0A324746F6}">
      <dgm:prSet/>
      <dgm:spPr/>
      <dgm:t>
        <a:bodyPr/>
        <a:lstStyle/>
        <a:p>
          <a:endParaRPr lang="en-US"/>
        </a:p>
      </dgm:t>
    </dgm:pt>
    <dgm:pt modelId="{17505CE0-DAEC-4813-BC0F-3EC0047A34CC}" type="sibTrans" cxnId="{2BFAF57B-7DFF-4A1E-9CC7-BA0A324746F6}">
      <dgm:prSet/>
      <dgm:spPr/>
      <dgm:t>
        <a:bodyPr/>
        <a:lstStyle/>
        <a:p>
          <a:endParaRPr lang="en-US"/>
        </a:p>
      </dgm:t>
    </dgm:pt>
    <dgm:pt modelId="{05B53A3B-0E50-4671-AD9B-93FFB9BAA6BD}">
      <dgm:prSet custT="1"/>
      <dgm:spPr/>
      <dgm:t>
        <a:bodyPr/>
        <a:lstStyle/>
        <a:p>
          <a:r>
            <a:rPr lang="en-US" sz="2000" dirty="0"/>
            <a:t>Discuss the relevant facts in detail</a:t>
          </a:r>
        </a:p>
      </dgm:t>
    </dgm:pt>
    <dgm:pt modelId="{7A9811A8-01A5-4CAF-87F3-105F498407B4}" type="parTrans" cxnId="{A37D8F2C-CB6A-44DB-8FB1-26D01ED1B756}">
      <dgm:prSet/>
      <dgm:spPr/>
      <dgm:t>
        <a:bodyPr/>
        <a:lstStyle/>
        <a:p>
          <a:endParaRPr lang="en-US"/>
        </a:p>
      </dgm:t>
    </dgm:pt>
    <dgm:pt modelId="{86AFC8AB-597A-462B-A269-7F01A6B3A490}" type="sibTrans" cxnId="{A37D8F2C-CB6A-44DB-8FB1-26D01ED1B756}">
      <dgm:prSet/>
      <dgm:spPr/>
      <dgm:t>
        <a:bodyPr/>
        <a:lstStyle/>
        <a:p>
          <a:endParaRPr lang="en-US"/>
        </a:p>
      </dgm:t>
    </dgm:pt>
    <dgm:pt modelId="{F59E34AB-5ADD-42AC-9AB1-5E967286CF9B}">
      <dgm:prSet custT="1"/>
      <dgm:spPr/>
      <dgm:t>
        <a:bodyPr/>
        <a:lstStyle/>
        <a:p>
          <a:r>
            <a:rPr lang="en-US" sz="2000" dirty="0"/>
            <a:t>Explain</a:t>
          </a:r>
        </a:p>
      </dgm:t>
    </dgm:pt>
    <dgm:pt modelId="{3FF867A1-3726-4FC1-9738-30F69350602A}" type="parTrans" cxnId="{62E3EC05-C351-4A5E-B716-1C8F4660EB87}">
      <dgm:prSet/>
      <dgm:spPr/>
      <dgm:t>
        <a:bodyPr/>
        <a:lstStyle/>
        <a:p>
          <a:endParaRPr lang="en-US"/>
        </a:p>
      </dgm:t>
    </dgm:pt>
    <dgm:pt modelId="{70D743FE-BA04-412D-8423-AF99A26B8AFA}" type="sibTrans" cxnId="{62E3EC05-C351-4A5E-B716-1C8F4660EB87}">
      <dgm:prSet/>
      <dgm:spPr/>
      <dgm:t>
        <a:bodyPr/>
        <a:lstStyle/>
        <a:p>
          <a:endParaRPr lang="en-US"/>
        </a:p>
      </dgm:t>
    </dgm:pt>
    <dgm:pt modelId="{A1C27420-D225-48B4-BCFE-252FBB9C9858}">
      <dgm:prSet custT="1"/>
      <dgm:spPr/>
      <dgm:t>
        <a:bodyPr/>
        <a:lstStyle/>
        <a:p>
          <a:r>
            <a:rPr lang="en-US" sz="2000" dirty="0"/>
            <a:t>Explain why the facts matter and why they point to one conclusion or the other (“So what?”)</a:t>
          </a:r>
        </a:p>
      </dgm:t>
    </dgm:pt>
    <dgm:pt modelId="{0B8014A3-CA21-42B8-86DA-C368EB46AD77}" type="parTrans" cxnId="{7006A038-E3F7-4707-8776-FBD57C5DF7F5}">
      <dgm:prSet/>
      <dgm:spPr/>
      <dgm:t>
        <a:bodyPr/>
        <a:lstStyle/>
        <a:p>
          <a:endParaRPr lang="en-US"/>
        </a:p>
      </dgm:t>
    </dgm:pt>
    <dgm:pt modelId="{7661585B-5254-4B5E-BF24-3427BDB9CD9C}" type="sibTrans" cxnId="{7006A038-E3F7-4707-8776-FBD57C5DF7F5}">
      <dgm:prSet/>
      <dgm:spPr/>
      <dgm:t>
        <a:bodyPr/>
        <a:lstStyle/>
        <a:p>
          <a:endParaRPr lang="en-US"/>
        </a:p>
      </dgm:t>
    </dgm:pt>
    <dgm:pt modelId="{3AB209B5-FA81-48D6-89CC-00ED636E5967}">
      <dgm:prSet custT="1"/>
      <dgm:spPr/>
      <dgm:t>
        <a:bodyPr/>
        <a:lstStyle/>
        <a:p>
          <a:r>
            <a:rPr lang="en-US" sz="2000" dirty="0"/>
            <a:t>Compare</a:t>
          </a:r>
        </a:p>
      </dgm:t>
    </dgm:pt>
    <dgm:pt modelId="{FCA77D2E-E184-4A47-95A2-4A86D690B917}" type="parTrans" cxnId="{273B93AB-C2D1-4503-9D32-4FCDD8C6E457}">
      <dgm:prSet/>
      <dgm:spPr/>
      <dgm:t>
        <a:bodyPr/>
        <a:lstStyle/>
        <a:p>
          <a:endParaRPr lang="en-US"/>
        </a:p>
      </dgm:t>
    </dgm:pt>
    <dgm:pt modelId="{EBD64F52-886B-4FBE-8EF3-A82D1D6175C4}" type="sibTrans" cxnId="{273B93AB-C2D1-4503-9D32-4FCDD8C6E457}">
      <dgm:prSet/>
      <dgm:spPr/>
      <dgm:t>
        <a:bodyPr/>
        <a:lstStyle/>
        <a:p>
          <a:endParaRPr lang="en-US"/>
        </a:p>
      </dgm:t>
    </dgm:pt>
    <dgm:pt modelId="{FEB4FB76-072E-4B96-AF12-28DD39D37024}">
      <dgm:prSet custT="1"/>
      <dgm:spPr/>
      <dgm:t>
        <a:bodyPr/>
        <a:lstStyle/>
        <a:p>
          <a:r>
            <a:rPr lang="en-US" sz="2000" dirty="0"/>
            <a:t>Analogize to and distinguish relevant cases</a:t>
          </a:r>
        </a:p>
      </dgm:t>
    </dgm:pt>
    <dgm:pt modelId="{D823F907-D90D-4087-8E81-9F64F3DD9988}" type="parTrans" cxnId="{6BEAA6F6-8003-4758-955C-C3AFC173AC03}">
      <dgm:prSet/>
      <dgm:spPr/>
      <dgm:t>
        <a:bodyPr/>
        <a:lstStyle/>
        <a:p>
          <a:endParaRPr lang="en-US"/>
        </a:p>
      </dgm:t>
    </dgm:pt>
    <dgm:pt modelId="{08AF588A-72D6-498B-871E-B27A327A378A}" type="sibTrans" cxnId="{6BEAA6F6-8003-4758-955C-C3AFC173AC03}">
      <dgm:prSet/>
      <dgm:spPr/>
      <dgm:t>
        <a:bodyPr/>
        <a:lstStyle/>
        <a:p>
          <a:endParaRPr lang="en-US"/>
        </a:p>
      </dgm:t>
    </dgm:pt>
    <dgm:pt modelId="{446E15A0-C875-FF41-A2CC-6214CE5CD3A5}" type="pres">
      <dgm:prSet presAssocID="{D8078981-7305-4F59-88AD-0EB4C686E5D4}" presName="Name0" presStyleCnt="0">
        <dgm:presLayoutVars>
          <dgm:dir/>
          <dgm:animLvl val="lvl"/>
          <dgm:resizeHandles val="exact"/>
        </dgm:presLayoutVars>
      </dgm:prSet>
      <dgm:spPr/>
    </dgm:pt>
    <dgm:pt modelId="{11A0FA7D-369A-B540-AFEE-215A8C68D0DF}" type="pres">
      <dgm:prSet presAssocID="{B97EBD31-C47E-467D-A415-84B2D8D8D295}" presName="linNode" presStyleCnt="0"/>
      <dgm:spPr/>
    </dgm:pt>
    <dgm:pt modelId="{06DFA5FA-46F3-E143-B2B6-650ABAFAA7EB}" type="pres">
      <dgm:prSet presAssocID="{B97EBD31-C47E-467D-A415-84B2D8D8D295}" presName="parentText" presStyleLbl="solidFgAcc1" presStyleIdx="0" presStyleCnt="5">
        <dgm:presLayoutVars>
          <dgm:chMax val="1"/>
          <dgm:bulletEnabled/>
        </dgm:presLayoutVars>
      </dgm:prSet>
      <dgm:spPr/>
    </dgm:pt>
    <dgm:pt modelId="{330AE45F-115D-6F46-9F9F-5C134248EA4F}" type="pres">
      <dgm:prSet presAssocID="{B97EBD31-C47E-467D-A415-84B2D8D8D295}" presName="descendantText" presStyleLbl="alignNode1" presStyleIdx="0" presStyleCnt="5">
        <dgm:presLayoutVars>
          <dgm:bulletEnabled/>
        </dgm:presLayoutVars>
      </dgm:prSet>
      <dgm:spPr/>
    </dgm:pt>
    <dgm:pt modelId="{61D77853-07FB-9746-B24F-A1C34EC9F03B}" type="pres">
      <dgm:prSet presAssocID="{8B69FB21-4CEC-4CF7-84A0-03F4B4228541}" presName="sp" presStyleCnt="0"/>
      <dgm:spPr/>
    </dgm:pt>
    <dgm:pt modelId="{4FEEEFEA-C6F7-E14D-AECF-B34EFB45FD11}" type="pres">
      <dgm:prSet presAssocID="{044A406C-46B0-4D60-895B-26369143D8CE}" presName="linNode" presStyleCnt="0"/>
      <dgm:spPr/>
    </dgm:pt>
    <dgm:pt modelId="{91CB906A-FC7E-374E-BFB6-35FB9025A73C}" type="pres">
      <dgm:prSet presAssocID="{044A406C-46B0-4D60-895B-26369143D8CE}" presName="parentText" presStyleLbl="solidFgAcc1" presStyleIdx="1" presStyleCnt="5">
        <dgm:presLayoutVars>
          <dgm:chMax val="1"/>
          <dgm:bulletEnabled/>
        </dgm:presLayoutVars>
      </dgm:prSet>
      <dgm:spPr/>
    </dgm:pt>
    <dgm:pt modelId="{AF4DAD55-BA72-7C47-82E8-BE9DDECA6715}" type="pres">
      <dgm:prSet presAssocID="{044A406C-46B0-4D60-895B-26369143D8CE}" presName="descendantText" presStyleLbl="alignNode1" presStyleIdx="1" presStyleCnt="5">
        <dgm:presLayoutVars>
          <dgm:bulletEnabled/>
        </dgm:presLayoutVars>
      </dgm:prSet>
      <dgm:spPr/>
    </dgm:pt>
    <dgm:pt modelId="{1CFE8FBD-1B01-C04C-B80A-3DDB3CFCF963}" type="pres">
      <dgm:prSet presAssocID="{C26FA28E-0490-4719-8053-91501E416615}" presName="sp" presStyleCnt="0"/>
      <dgm:spPr/>
    </dgm:pt>
    <dgm:pt modelId="{DEA8E1D5-873E-864E-BD9E-5DA0706F34DB}" type="pres">
      <dgm:prSet presAssocID="{44456130-7A88-465C-9547-896BB9B54045}" presName="linNode" presStyleCnt="0"/>
      <dgm:spPr/>
    </dgm:pt>
    <dgm:pt modelId="{26F02A0F-7E60-F648-8D73-64809C64A1E3}" type="pres">
      <dgm:prSet presAssocID="{44456130-7A88-465C-9547-896BB9B54045}" presName="parentText" presStyleLbl="solidFgAcc1" presStyleIdx="2" presStyleCnt="5">
        <dgm:presLayoutVars>
          <dgm:chMax val="1"/>
          <dgm:bulletEnabled/>
        </dgm:presLayoutVars>
      </dgm:prSet>
      <dgm:spPr/>
    </dgm:pt>
    <dgm:pt modelId="{EEEEC021-1B6B-944A-8C78-ED1D0C29C72B}" type="pres">
      <dgm:prSet presAssocID="{44456130-7A88-465C-9547-896BB9B54045}" presName="descendantText" presStyleLbl="alignNode1" presStyleIdx="2" presStyleCnt="5">
        <dgm:presLayoutVars>
          <dgm:bulletEnabled/>
        </dgm:presLayoutVars>
      </dgm:prSet>
      <dgm:spPr/>
    </dgm:pt>
    <dgm:pt modelId="{595DEDE6-9BDA-0042-8F22-81C5002BE7B8}" type="pres">
      <dgm:prSet presAssocID="{17505CE0-DAEC-4813-BC0F-3EC0047A34CC}" presName="sp" presStyleCnt="0"/>
      <dgm:spPr/>
    </dgm:pt>
    <dgm:pt modelId="{7DB56E00-7171-1E4F-86E5-525065AE6915}" type="pres">
      <dgm:prSet presAssocID="{F59E34AB-5ADD-42AC-9AB1-5E967286CF9B}" presName="linNode" presStyleCnt="0"/>
      <dgm:spPr/>
    </dgm:pt>
    <dgm:pt modelId="{1E04C299-CD9E-D541-9F10-0D91206999BB}" type="pres">
      <dgm:prSet presAssocID="{F59E34AB-5ADD-42AC-9AB1-5E967286CF9B}" presName="parentText" presStyleLbl="solidFgAcc1" presStyleIdx="3" presStyleCnt="5">
        <dgm:presLayoutVars>
          <dgm:chMax val="1"/>
          <dgm:bulletEnabled/>
        </dgm:presLayoutVars>
      </dgm:prSet>
      <dgm:spPr/>
    </dgm:pt>
    <dgm:pt modelId="{8D14BBE6-BE51-6248-B29D-FEE84384FC9B}" type="pres">
      <dgm:prSet presAssocID="{F59E34AB-5ADD-42AC-9AB1-5E967286CF9B}" presName="descendantText" presStyleLbl="alignNode1" presStyleIdx="3" presStyleCnt="5">
        <dgm:presLayoutVars>
          <dgm:bulletEnabled/>
        </dgm:presLayoutVars>
      </dgm:prSet>
      <dgm:spPr/>
    </dgm:pt>
    <dgm:pt modelId="{989501EE-7F0A-FC40-B4E2-4589BC7E455E}" type="pres">
      <dgm:prSet presAssocID="{70D743FE-BA04-412D-8423-AF99A26B8AFA}" presName="sp" presStyleCnt="0"/>
      <dgm:spPr/>
    </dgm:pt>
    <dgm:pt modelId="{56CFE89A-9EC0-8C44-84B6-43EF0A6219C2}" type="pres">
      <dgm:prSet presAssocID="{3AB209B5-FA81-48D6-89CC-00ED636E5967}" presName="linNode" presStyleCnt="0"/>
      <dgm:spPr/>
    </dgm:pt>
    <dgm:pt modelId="{3F9BBF18-8F89-5D42-825B-057FD3ED704E}" type="pres">
      <dgm:prSet presAssocID="{3AB209B5-FA81-48D6-89CC-00ED636E5967}" presName="parentText" presStyleLbl="solidFgAcc1" presStyleIdx="4" presStyleCnt="5">
        <dgm:presLayoutVars>
          <dgm:chMax val="1"/>
          <dgm:bulletEnabled/>
        </dgm:presLayoutVars>
      </dgm:prSet>
      <dgm:spPr/>
    </dgm:pt>
    <dgm:pt modelId="{BC2A1F15-18F2-4944-A2DB-7A6483C7C675}" type="pres">
      <dgm:prSet presAssocID="{3AB209B5-FA81-48D6-89CC-00ED636E5967}" presName="descendantText" presStyleLbl="alignNode1" presStyleIdx="4" presStyleCnt="5">
        <dgm:presLayoutVars>
          <dgm:bulletEnabled/>
        </dgm:presLayoutVars>
      </dgm:prSet>
      <dgm:spPr/>
    </dgm:pt>
  </dgm:ptLst>
  <dgm:cxnLst>
    <dgm:cxn modelId="{62E3EC05-C351-4A5E-B716-1C8F4660EB87}" srcId="{D8078981-7305-4F59-88AD-0EB4C686E5D4}" destId="{F59E34AB-5ADD-42AC-9AB1-5E967286CF9B}" srcOrd="3" destOrd="0" parTransId="{3FF867A1-3726-4FC1-9738-30F69350602A}" sibTransId="{70D743FE-BA04-412D-8423-AF99A26B8AFA}"/>
    <dgm:cxn modelId="{C678BD06-20CA-3C47-A589-DAB3DC89BE4D}" type="presOf" srcId="{423EF1C0-8312-4451-889C-EC4C6AAD133B}" destId="{330AE45F-115D-6F46-9F9F-5C134248EA4F}" srcOrd="0" destOrd="0" presId="urn:microsoft.com/office/officeart/2016/7/layout/VerticalHollowActionList"/>
    <dgm:cxn modelId="{1CA86808-04A3-41B6-BB1B-F93BF7EDE51E}" srcId="{B97EBD31-C47E-467D-A415-84B2D8D8D295}" destId="{423EF1C0-8312-4451-889C-EC4C6AAD133B}" srcOrd="0" destOrd="0" parTransId="{EB7767E5-D186-4C53-B1A3-7EF9CFC16EA4}" sibTransId="{0BED95B7-D4A1-4FFC-8C78-A263F8A937C9}"/>
    <dgm:cxn modelId="{A37D8F2C-CB6A-44DB-8FB1-26D01ED1B756}" srcId="{44456130-7A88-465C-9547-896BB9B54045}" destId="{05B53A3B-0E50-4671-AD9B-93FFB9BAA6BD}" srcOrd="0" destOrd="0" parTransId="{7A9811A8-01A5-4CAF-87F3-105F498407B4}" sibTransId="{86AFC8AB-597A-462B-A269-7F01A6B3A490}"/>
    <dgm:cxn modelId="{AA9F262E-1125-3E49-AC11-6BB30B601A35}" type="presOf" srcId="{FEB4FB76-072E-4B96-AF12-28DD39D37024}" destId="{BC2A1F15-18F2-4944-A2DB-7A6483C7C675}" srcOrd="0" destOrd="0" presId="urn:microsoft.com/office/officeart/2016/7/layout/VerticalHollowActionList"/>
    <dgm:cxn modelId="{7006A038-E3F7-4707-8776-FBD57C5DF7F5}" srcId="{F59E34AB-5ADD-42AC-9AB1-5E967286CF9B}" destId="{A1C27420-D225-48B4-BCFE-252FBB9C9858}" srcOrd="0" destOrd="0" parTransId="{0B8014A3-CA21-42B8-86DA-C368EB46AD77}" sibTransId="{7661585B-5254-4B5E-BF24-3427BDB9CD9C}"/>
    <dgm:cxn modelId="{C779BE3A-7C22-7541-AA92-344D5EF18016}" type="presOf" srcId="{03684713-81B9-49CA-AF3C-622119894F3E}" destId="{AF4DAD55-BA72-7C47-82E8-BE9DDECA6715}" srcOrd="0" destOrd="0" presId="urn:microsoft.com/office/officeart/2016/7/layout/VerticalHollowActionList"/>
    <dgm:cxn modelId="{B51D393D-0F2E-6445-935E-FE7BB660BC71}" type="presOf" srcId="{B97EBD31-C47E-467D-A415-84B2D8D8D295}" destId="{06DFA5FA-46F3-E143-B2B6-650ABAFAA7EB}" srcOrd="0" destOrd="0" presId="urn:microsoft.com/office/officeart/2016/7/layout/VerticalHollowActionList"/>
    <dgm:cxn modelId="{07AB2E40-B37A-41FE-8BCD-19AF67333726}" srcId="{D8078981-7305-4F59-88AD-0EB4C686E5D4}" destId="{044A406C-46B0-4D60-895B-26369143D8CE}" srcOrd="1" destOrd="0" parTransId="{3FB3A39A-8C06-4EB6-9850-A7E2853260D8}" sibTransId="{C26FA28E-0490-4719-8053-91501E416615}"/>
    <dgm:cxn modelId="{DBB68F61-8BFC-5A44-9F58-F3C52395B287}" type="presOf" srcId="{D8078981-7305-4F59-88AD-0EB4C686E5D4}" destId="{446E15A0-C875-FF41-A2CC-6214CE5CD3A5}" srcOrd="0" destOrd="0" presId="urn:microsoft.com/office/officeart/2016/7/layout/VerticalHollowActionList"/>
    <dgm:cxn modelId="{B68A0469-1691-3946-A861-DB750D831E7E}" type="presOf" srcId="{05B53A3B-0E50-4671-AD9B-93FFB9BAA6BD}" destId="{EEEEC021-1B6B-944A-8C78-ED1D0C29C72B}" srcOrd="0" destOrd="0" presId="urn:microsoft.com/office/officeart/2016/7/layout/VerticalHollowActionList"/>
    <dgm:cxn modelId="{6195086A-48EF-4547-BE0C-B1A4046F150B}" srcId="{D8078981-7305-4F59-88AD-0EB4C686E5D4}" destId="{B97EBD31-C47E-467D-A415-84B2D8D8D295}" srcOrd="0" destOrd="0" parTransId="{5E12DBBA-9A74-475C-99F4-8E0BED47D918}" sibTransId="{8B69FB21-4CEC-4CF7-84A0-03F4B4228541}"/>
    <dgm:cxn modelId="{3B50A66A-6577-1649-BB07-FFCC1FB40385}" type="presOf" srcId="{F59E34AB-5ADD-42AC-9AB1-5E967286CF9B}" destId="{1E04C299-CD9E-D541-9F10-0D91206999BB}" srcOrd="0" destOrd="0" presId="urn:microsoft.com/office/officeart/2016/7/layout/VerticalHollowActionList"/>
    <dgm:cxn modelId="{984B296B-3344-E946-B5AF-7CA6EF25D867}" type="presOf" srcId="{044A406C-46B0-4D60-895B-26369143D8CE}" destId="{91CB906A-FC7E-374E-BFB6-35FB9025A73C}" srcOrd="0" destOrd="0" presId="urn:microsoft.com/office/officeart/2016/7/layout/VerticalHollowActionList"/>
    <dgm:cxn modelId="{2BFAF57B-7DFF-4A1E-9CC7-BA0A324746F6}" srcId="{D8078981-7305-4F59-88AD-0EB4C686E5D4}" destId="{44456130-7A88-465C-9547-896BB9B54045}" srcOrd="2" destOrd="0" parTransId="{18F407D9-38FD-436A-B8BE-AC3F12586593}" sibTransId="{17505CE0-DAEC-4813-BC0F-3EC0047A34CC}"/>
    <dgm:cxn modelId="{7227127D-CE30-7545-A018-A6983336C939}" type="presOf" srcId="{44456130-7A88-465C-9547-896BB9B54045}" destId="{26F02A0F-7E60-F648-8D73-64809C64A1E3}" srcOrd="0" destOrd="0" presId="urn:microsoft.com/office/officeart/2016/7/layout/VerticalHollowActionList"/>
    <dgm:cxn modelId="{273B93AB-C2D1-4503-9D32-4FCDD8C6E457}" srcId="{D8078981-7305-4F59-88AD-0EB4C686E5D4}" destId="{3AB209B5-FA81-48D6-89CC-00ED636E5967}" srcOrd="4" destOrd="0" parTransId="{FCA77D2E-E184-4A47-95A2-4A86D690B917}" sibTransId="{EBD64F52-886B-4FBE-8EF3-A82D1D6175C4}"/>
    <dgm:cxn modelId="{18101BC3-CA62-4363-A10A-8A9F550AB16E}" srcId="{044A406C-46B0-4D60-895B-26369143D8CE}" destId="{03684713-81B9-49CA-AF3C-622119894F3E}" srcOrd="0" destOrd="0" parTransId="{9F93E104-424F-4520-BA4B-9CB072EBE8A1}" sibTransId="{DF52B34E-2EB8-44A1-BC79-43F407C9DBC6}"/>
    <dgm:cxn modelId="{969A13E8-5CB3-8941-BAB1-690E28F504CF}" type="presOf" srcId="{A1C27420-D225-48B4-BCFE-252FBB9C9858}" destId="{8D14BBE6-BE51-6248-B29D-FEE84384FC9B}" srcOrd="0" destOrd="0" presId="urn:microsoft.com/office/officeart/2016/7/layout/VerticalHollowActionList"/>
    <dgm:cxn modelId="{6BEAA6F6-8003-4758-955C-C3AFC173AC03}" srcId="{3AB209B5-FA81-48D6-89CC-00ED636E5967}" destId="{FEB4FB76-072E-4B96-AF12-28DD39D37024}" srcOrd="0" destOrd="0" parTransId="{D823F907-D90D-4087-8E81-9F64F3DD9988}" sibTransId="{08AF588A-72D6-498B-871E-B27A327A378A}"/>
    <dgm:cxn modelId="{58E131FC-02DF-6740-8BEB-B26AF4AF0D06}" type="presOf" srcId="{3AB209B5-FA81-48D6-89CC-00ED636E5967}" destId="{3F9BBF18-8F89-5D42-825B-057FD3ED704E}" srcOrd="0" destOrd="0" presId="urn:microsoft.com/office/officeart/2016/7/layout/VerticalHollowActionList"/>
    <dgm:cxn modelId="{BB1D74F0-8D44-9E4A-B9B4-A534DDC8AF96}" type="presParOf" srcId="{446E15A0-C875-FF41-A2CC-6214CE5CD3A5}" destId="{11A0FA7D-369A-B540-AFEE-215A8C68D0DF}" srcOrd="0" destOrd="0" presId="urn:microsoft.com/office/officeart/2016/7/layout/VerticalHollowActionList"/>
    <dgm:cxn modelId="{B45CDB3D-0A98-5D49-8308-E262EB8413BD}" type="presParOf" srcId="{11A0FA7D-369A-B540-AFEE-215A8C68D0DF}" destId="{06DFA5FA-46F3-E143-B2B6-650ABAFAA7EB}" srcOrd="0" destOrd="0" presId="urn:microsoft.com/office/officeart/2016/7/layout/VerticalHollowActionList"/>
    <dgm:cxn modelId="{2F175992-51A0-8140-9E31-67D83E8125C2}" type="presParOf" srcId="{11A0FA7D-369A-B540-AFEE-215A8C68D0DF}" destId="{330AE45F-115D-6F46-9F9F-5C134248EA4F}" srcOrd="1" destOrd="0" presId="urn:microsoft.com/office/officeart/2016/7/layout/VerticalHollowActionList"/>
    <dgm:cxn modelId="{7DD233C3-4349-274B-84B9-5C59936C587F}" type="presParOf" srcId="{446E15A0-C875-FF41-A2CC-6214CE5CD3A5}" destId="{61D77853-07FB-9746-B24F-A1C34EC9F03B}" srcOrd="1" destOrd="0" presId="urn:microsoft.com/office/officeart/2016/7/layout/VerticalHollowActionList"/>
    <dgm:cxn modelId="{61A864F2-8BCA-F642-8486-32B6D166532A}" type="presParOf" srcId="{446E15A0-C875-FF41-A2CC-6214CE5CD3A5}" destId="{4FEEEFEA-C6F7-E14D-AECF-B34EFB45FD11}" srcOrd="2" destOrd="0" presId="urn:microsoft.com/office/officeart/2016/7/layout/VerticalHollowActionList"/>
    <dgm:cxn modelId="{E2B97F82-E39C-3544-ADF3-D15828A2AB94}" type="presParOf" srcId="{4FEEEFEA-C6F7-E14D-AECF-B34EFB45FD11}" destId="{91CB906A-FC7E-374E-BFB6-35FB9025A73C}" srcOrd="0" destOrd="0" presId="urn:microsoft.com/office/officeart/2016/7/layout/VerticalHollowActionList"/>
    <dgm:cxn modelId="{70D3EEB6-2333-2D4E-8A63-0C929F9B6F06}" type="presParOf" srcId="{4FEEEFEA-C6F7-E14D-AECF-B34EFB45FD11}" destId="{AF4DAD55-BA72-7C47-82E8-BE9DDECA6715}" srcOrd="1" destOrd="0" presId="urn:microsoft.com/office/officeart/2016/7/layout/VerticalHollowActionList"/>
    <dgm:cxn modelId="{38834B14-F4B6-4C4F-9540-2657BBB55DB2}" type="presParOf" srcId="{446E15A0-C875-FF41-A2CC-6214CE5CD3A5}" destId="{1CFE8FBD-1B01-C04C-B80A-3DDB3CFCF963}" srcOrd="3" destOrd="0" presId="urn:microsoft.com/office/officeart/2016/7/layout/VerticalHollowActionList"/>
    <dgm:cxn modelId="{27C3CBAE-B389-8C43-BCBE-9A72E0E59C6C}" type="presParOf" srcId="{446E15A0-C875-FF41-A2CC-6214CE5CD3A5}" destId="{DEA8E1D5-873E-864E-BD9E-5DA0706F34DB}" srcOrd="4" destOrd="0" presId="urn:microsoft.com/office/officeart/2016/7/layout/VerticalHollowActionList"/>
    <dgm:cxn modelId="{EA102180-DFD7-E84F-9AB1-C23432F9F2DE}" type="presParOf" srcId="{DEA8E1D5-873E-864E-BD9E-5DA0706F34DB}" destId="{26F02A0F-7E60-F648-8D73-64809C64A1E3}" srcOrd="0" destOrd="0" presId="urn:microsoft.com/office/officeart/2016/7/layout/VerticalHollowActionList"/>
    <dgm:cxn modelId="{2F78EED1-17FE-CF49-B2F9-5B3AB6369FDD}" type="presParOf" srcId="{DEA8E1D5-873E-864E-BD9E-5DA0706F34DB}" destId="{EEEEC021-1B6B-944A-8C78-ED1D0C29C72B}" srcOrd="1" destOrd="0" presId="urn:microsoft.com/office/officeart/2016/7/layout/VerticalHollowActionList"/>
    <dgm:cxn modelId="{26264A96-CB69-3441-8514-51CBDD28C3D4}" type="presParOf" srcId="{446E15A0-C875-FF41-A2CC-6214CE5CD3A5}" destId="{595DEDE6-9BDA-0042-8F22-81C5002BE7B8}" srcOrd="5" destOrd="0" presId="urn:microsoft.com/office/officeart/2016/7/layout/VerticalHollowActionList"/>
    <dgm:cxn modelId="{D5DF9B64-32B5-3948-948B-2AC7ADA1F5F5}" type="presParOf" srcId="{446E15A0-C875-FF41-A2CC-6214CE5CD3A5}" destId="{7DB56E00-7171-1E4F-86E5-525065AE6915}" srcOrd="6" destOrd="0" presId="urn:microsoft.com/office/officeart/2016/7/layout/VerticalHollowActionList"/>
    <dgm:cxn modelId="{CEE3BC93-0AE7-494D-9B34-8C19380B3E8B}" type="presParOf" srcId="{7DB56E00-7171-1E4F-86E5-525065AE6915}" destId="{1E04C299-CD9E-D541-9F10-0D91206999BB}" srcOrd="0" destOrd="0" presId="urn:microsoft.com/office/officeart/2016/7/layout/VerticalHollowActionList"/>
    <dgm:cxn modelId="{37C4055B-325F-AB4E-BE6A-6359A0870E31}" type="presParOf" srcId="{7DB56E00-7171-1E4F-86E5-525065AE6915}" destId="{8D14BBE6-BE51-6248-B29D-FEE84384FC9B}" srcOrd="1" destOrd="0" presId="urn:microsoft.com/office/officeart/2016/7/layout/VerticalHollowActionList"/>
    <dgm:cxn modelId="{BA593507-EA87-1043-96BC-EC8C060C0C3F}" type="presParOf" srcId="{446E15A0-C875-FF41-A2CC-6214CE5CD3A5}" destId="{989501EE-7F0A-FC40-B4E2-4589BC7E455E}" srcOrd="7" destOrd="0" presId="urn:microsoft.com/office/officeart/2016/7/layout/VerticalHollowActionList"/>
    <dgm:cxn modelId="{640ABECF-D4C5-844D-AA8A-2B23C21EE84A}" type="presParOf" srcId="{446E15A0-C875-FF41-A2CC-6214CE5CD3A5}" destId="{56CFE89A-9EC0-8C44-84B6-43EF0A6219C2}" srcOrd="8" destOrd="0" presId="urn:microsoft.com/office/officeart/2016/7/layout/VerticalHollowActionList"/>
    <dgm:cxn modelId="{285CC636-70E2-C347-9556-581CE70BFB3B}" type="presParOf" srcId="{56CFE89A-9EC0-8C44-84B6-43EF0A6219C2}" destId="{3F9BBF18-8F89-5D42-825B-057FD3ED704E}" srcOrd="0" destOrd="0" presId="urn:microsoft.com/office/officeart/2016/7/layout/VerticalHollowActionList"/>
    <dgm:cxn modelId="{3DD10738-4549-D14A-96B8-C6D61D88C4FE}" type="presParOf" srcId="{56CFE89A-9EC0-8C44-84B6-43EF0A6219C2}" destId="{BC2A1F15-18F2-4944-A2DB-7A6483C7C675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A9A304-3F82-4B9D-AF95-5C4CA5D6B687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4A9745-2E1C-4BFE-88F5-5C7CE37A162F}">
      <dgm:prSet custT="1"/>
      <dgm:spPr/>
      <dgm:t>
        <a:bodyPr/>
        <a:lstStyle/>
        <a:p>
          <a:r>
            <a:rPr lang="en-US" sz="1800" dirty="0"/>
            <a:t>Read the prompt</a:t>
          </a:r>
        </a:p>
      </dgm:t>
    </dgm:pt>
    <dgm:pt modelId="{3258A7AC-E656-4067-A5F7-EA85E802C8AB}" type="parTrans" cxnId="{DB89C877-052F-40A4-912A-29174A415ED6}">
      <dgm:prSet/>
      <dgm:spPr/>
      <dgm:t>
        <a:bodyPr/>
        <a:lstStyle/>
        <a:p>
          <a:endParaRPr lang="en-US"/>
        </a:p>
      </dgm:t>
    </dgm:pt>
    <dgm:pt modelId="{B4955152-7104-408E-85B7-03DE321D97D6}" type="sibTrans" cxnId="{DB89C877-052F-40A4-912A-29174A415ED6}">
      <dgm:prSet/>
      <dgm:spPr/>
      <dgm:t>
        <a:bodyPr/>
        <a:lstStyle/>
        <a:p>
          <a:endParaRPr lang="en-US"/>
        </a:p>
      </dgm:t>
    </dgm:pt>
    <dgm:pt modelId="{5AB878B2-F90D-45EE-8764-8BBD6026D7E0}">
      <dgm:prSet custT="1"/>
      <dgm:spPr/>
      <dgm:t>
        <a:bodyPr/>
        <a:lstStyle/>
        <a:p>
          <a:r>
            <a:rPr lang="en-US" sz="1800" dirty="0"/>
            <a:t>Read the question or prompt</a:t>
          </a:r>
        </a:p>
      </dgm:t>
    </dgm:pt>
    <dgm:pt modelId="{65ECF649-E777-4AFC-AF17-46019CE3E82A}" type="parTrans" cxnId="{1FF05233-1ADC-47EC-ACD7-DF39164FE7B8}">
      <dgm:prSet/>
      <dgm:spPr/>
      <dgm:t>
        <a:bodyPr/>
        <a:lstStyle/>
        <a:p>
          <a:endParaRPr lang="en-US"/>
        </a:p>
      </dgm:t>
    </dgm:pt>
    <dgm:pt modelId="{96771F20-AEC3-4D98-8603-C24785BA9A34}" type="sibTrans" cxnId="{1FF05233-1ADC-47EC-ACD7-DF39164FE7B8}">
      <dgm:prSet/>
      <dgm:spPr/>
      <dgm:t>
        <a:bodyPr/>
        <a:lstStyle/>
        <a:p>
          <a:endParaRPr lang="en-US"/>
        </a:p>
      </dgm:t>
    </dgm:pt>
    <dgm:pt modelId="{2C768768-99F0-4533-8DDA-71E6F32F6766}">
      <dgm:prSet custT="1"/>
      <dgm:spPr/>
      <dgm:t>
        <a:bodyPr/>
        <a:lstStyle/>
        <a:p>
          <a:r>
            <a:rPr lang="en-US" sz="1800" dirty="0"/>
            <a:t>Read the fact pattern</a:t>
          </a:r>
        </a:p>
      </dgm:t>
    </dgm:pt>
    <dgm:pt modelId="{F99E2774-D4BD-44F7-AA99-4D2F69449B40}" type="parTrans" cxnId="{B961445C-B422-4ED9-A004-3A9A9C028808}">
      <dgm:prSet/>
      <dgm:spPr/>
      <dgm:t>
        <a:bodyPr/>
        <a:lstStyle/>
        <a:p>
          <a:endParaRPr lang="en-US"/>
        </a:p>
      </dgm:t>
    </dgm:pt>
    <dgm:pt modelId="{554B2596-A7FF-4B5B-87D7-8FBB5DC942A2}" type="sibTrans" cxnId="{B961445C-B422-4ED9-A004-3A9A9C028808}">
      <dgm:prSet/>
      <dgm:spPr/>
      <dgm:t>
        <a:bodyPr/>
        <a:lstStyle/>
        <a:p>
          <a:endParaRPr lang="en-US"/>
        </a:p>
      </dgm:t>
    </dgm:pt>
    <dgm:pt modelId="{A0FBDB04-1ED6-4163-B212-919951747137}">
      <dgm:prSet custT="1"/>
      <dgm:spPr/>
      <dgm:t>
        <a:bodyPr/>
        <a:lstStyle/>
        <a:p>
          <a:r>
            <a:rPr lang="en-US" sz="1800" dirty="0"/>
            <a:t>Read the fact pattern once all the way through without taking notes</a:t>
          </a:r>
        </a:p>
      </dgm:t>
    </dgm:pt>
    <dgm:pt modelId="{FBF04D19-E2D3-48B5-90F7-716DD77D0DE4}" type="parTrans" cxnId="{92B8CE3B-DC14-433E-9F5A-DE064D61250B}">
      <dgm:prSet/>
      <dgm:spPr/>
      <dgm:t>
        <a:bodyPr/>
        <a:lstStyle/>
        <a:p>
          <a:endParaRPr lang="en-US"/>
        </a:p>
      </dgm:t>
    </dgm:pt>
    <dgm:pt modelId="{894C7DAC-2341-466D-B08E-21E06E304B4E}" type="sibTrans" cxnId="{92B8CE3B-DC14-433E-9F5A-DE064D61250B}">
      <dgm:prSet/>
      <dgm:spPr/>
      <dgm:t>
        <a:bodyPr/>
        <a:lstStyle/>
        <a:p>
          <a:endParaRPr lang="en-US"/>
        </a:p>
      </dgm:t>
    </dgm:pt>
    <dgm:pt modelId="{AC111411-BF5B-42C7-AE7C-01F61A3EF453}">
      <dgm:prSet custT="1"/>
      <dgm:spPr/>
      <dgm:t>
        <a:bodyPr/>
        <a:lstStyle/>
        <a:p>
          <a:r>
            <a:rPr lang="en-US" sz="1800" dirty="0"/>
            <a:t>Read it again and outline your answer</a:t>
          </a:r>
        </a:p>
      </dgm:t>
    </dgm:pt>
    <dgm:pt modelId="{AF6F8218-E475-4C77-98AA-A47BB9BDC814}" type="parTrans" cxnId="{F0FC3FAC-2FD2-4FA5-A4A4-B0C9E8F89180}">
      <dgm:prSet/>
      <dgm:spPr/>
      <dgm:t>
        <a:bodyPr/>
        <a:lstStyle/>
        <a:p>
          <a:endParaRPr lang="en-US"/>
        </a:p>
      </dgm:t>
    </dgm:pt>
    <dgm:pt modelId="{E4704C32-6BA4-44B4-B157-0F65ECA629D8}" type="sibTrans" cxnId="{F0FC3FAC-2FD2-4FA5-A4A4-B0C9E8F89180}">
      <dgm:prSet/>
      <dgm:spPr/>
      <dgm:t>
        <a:bodyPr/>
        <a:lstStyle/>
        <a:p>
          <a:endParaRPr lang="en-US"/>
        </a:p>
      </dgm:t>
    </dgm:pt>
    <dgm:pt modelId="{E2948BF1-5852-4E76-A443-36AB8F38F3A1}">
      <dgm:prSet custT="1"/>
      <dgm:spPr/>
      <dgm:t>
        <a:bodyPr/>
        <a:lstStyle/>
        <a:p>
          <a:r>
            <a:rPr lang="en-US" sz="1800" dirty="0"/>
            <a:t>Read the fact pattern again. Each time you spot an issue, write it down </a:t>
          </a:r>
          <a:r>
            <a:rPr lang="en-US" sz="1800" i="1" dirty="0"/>
            <a:t>in your exam answer document</a:t>
          </a:r>
          <a:r>
            <a:rPr lang="en-US" sz="1800" dirty="0"/>
            <a:t>. This will form the outline for your answer. Organize issues chronologically (as they arise in the fact pattern).</a:t>
          </a:r>
        </a:p>
      </dgm:t>
    </dgm:pt>
    <dgm:pt modelId="{628E232A-6B7B-490B-B298-54B02626DC0B}" type="parTrans" cxnId="{1F285154-7E34-4ABE-9DFA-E729017B7ABC}">
      <dgm:prSet/>
      <dgm:spPr/>
      <dgm:t>
        <a:bodyPr/>
        <a:lstStyle/>
        <a:p>
          <a:endParaRPr lang="en-US"/>
        </a:p>
      </dgm:t>
    </dgm:pt>
    <dgm:pt modelId="{91BC232F-E5F9-429B-AA35-79498F3C2147}" type="sibTrans" cxnId="{1F285154-7E34-4ABE-9DFA-E729017B7ABC}">
      <dgm:prSet/>
      <dgm:spPr/>
      <dgm:t>
        <a:bodyPr/>
        <a:lstStyle/>
        <a:p>
          <a:endParaRPr lang="en-US"/>
        </a:p>
      </dgm:t>
    </dgm:pt>
    <dgm:pt modelId="{DCF0F08A-4DA4-4853-92A4-7AE112413259}">
      <dgm:prSet custT="1"/>
      <dgm:spPr/>
      <dgm:t>
        <a:bodyPr/>
        <a:lstStyle/>
        <a:p>
          <a:r>
            <a:rPr lang="en-US" sz="1800" dirty="0"/>
            <a:t>Write out your answer</a:t>
          </a:r>
        </a:p>
      </dgm:t>
    </dgm:pt>
    <dgm:pt modelId="{9855F603-1241-45D9-B84C-749693FBCEC8}" type="parTrans" cxnId="{433A4DF1-D6A7-4241-A4F0-D0DDC9FFC19B}">
      <dgm:prSet/>
      <dgm:spPr/>
      <dgm:t>
        <a:bodyPr/>
        <a:lstStyle/>
        <a:p>
          <a:endParaRPr lang="en-US"/>
        </a:p>
      </dgm:t>
    </dgm:pt>
    <dgm:pt modelId="{D78ED8F8-17F9-4A55-8D1B-EF5C523C55C8}" type="sibTrans" cxnId="{433A4DF1-D6A7-4241-A4F0-D0DDC9FFC19B}">
      <dgm:prSet/>
      <dgm:spPr/>
      <dgm:t>
        <a:bodyPr/>
        <a:lstStyle/>
        <a:p>
          <a:endParaRPr lang="en-US"/>
        </a:p>
      </dgm:t>
    </dgm:pt>
    <dgm:pt modelId="{F97C76A3-65D3-4850-B416-768450218EAF}">
      <dgm:prSet custT="1"/>
      <dgm:spPr/>
      <dgm:t>
        <a:bodyPr/>
        <a:lstStyle/>
        <a:p>
          <a:r>
            <a:rPr lang="en-US" sz="1800" dirty="0"/>
            <a:t>Use the IRAC structure. Use headings for issues and sub-issues. Discuss the facts in detail. Include case comparisons and policy considerations. Use short sentences and short paragraphs.</a:t>
          </a:r>
        </a:p>
      </dgm:t>
    </dgm:pt>
    <dgm:pt modelId="{9DB025F3-5F7A-429C-AA6F-1E9FFBA6AAF2}" type="parTrans" cxnId="{A44D318B-7657-48DD-85ED-D96F3BF5B6BC}">
      <dgm:prSet/>
      <dgm:spPr/>
      <dgm:t>
        <a:bodyPr/>
        <a:lstStyle/>
        <a:p>
          <a:endParaRPr lang="en-US"/>
        </a:p>
      </dgm:t>
    </dgm:pt>
    <dgm:pt modelId="{0DD6A8F0-9F56-4048-B0B0-77FE638C88BA}" type="sibTrans" cxnId="{A44D318B-7657-48DD-85ED-D96F3BF5B6BC}">
      <dgm:prSet/>
      <dgm:spPr/>
      <dgm:t>
        <a:bodyPr/>
        <a:lstStyle/>
        <a:p>
          <a:endParaRPr lang="en-US"/>
        </a:p>
      </dgm:t>
    </dgm:pt>
    <dgm:pt modelId="{D5CE7DC6-F003-2848-90B1-EBF24A0EE32F}" type="pres">
      <dgm:prSet presAssocID="{0BA9A304-3F82-4B9D-AF95-5C4CA5D6B687}" presName="Name0" presStyleCnt="0">
        <dgm:presLayoutVars>
          <dgm:dir/>
          <dgm:animLvl val="lvl"/>
          <dgm:resizeHandles val="exact"/>
        </dgm:presLayoutVars>
      </dgm:prSet>
      <dgm:spPr/>
    </dgm:pt>
    <dgm:pt modelId="{C86A09EB-B337-0247-A661-2987CD581420}" type="pres">
      <dgm:prSet presAssocID="{DCF0F08A-4DA4-4853-92A4-7AE112413259}" presName="boxAndChildren" presStyleCnt="0"/>
      <dgm:spPr/>
    </dgm:pt>
    <dgm:pt modelId="{F10DCB6D-7F5E-9847-BA9F-6016D514C344}" type="pres">
      <dgm:prSet presAssocID="{DCF0F08A-4DA4-4853-92A4-7AE112413259}" presName="parentTextBox" presStyleLbl="alignNode1" presStyleIdx="0" presStyleCnt="4"/>
      <dgm:spPr/>
    </dgm:pt>
    <dgm:pt modelId="{E98EDD0B-7D22-534A-AEB3-8C870C316A96}" type="pres">
      <dgm:prSet presAssocID="{DCF0F08A-4DA4-4853-92A4-7AE112413259}" presName="descendantBox" presStyleLbl="bgAccFollowNode1" presStyleIdx="0" presStyleCnt="4" custScaleY="127656"/>
      <dgm:spPr/>
    </dgm:pt>
    <dgm:pt modelId="{83E66CF1-3189-3741-83C3-4E31DED0F4C5}" type="pres">
      <dgm:prSet presAssocID="{E4704C32-6BA4-44B4-B157-0F65ECA629D8}" presName="sp" presStyleCnt="0"/>
      <dgm:spPr/>
    </dgm:pt>
    <dgm:pt modelId="{EFA9509E-0A83-6146-A8EF-051BCDBD4995}" type="pres">
      <dgm:prSet presAssocID="{AC111411-BF5B-42C7-AE7C-01F61A3EF453}" presName="arrowAndChildren" presStyleCnt="0"/>
      <dgm:spPr/>
    </dgm:pt>
    <dgm:pt modelId="{8E0A512D-7B2A-1948-8D72-8CF4E15536AB}" type="pres">
      <dgm:prSet presAssocID="{AC111411-BF5B-42C7-AE7C-01F61A3EF453}" presName="parentTextArrow" presStyleLbl="node1" presStyleIdx="0" presStyleCnt="0"/>
      <dgm:spPr/>
    </dgm:pt>
    <dgm:pt modelId="{E2BCD108-B8B8-FC46-8A25-19B9414983CF}" type="pres">
      <dgm:prSet presAssocID="{AC111411-BF5B-42C7-AE7C-01F61A3EF453}" presName="arrow" presStyleLbl="alignNode1" presStyleIdx="1" presStyleCnt="4"/>
      <dgm:spPr/>
    </dgm:pt>
    <dgm:pt modelId="{FA375598-1C9D-684A-8282-4C88B8BA2356}" type="pres">
      <dgm:prSet presAssocID="{AC111411-BF5B-42C7-AE7C-01F61A3EF453}" presName="descendantArrow" presStyleLbl="bgAccFollowNode1" presStyleIdx="1" presStyleCnt="4" custScaleY="143757"/>
      <dgm:spPr/>
    </dgm:pt>
    <dgm:pt modelId="{5A508E12-985C-AE48-AF46-D23EE373F6FF}" type="pres">
      <dgm:prSet presAssocID="{554B2596-A7FF-4B5B-87D7-8FBB5DC942A2}" presName="sp" presStyleCnt="0"/>
      <dgm:spPr/>
    </dgm:pt>
    <dgm:pt modelId="{57E6B746-D222-6C49-9A42-F39D29EBFBC9}" type="pres">
      <dgm:prSet presAssocID="{2C768768-99F0-4533-8DDA-71E6F32F6766}" presName="arrowAndChildren" presStyleCnt="0"/>
      <dgm:spPr/>
    </dgm:pt>
    <dgm:pt modelId="{EEBC3283-3D07-074F-B1BC-C07DD9AEDEB4}" type="pres">
      <dgm:prSet presAssocID="{2C768768-99F0-4533-8DDA-71E6F32F6766}" presName="parentTextArrow" presStyleLbl="node1" presStyleIdx="0" presStyleCnt="0"/>
      <dgm:spPr/>
    </dgm:pt>
    <dgm:pt modelId="{E30297EA-CAF8-1D45-82A4-6BC0DACADC2F}" type="pres">
      <dgm:prSet presAssocID="{2C768768-99F0-4533-8DDA-71E6F32F6766}" presName="arrow" presStyleLbl="alignNode1" presStyleIdx="2" presStyleCnt="4"/>
      <dgm:spPr/>
    </dgm:pt>
    <dgm:pt modelId="{B2E9F70E-F546-0F40-815B-B54C701C6E5F}" type="pres">
      <dgm:prSet presAssocID="{2C768768-99F0-4533-8DDA-71E6F32F6766}" presName="descendantArrow" presStyleLbl="bgAccFollowNode1" presStyleIdx="2" presStyleCnt="4"/>
      <dgm:spPr/>
    </dgm:pt>
    <dgm:pt modelId="{A9A953BB-EA73-384B-86EE-2CBD5BB50311}" type="pres">
      <dgm:prSet presAssocID="{B4955152-7104-408E-85B7-03DE321D97D6}" presName="sp" presStyleCnt="0"/>
      <dgm:spPr/>
    </dgm:pt>
    <dgm:pt modelId="{6EF7FF6B-317F-4244-B6FE-612C84C2E229}" type="pres">
      <dgm:prSet presAssocID="{FB4A9745-2E1C-4BFE-88F5-5C7CE37A162F}" presName="arrowAndChildren" presStyleCnt="0"/>
      <dgm:spPr/>
    </dgm:pt>
    <dgm:pt modelId="{118B94C5-5D91-7443-9566-0ECE888B55E3}" type="pres">
      <dgm:prSet presAssocID="{FB4A9745-2E1C-4BFE-88F5-5C7CE37A162F}" presName="parentTextArrow" presStyleLbl="node1" presStyleIdx="0" presStyleCnt="0"/>
      <dgm:spPr/>
    </dgm:pt>
    <dgm:pt modelId="{9988CD7B-92E2-3347-9B91-3847492FC826}" type="pres">
      <dgm:prSet presAssocID="{FB4A9745-2E1C-4BFE-88F5-5C7CE37A162F}" presName="arrow" presStyleLbl="alignNode1" presStyleIdx="3" presStyleCnt="4"/>
      <dgm:spPr/>
    </dgm:pt>
    <dgm:pt modelId="{62615014-97D5-8949-868D-A1C84C0D7E32}" type="pres">
      <dgm:prSet presAssocID="{FB4A9745-2E1C-4BFE-88F5-5C7CE37A162F}" presName="descendantArrow" presStyleLbl="bgAccFollowNode1" presStyleIdx="3" presStyleCnt="4"/>
      <dgm:spPr/>
    </dgm:pt>
  </dgm:ptLst>
  <dgm:cxnLst>
    <dgm:cxn modelId="{82132B1B-A40C-C748-8A76-F9FF7A8DD4F3}" type="presOf" srcId="{AC111411-BF5B-42C7-AE7C-01F61A3EF453}" destId="{8E0A512D-7B2A-1948-8D72-8CF4E15536AB}" srcOrd="0" destOrd="0" presId="urn:microsoft.com/office/officeart/2016/7/layout/VerticalDownArrowProcess"/>
    <dgm:cxn modelId="{2B65501C-60C0-5A4F-9811-C514354040C2}" type="presOf" srcId="{DCF0F08A-4DA4-4853-92A4-7AE112413259}" destId="{F10DCB6D-7F5E-9847-BA9F-6016D514C344}" srcOrd="0" destOrd="0" presId="urn:microsoft.com/office/officeart/2016/7/layout/VerticalDownArrowProcess"/>
    <dgm:cxn modelId="{BA0C5E29-1927-A247-9EEB-7C84C0D2A271}" type="presOf" srcId="{AC111411-BF5B-42C7-AE7C-01F61A3EF453}" destId="{E2BCD108-B8B8-FC46-8A25-19B9414983CF}" srcOrd="1" destOrd="0" presId="urn:microsoft.com/office/officeart/2016/7/layout/VerticalDownArrowProcess"/>
    <dgm:cxn modelId="{9BA2262B-D087-C246-B4EB-B44DB042D156}" type="presOf" srcId="{0BA9A304-3F82-4B9D-AF95-5C4CA5D6B687}" destId="{D5CE7DC6-F003-2848-90B1-EBF24A0EE32F}" srcOrd="0" destOrd="0" presId="urn:microsoft.com/office/officeart/2016/7/layout/VerticalDownArrowProcess"/>
    <dgm:cxn modelId="{1FF05233-1ADC-47EC-ACD7-DF39164FE7B8}" srcId="{FB4A9745-2E1C-4BFE-88F5-5C7CE37A162F}" destId="{5AB878B2-F90D-45EE-8764-8BBD6026D7E0}" srcOrd="0" destOrd="0" parTransId="{65ECF649-E777-4AFC-AF17-46019CE3E82A}" sibTransId="{96771F20-AEC3-4D98-8603-C24785BA9A34}"/>
    <dgm:cxn modelId="{92B8CE3B-DC14-433E-9F5A-DE064D61250B}" srcId="{2C768768-99F0-4533-8DDA-71E6F32F6766}" destId="{A0FBDB04-1ED6-4163-B212-919951747137}" srcOrd="0" destOrd="0" parTransId="{FBF04D19-E2D3-48B5-90F7-716DD77D0DE4}" sibTransId="{894C7DAC-2341-466D-B08E-21E06E304B4E}"/>
    <dgm:cxn modelId="{1F285154-7E34-4ABE-9DFA-E729017B7ABC}" srcId="{AC111411-BF5B-42C7-AE7C-01F61A3EF453}" destId="{E2948BF1-5852-4E76-A443-36AB8F38F3A1}" srcOrd="0" destOrd="0" parTransId="{628E232A-6B7B-490B-B298-54B02626DC0B}" sibTransId="{91BC232F-E5F9-429B-AA35-79498F3C2147}"/>
    <dgm:cxn modelId="{B961445C-B422-4ED9-A004-3A9A9C028808}" srcId="{0BA9A304-3F82-4B9D-AF95-5C4CA5D6B687}" destId="{2C768768-99F0-4533-8DDA-71E6F32F6766}" srcOrd="1" destOrd="0" parTransId="{F99E2774-D4BD-44F7-AA99-4D2F69449B40}" sibTransId="{554B2596-A7FF-4B5B-87D7-8FBB5DC942A2}"/>
    <dgm:cxn modelId="{CD6C2961-24B6-C94C-849A-9F8EE68EF08E}" type="presOf" srcId="{2C768768-99F0-4533-8DDA-71E6F32F6766}" destId="{EEBC3283-3D07-074F-B1BC-C07DD9AEDEB4}" srcOrd="0" destOrd="0" presId="urn:microsoft.com/office/officeart/2016/7/layout/VerticalDownArrowProcess"/>
    <dgm:cxn modelId="{DB89C877-052F-40A4-912A-29174A415ED6}" srcId="{0BA9A304-3F82-4B9D-AF95-5C4CA5D6B687}" destId="{FB4A9745-2E1C-4BFE-88F5-5C7CE37A162F}" srcOrd="0" destOrd="0" parTransId="{3258A7AC-E656-4067-A5F7-EA85E802C8AB}" sibTransId="{B4955152-7104-408E-85B7-03DE321D97D6}"/>
    <dgm:cxn modelId="{A44D318B-7657-48DD-85ED-D96F3BF5B6BC}" srcId="{DCF0F08A-4DA4-4853-92A4-7AE112413259}" destId="{F97C76A3-65D3-4850-B416-768450218EAF}" srcOrd="0" destOrd="0" parTransId="{9DB025F3-5F7A-429C-AA6F-1E9FFBA6AAF2}" sibTransId="{0DD6A8F0-9F56-4048-B0B0-77FE638C88BA}"/>
    <dgm:cxn modelId="{67D60F8D-F8FF-8F46-8362-1675477CEBBD}" type="presOf" srcId="{2C768768-99F0-4533-8DDA-71E6F32F6766}" destId="{E30297EA-CAF8-1D45-82A4-6BC0DACADC2F}" srcOrd="1" destOrd="0" presId="urn:microsoft.com/office/officeart/2016/7/layout/VerticalDownArrowProcess"/>
    <dgm:cxn modelId="{C64D289D-8EF7-2648-9854-0BB79AFA943C}" type="presOf" srcId="{FB4A9745-2E1C-4BFE-88F5-5C7CE37A162F}" destId="{9988CD7B-92E2-3347-9B91-3847492FC826}" srcOrd="1" destOrd="0" presId="urn:microsoft.com/office/officeart/2016/7/layout/VerticalDownArrowProcess"/>
    <dgm:cxn modelId="{39A666A1-A510-D94D-BA97-EECDE4F3EC72}" type="presOf" srcId="{FB4A9745-2E1C-4BFE-88F5-5C7CE37A162F}" destId="{118B94C5-5D91-7443-9566-0ECE888B55E3}" srcOrd="0" destOrd="0" presId="urn:microsoft.com/office/officeart/2016/7/layout/VerticalDownArrowProcess"/>
    <dgm:cxn modelId="{EADD11A5-67A6-FA41-97F7-FFBDE77DB665}" type="presOf" srcId="{F97C76A3-65D3-4850-B416-768450218EAF}" destId="{E98EDD0B-7D22-534A-AEB3-8C870C316A96}" srcOrd="0" destOrd="0" presId="urn:microsoft.com/office/officeart/2016/7/layout/VerticalDownArrowProcess"/>
    <dgm:cxn modelId="{F0FC3FAC-2FD2-4FA5-A4A4-B0C9E8F89180}" srcId="{0BA9A304-3F82-4B9D-AF95-5C4CA5D6B687}" destId="{AC111411-BF5B-42C7-AE7C-01F61A3EF453}" srcOrd="2" destOrd="0" parTransId="{AF6F8218-E475-4C77-98AA-A47BB9BDC814}" sibTransId="{E4704C32-6BA4-44B4-B157-0F65ECA629D8}"/>
    <dgm:cxn modelId="{DBD8CFB2-7751-3044-A314-F461633B0065}" type="presOf" srcId="{5AB878B2-F90D-45EE-8764-8BBD6026D7E0}" destId="{62615014-97D5-8949-868D-A1C84C0D7E32}" srcOrd="0" destOrd="0" presId="urn:microsoft.com/office/officeart/2016/7/layout/VerticalDownArrowProcess"/>
    <dgm:cxn modelId="{CE486FC7-BF90-5540-BFB1-2EBDE3739390}" type="presOf" srcId="{A0FBDB04-1ED6-4163-B212-919951747137}" destId="{B2E9F70E-F546-0F40-815B-B54C701C6E5F}" srcOrd="0" destOrd="0" presId="urn:microsoft.com/office/officeart/2016/7/layout/VerticalDownArrowProcess"/>
    <dgm:cxn modelId="{BCD6ACDF-B4B4-AF43-861B-CFC15BF2E280}" type="presOf" srcId="{E2948BF1-5852-4E76-A443-36AB8F38F3A1}" destId="{FA375598-1C9D-684A-8282-4C88B8BA2356}" srcOrd="0" destOrd="0" presId="urn:microsoft.com/office/officeart/2016/7/layout/VerticalDownArrowProcess"/>
    <dgm:cxn modelId="{433A4DF1-D6A7-4241-A4F0-D0DDC9FFC19B}" srcId="{0BA9A304-3F82-4B9D-AF95-5C4CA5D6B687}" destId="{DCF0F08A-4DA4-4853-92A4-7AE112413259}" srcOrd="3" destOrd="0" parTransId="{9855F603-1241-45D9-B84C-749693FBCEC8}" sibTransId="{D78ED8F8-17F9-4A55-8D1B-EF5C523C55C8}"/>
    <dgm:cxn modelId="{05B04E88-B91E-5E4B-A1D1-D008801C0F7D}" type="presParOf" srcId="{D5CE7DC6-F003-2848-90B1-EBF24A0EE32F}" destId="{C86A09EB-B337-0247-A661-2987CD581420}" srcOrd="0" destOrd="0" presId="urn:microsoft.com/office/officeart/2016/7/layout/VerticalDownArrowProcess"/>
    <dgm:cxn modelId="{48A87265-2733-0342-B03B-08D1B255B7BB}" type="presParOf" srcId="{C86A09EB-B337-0247-A661-2987CD581420}" destId="{F10DCB6D-7F5E-9847-BA9F-6016D514C344}" srcOrd="0" destOrd="0" presId="urn:microsoft.com/office/officeart/2016/7/layout/VerticalDownArrowProcess"/>
    <dgm:cxn modelId="{E0F4F41C-C3C6-BD4E-B8E9-4592B3DB0512}" type="presParOf" srcId="{C86A09EB-B337-0247-A661-2987CD581420}" destId="{E98EDD0B-7D22-534A-AEB3-8C870C316A96}" srcOrd="1" destOrd="0" presId="urn:microsoft.com/office/officeart/2016/7/layout/VerticalDownArrowProcess"/>
    <dgm:cxn modelId="{05921555-0B48-1341-AE08-28F51EF64C48}" type="presParOf" srcId="{D5CE7DC6-F003-2848-90B1-EBF24A0EE32F}" destId="{83E66CF1-3189-3741-83C3-4E31DED0F4C5}" srcOrd="1" destOrd="0" presId="urn:microsoft.com/office/officeart/2016/7/layout/VerticalDownArrowProcess"/>
    <dgm:cxn modelId="{6B800AE4-3399-7A45-812B-7EC69B0042D7}" type="presParOf" srcId="{D5CE7DC6-F003-2848-90B1-EBF24A0EE32F}" destId="{EFA9509E-0A83-6146-A8EF-051BCDBD4995}" srcOrd="2" destOrd="0" presId="urn:microsoft.com/office/officeart/2016/7/layout/VerticalDownArrowProcess"/>
    <dgm:cxn modelId="{7A461668-796C-F04C-BF24-4CC643897AE4}" type="presParOf" srcId="{EFA9509E-0A83-6146-A8EF-051BCDBD4995}" destId="{8E0A512D-7B2A-1948-8D72-8CF4E15536AB}" srcOrd="0" destOrd="0" presId="urn:microsoft.com/office/officeart/2016/7/layout/VerticalDownArrowProcess"/>
    <dgm:cxn modelId="{A9296857-5351-864E-A5D0-92D7B09E5898}" type="presParOf" srcId="{EFA9509E-0A83-6146-A8EF-051BCDBD4995}" destId="{E2BCD108-B8B8-FC46-8A25-19B9414983CF}" srcOrd="1" destOrd="0" presId="urn:microsoft.com/office/officeart/2016/7/layout/VerticalDownArrowProcess"/>
    <dgm:cxn modelId="{956F5D18-012B-B74D-98E9-A51BF3422FCF}" type="presParOf" srcId="{EFA9509E-0A83-6146-A8EF-051BCDBD4995}" destId="{FA375598-1C9D-684A-8282-4C88B8BA2356}" srcOrd="2" destOrd="0" presId="urn:microsoft.com/office/officeart/2016/7/layout/VerticalDownArrowProcess"/>
    <dgm:cxn modelId="{75738D65-975A-D34F-AE79-05F9C4B95A26}" type="presParOf" srcId="{D5CE7DC6-F003-2848-90B1-EBF24A0EE32F}" destId="{5A508E12-985C-AE48-AF46-D23EE373F6FF}" srcOrd="3" destOrd="0" presId="urn:microsoft.com/office/officeart/2016/7/layout/VerticalDownArrowProcess"/>
    <dgm:cxn modelId="{9518BD3C-4371-7645-B977-AC038BFFB115}" type="presParOf" srcId="{D5CE7DC6-F003-2848-90B1-EBF24A0EE32F}" destId="{57E6B746-D222-6C49-9A42-F39D29EBFBC9}" srcOrd="4" destOrd="0" presId="urn:microsoft.com/office/officeart/2016/7/layout/VerticalDownArrowProcess"/>
    <dgm:cxn modelId="{2FAFECA4-6779-A144-A495-A092E3EACA32}" type="presParOf" srcId="{57E6B746-D222-6C49-9A42-F39D29EBFBC9}" destId="{EEBC3283-3D07-074F-B1BC-C07DD9AEDEB4}" srcOrd="0" destOrd="0" presId="urn:microsoft.com/office/officeart/2016/7/layout/VerticalDownArrowProcess"/>
    <dgm:cxn modelId="{F9C7F93E-2FB7-444D-B26A-7862916AA72B}" type="presParOf" srcId="{57E6B746-D222-6C49-9A42-F39D29EBFBC9}" destId="{E30297EA-CAF8-1D45-82A4-6BC0DACADC2F}" srcOrd="1" destOrd="0" presId="urn:microsoft.com/office/officeart/2016/7/layout/VerticalDownArrowProcess"/>
    <dgm:cxn modelId="{D3020C33-6583-9440-9AFB-D5681903446B}" type="presParOf" srcId="{57E6B746-D222-6C49-9A42-F39D29EBFBC9}" destId="{B2E9F70E-F546-0F40-815B-B54C701C6E5F}" srcOrd="2" destOrd="0" presId="urn:microsoft.com/office/officeart/2016/7/layout/VerticalDownArrowProcess"/>
    <dgm:cxn modelId="{D4622468-1D27-604C-9D9E-A256E8FFFD64}" type="presParOf" srcId="{D5CE7DC6-F003-2848-90B1-EBF24A0EE32F}" destId="{A9A953BB-EA73-384B-86EE-2CBD5BB50311}" srcOrd="5" destOrd="0" presId="urn:microsoft.com/office/officeart/2016/7/layout/VerticalDownArrowProcess"/>
    <dgm:cxn modelId="{21309F9C-CA5A-0A49-A0BF-B8F6B3EC58FE}" type="presParOf" srcId="{D5CE7DC6-F003-2848-90B1-EBF24A0EE32F}" destId="{6EF7FF6B-317F-4244-B6FE-612C84C2E229}" srcOrd="6" destOrd="0" presId="urn:microsoft.com/office/officeart/2016/7/layout/VerticalDownArrowProcess"/>
    <dgm:cxn modelId="{139BE763-C9D4-D940-A05B-67EEA8CC60D4}" type="presParOf" srcId="{6EF7FF6B-317F-4244-B6FE-612C84C2E229}" destId="{118B94C5-5D91-7443-9566-0ECE888B55E3}" srcOrd="0" destOrd="0" presId="urn:microsoft.com/office/officeart/2016/7/layout/VerticalDownArrowProcess"/>
    <dgm:cxn modelId="{4BC92917-9DB7-DC49-9269-419CBDB11E0C}" type="presParOf" srcId="{6EF7FF6B-317F-4244-B6FE-612C84C2E229}" destId="{9988CD7B-92E2-3347-9B91-3847492FC826}" srcOrd="1" destOrd="0" presId="urn:microsoft.com/office/officeart/2016/7/layout/VerticalDownArrowProcess"/>
    <dgm:cxn modelId="{AC2E3606-B34D-F341-BAAB-CE6D1AB2F975}" type="presParOf" srcId="{6EF7FF6B-317F-4244-B6FE-612C84C2E229}" destId="{62615014-97D5-8949-868D-A1C84C0D7E32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57D074-B659-44E4-ADB7-A8304369A42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F1339D-D5B0-44A4-AFBD-603F317DEF10}">
      <dgm:prSet/>
      <dgm:spPr/>
      <dgm:t>
        <a:bodyPr/>
        <a:lstStyle/>
        <a:p>
          <a:r>
            <a:rPr lang="en-US" dirty="0"/>
            <a:t>Discuss/evaluate the old/current rule or the author’s position (use FIEP)</a:t>
          </a:r>
        </a:p>
      </dgm:t>
    </dgm:pt>
    <dgm:pt modelId="{6ECE9D38-81C6-4283-BCE1-F1B59C1F5D26}" type="parTrans" cxnId="{723F8820-EB28-4CD7-99CE-C1114FD2C5E1}">
      <dgm:prSet/>
      <dgm:spPr/>
      <dgm:t>
        <a:bodyPr/>
        <a:lstStyle/>
        <a:p>
          <a:endParaRPr lang="en-US"/>
        </a:p>
      </dgm:t>
    </dgm:pt>
    <dgm:pt modelId="{2A248AF2-2955-4B92-BC94-F083DFC5A574}" type="sibTrans" cxnId="{723F8820-EB28-4CD7-99CE-C1114FD2C5E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C358817-AA88-463A-881E-1C145E21A188}">
      <dgm:prSet/>
      <dgm:spPr/>
      <dgm:t>
        <a:bodyPr/>
        <a:lstStyle/>
        <a:p>
          <a:r>
            <a:rPr lang="en-US" dirty="0"/>
            <a:t>Discuss/</a:t>
          </a:r>
          <a:r>
            <a:rPr lang="en-US" dirty="0" err="1"/>
            <a:t>evalaute</a:t>
          </a:r>
          <a:r>
            <a:rPr lang="en-US" dirty="0"/>
            <a:t> the new rule or a contrasting position (use FIEP)</a:t>
          </a:r>
        </a:p>
      </dgm:t>
    </dgm:pt>
    <dgm:pt modelId="{7E702811-58FD-4F21-8A2E-A6501A5CDCFE}" type="parTrans" cxnId="{E8A47D85-F9B8-40F8-B23C-DF61F13211B2}">
      <dgm:prSet/>
      <dgm:spPr/>
      <dgm:t>
        <a:bodyPr/>
        <a:lstStyle/>
        <a:p>
          <a:endParaRPr lang="en-US"/>
        </a:p>
      </dgm:t>
    </dgm:pt>
    <dgm:pt modelId="{3B3AD35D-6520-490A-B3F9-3889A0A3E9C2}" type="sibTrans" cxnId="{E8A47D85-F9B8-40F8-B23C-DF61F13211B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808E05A8-1812-45F6-9DAB-1E28B4A9C5AB}">
      <dgm:prSet/>
      <dgm:spPr/>
      <dgm:t>
        <a:bodyPr/>
        <a:lstStyle/>
        <a:p>
          <a:r>
            <a:rPr lang="en-US" dirty="0"/>
            <a:t>Take a position and explain the reasons for your position (use FIEP)</a:t>
          </a:r>
        </a:p>
      </dgm:t>
    </dgm:pt>
    <dgm:pt modelId="{92065D77-AA49-49DB-AA3D-45A524E6675A}" type="parTrans" cxnId="{0AECFBC6-7215-4CF2-9BBC-DCFB6163D73A}">
      <dgm:prSet/>
      <dgm:spPr/>
      <dgm:t>
        <a:bodyPr/>
        <a:lstStyle/>
        <a:p>
          <a:endParaRPr lang="en-US"/>
        </a:p>
      </dgm:t>
    </dgm:pt>
    <dgm:pt modelId="{C347F0F7-495A-4F5F-86FF-5E4877A18CA6}" type="sibTrans" cxnId="{0AECFBC6-7215-4CF2-9BBC-DCFB6163D73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1216F9D3-D55A-EF44-A7B1-399B9004BD37}" type="pres">
      <dgm:prSet presAssocID="{A857D074-B659-44E4-ADB7-A8304369A425}" presName="Name0" presStyleCnt="0">
        <dgm:presLayoutVars>
          <dgm:animLvl val="lvl"/>
          <dgm:resizeHandles val="exact"/>
        </dgm:presLayoutVars>
      </dgm:prSet>
      <dgm:spPr/>
    </dgm:pt>
    <dgm:pt modelId="{E5D3AE05-9B91-1245-8AAA-1365D9E4C61B}" type="pres">
      <dgm:prSet presAssocID="{E3F1339D-D5B0-44A4-AFBD-603F317DEF10}" presName="compositeNode" presStyleCnt="0">
        <dgm:presLayoutVars>
          <dgm:bulletEnabled val="1"/>
        </dgm:presLayoutVars>
      </dgm:prSet>
      <dgm:spPr/>
    </dgm:pt>
    <dgm:pt modelId="{102563EB-5E63-EF42-B7B9-D82FAF789ACB}" type="pres">
      <dgm:prSet presAssocID="{E3F1339D-D5B0-44A4-AFBD-603F317DEF10}" presName="bgRect" presStyleLbl="bgAccFollowNode1" presStyleIdx="0" presStyleCnt="3"/>
      <dgm:spPr/>
    </dgm:pt>
    <dgm:pt modelId="{6AC79EA3-7E37-FA41-8150-06A8FE90A3A1}" type="pres">
      <dgm:prSet presAssocID="{2A248AF2-2955-4B92-BC94-F083DFC5A57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5B12AA8-750A-0D4B-89FA-DA02870CA7CD}" type="pres">
      <dgm:prSet presAssocID="{E3F1339D-D5B0-44A4-AFBD-603F317DEF10}" presName="bottomLine" presStyleLbl="alignNode1" presStyleIdx="1" presStyleCnt="6">
        <dgm:presLayoutVars/>
      </dgm:prSet>
      <dgm:spPr/>
    </dgm:pt>
    <dgm:pt modelId="{BD04A587-A08F-214D-8D0F-251A23F1D4B5}" type="pres">
      <dgm:prSet presAssocID="{E3F1339D-D5B0-44A4-AFBD-603F317DEF10}" presName="nodeText" presStyleLbl="bgAccFollowNode1" presStyleIdx="0" presStyleCnt="3">
        <dgm:presLayoutVars>
          <dgm:bulletEnabled val="1"/>
        </dgm:presLayoutVars>
      </dgm:prSet>
      <dgm:spPr/>
    </dgm:pt>
    <dgm:pt modelId="{B043E4AE-2089-6B46-A731-5E4735E630FA}" type="pres">
      <dgm:prSet presAssocID="{2A248AF2-2955-4B92-BC94-F083DFC5A574}" presName="sibTrans" presStyleCnt="0"/>
      <dgm:spPr/>
    </dgm:pt>
    <dgm:pt modelId="{787C448F-4385-F446-8949-DC5491BA8C72}" type="pres">
      <dgm:prSet presAssocID="{8C358817-AA88-463A-881E-1C145E21A188}" presName="compositeNode" presStyleCnt="0">
        <dgm:presLayoutVars>
          <dgm:bulletEnabled val="1"/>
        </dgm:presLayoutVars>
      </dgm:prSet>
      <dgm:spPr/>
    </dgm:pt>
    <dgm:pt modelId="{918F7B60-7502-7346-A602-CEBB217CCB4F}" type="pres">
      <dgm:prSet presAssocID="{8C358817-AA88-463A-881E-1C145E21A188}" presName="bgRect" presStyleLbl="bgAccFollowNode1" presStyleIdx="1" presStyleCnt="3"/>
      <dgm:spPr/>
    </dgm:pt>
    <dgm:pt modelId="{97084025-F694-2A40-B7B0-7EA0DFF25CB1}" type="pres">
      <dgm:prSet presAssocID="{3B3AD35D-6520-490A-B3F9-3889A0A3E9C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2972FE2-B248-124A-859C-5E79A84E76CE}" type="pres">
      <dgm:prSet presAssocID="{8C358817-AA88-463A-881E-1C145E21A188}" presName="bottomLine" presStyleLbl="alignNode1" presStyleIdx="3" presStyleCnt="6">
        <dgm:presLayoutVars/>
      </dgm:prSet>
      <dgm:spPr/>
    </dgm:pt>
    <dgm:pt modelId="{44EB6292-4AEC-D34A-BB76-0608D9B0165C}" type="pres">
      <dgm:prSet presAssocID="{8C358817-AA88-463A-881E-1C145E21A188}" presName="nodeText" presStyleLbl="bgAccFollowNode1" presStyleIdx="1" presStyleCnt="3">
        <dgm:presLayoutVars>
          <dgm:bulletEnabled val="1"/>
        </dgm:presLayoutVars>
      </dgm:prSet>
      <dgm:spPr/>
    </dgm:pt>
    <dgm:pt modelId="{0819D27E-156C-0042-A89A-0B00875071D1}" type="pres">
      <dgm:prSet presAssocID="{3B3AD35D-6520-490A-B3F9-3889A0A3E9C2}" presName="sibTrans" presStyleCnt="0"/>
      <dgm:spPr/>
    </dgm:pt>
    <dgm:pt modelId="{D9F0F670-A52C-2542-9431-28E7A09346A2}" type="pres">
      <dgm:prSet presAssocID="{808E05A8-1812-45F6-9DAB-1E28B4A9C5AB}" presName="compositeNode" presStyleCnt="0">
        <dgm:presLayoutVars>
          <dgm:bulletEnabled val="1"/>
        </dgm:presLayoutVars>
      </dgm:prSet>
      <dgm:spPr/>
    </dgm:pt>
    <dgm:pt modelId="{A6E5F65E-C904-4841-A066-67F31F7B5555}" type="pres">
      <dgm:prSet presAssocID="{808E05A8-1812-45F6-9DAB-1E28B4A9C5AB}" presName="bgRect" presStyleLbl="bgAccFollowNode1" presStyleIdx="2" presStyleCnt="3"/>
      <dgm:spPr/>
    </dgm:pt>
    <dgm:pt modelId="{995C3BE5-B033-D64D-8C27-885860B07C51}" type="pres">
      <dgm:prSet presAssocID="{C347F0F7-495A-4F5F-86FF-5E4877A18CA6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755527A-5F90-5448-AC8D-7447DD5E0FD2}" type="pres">
      <dgm:prSet presAssocID="{808E05A8-1812-45F6-9DAB-1E28B4A9C5AB}" presName="bottomLine" presStyleLbl="alignNode1" presStyleIdx="5" presStyleCnt="6">
        <dgm:presLayoutVars/>
      </dgm:prSet>
      <dgm:spPr/>
    </dgm:pt>
    <dgm:pt modelId="{4C186F7C-2F84-EE49-B738-1E2444213AC8}" type="pres">
      <dgm:prSet presAssocID="{808E05A8-1812-45F6-9DAB-1E28B4A9C5AB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723F8820-EB28-4CD7-99CE-C1114FD2C5E1}" srcId="{A857D074-B659-44E4-ADB7-A8304369A425}" destId="{E3F1339D-D5B0-44A4-AFBD-603F317DEF10}" srcOrd="0" destOrd="0" parTransId="{6ECE9D38-81C6-4283-BCE1-F1B59C1F5D26}" sibTransId="{2A248AF2-2955-4B92-BC94-F083DFC5A574}"/>
    <dgm:cxn modelId="{6A8FAF28-5660-A844-A8E4-AEDA31BA530A}" type="presOf" srcId="{8C358817-AA88-463A-881E-1C145E21A188}" destId="{44EB6292-4AEC-D34A-BB76-0608D9B0165C}" srcOrd="1" destOrd="0" presId="urn:microsoft.com/office/officeart/2016/7/layout/BasicLinearProcessNumbered"/>
    <dgm:cxn modelId="{4412293B-D62C-2840-BE4B-9C0FCEBABAA9}" type="presOf" srcId="{C347F0F7-495A-4F5F-86FF-5E4877A18CA6}" destId="{995C3BE5-B033-D64D-8C27-885860B07C51}" srcOrd="0" destOrd="0" presId="urn:microsoft.com/office/officeart/2016/7/layout/BasicLinearProcessNumbered"/>
    <dgm:cxn modelId="{060F4357-1D21-7B4E-93BF-79C289DA0DD9}" type="presOf" srcId="{E3F1339D-D5B0-44A4-AFBD-603F317DEF10}" destId="{BD04A587-A08F-214D-8D0F-251A23F1D4B5}" srcOrd="1" destOrd="0" presId="urn:microsoft.com/office/officeart/2016/7/layout/BasicLinearProcessNumbered"/>
    <dgm:cxn modelId="{5132F05A-5BBB-0D4D-A9B0-8451F8A7949D}" type="presOf" srcId="{A857D074-B659-44E4-ADB7-A8304369A425}" destId="{1216F9D3-D55A-EF44-A7B1-399B9004BD37}" srcOrd="0" destOrd="0" presId="urn:microsoft.com/office/officeart/2016/7/layout/BasicLinearProcessNumbered"/>
    <dgm:cxn modelId="{E8A47D85-F9B8-40F8-B23C-DF61F13211B2}" srcId="{A857D074-B659-44E4-ADB7-A8304369A425}" destId="{8C358817-AA88-463A-881E-1C145E21A188}" srcOrd="1" destOrd="0" parTransId="{7E702811-58FD-4F21-8A2E-A6501A5CDCFE}" sibTransId="{3B3AD35D-6520-490A-B3F9-3889A0A3E9C2}"/>
    <dgm:cxn modelId="{5828118B-44E3-BF40-BDEB-2A10358DDFFA}" type="presOf" srcId="{2A248AF2-2955-4B92-BC94-F083DFC5A574}" destId="{6AC79EA3-7E37-FA41-8150-06A8FE90A3A1}" srcOrd="0" destOrd="0" presId="urn:microsoft.com/office/officeart/2016/7/layout/BasicLinearProcessNumbered"/>
    <dgm:cxn modelId="{E1594191-8E83-DA40-BA28-D49F07E979D2}" type="presOf" srcId="{808E05A8-1812-45F6-9DAB-1E28B4A9C5AB}" destId="{4C186F7C-2F84-EE49-B738-1E2444213AC8}" srcOrd="1" destOrd="0" presId="urn:microsoft.com/office/officeart/2016/7/layout/BasicLinearProcessNumbered"/>
    <dgm:cxn modelId="{9ACFB2A1-59CC-C540-B4DA-0CF15B5A56C9}" type="presOf" srcId="{8C358817-AA88-463A-881E-1C145E21A188}" destId="{918F7B60-7502-7346-A602-CEBB217CCB4F}" srcOrd="0" destOrd="0" presId="urn:microsoft.com/office/officeart/2016/7/layout/BasicLinearProcessNumbered"/>
    <dgm:cxn modelId="{0AECFBC6-7215-4CF2-9BBC-DCFB6163D73A}" srcId="{A857D074-B659-44E4-ADB7-A8304369A425}" destId="{808E05A8-1812-45F6-9DAB-1E28B4A9C5AB}" srcOrd="2" destOrd="0" parTransId="{92065D77-AA49-49DB-AA3D-45A524E6675A}" sibTransId="{C347F0F7-495A-4F5F-86FF-5E4877A18CA6}"/>
    <dgm:cxn modelId="{C9A82ECA-FA74-FB47-8D56-E8DE91950FCA}" type="presOf" srcId="{3B3AD35D-6520-490A-B3F9-3889A0A3E9C2}" destId="{97084025-F694-2A40-B7B0-7EA0DFF25CB1}" srcOrd="0" destOrd="0" presId="urn:microsoft.com/office/officeart/2016/7/layout/BasicLinearProcessNumbered"/>
    <dgm:cxn modelId="{DD755FCB-A96C-1041-954F-CDAF76669242}" type="presOf" srcId="{E3F1339D-D5B0-44A4-AFBD-603F317DEF10}" destId="{102563EB-5E63-EF42-B7B9-D82FAF789ACB}" srcOrd="0" destOrd="0" presId="urn:microsoft.com/office/officeart/2016/7/layout/BasicLinearProcessNumbered"/>
    <dgm:cxn modelId="{5B8269FC-4A2A-DE49-9239-36D2CF7DF10E}" type="presOf" srcId="{808E05A8-1812-45F6-9DAB-1E28B4A9C5AB}" destId="{A6E5F65E-C904-4841-A066-67F31F7B5555}" srcOrd="0" destOrd="0" presId="urn:microsoft.com/office/officeart/2016/7/layout/BasicLinearProcessNumbered"/>
    <dgm:cxn modelId="{71866A53-54D4-DA4F-9EFF-8F4850A2BC1C}" type="presParOf" srcId="{1216F9D3-D55A-EF44-A7B1-399B9004BD37}" destId="{E5D3AE05-9B91-1245-8AAA-1365D9E4C61B}" srcOrd="0" destOrd="0" presId="urn:microsoft.com/office/officeart/2016/7/layout/BasicLinearProcessNumbered"/>
    <dgm:cxn modelId="{0E94ED33-8527-8842-8B5A-38D324CDCEDE}" type="presParOf" srcId="{E5D3AE05-9B91-1245-8AAA-1365D9E4C61B}" destId="{102563EB-5E63-EF42-B7B9-D82FAF789ACB}" srcOrd="0" destOrd="0" presId="urn:microsoft.com/office/officeart/2016/7/layout/BasicLinearProcessNumbered"/>
    <dgm:cxn modelId="{8140C368-AEE4-1246-B5ED-7B66BD8D4B98}" type="presParOf" srcId="{E5D3AE05-9B91-1245-8AAA-1365D9E4C61B}" destId="{6AC79EA3-7E37-FA41-8150-06A8FE90A3A1}" srcOrd="1" destOrd="0" presId="urn:microsoft.com/office/officeart/2016/7/layout/BasicLinearProcessNumbered"/>
    <dgm:cxn modelId="{EED0D74F-43E2-EA4B-86E8-CE085D0FA62C}" type="presParOf" srcId="{E5D3AE05-9B91-1245-8AAA-1365D9E4C61B}" destId="{A5B12AA8-750A-0D4B-89FA-DA02870CA7CD}" srcOrd="2" destOrd="0" presId="urn:microsoft.com/office/officeart/2016/7/layout/BasicLinearProcessNumbered"/>
    <dgm:cxn modelId="{AEDD55C6-020B-5041-B5E2-4D5207F4C22F}" type="presParOf" srcId="{E5D3AE05-9B91-1245-8AAA-1365D9E4C61B}" destId="{BD04A587-A08F-214D-8D0F-251A23F1D4B5}" srcOrd="3" destOrd="0" presId="urn:microsoft.com/office/officeart/2016/7/layout/BasicLinearProcessNumbered"/>
    <dgm:cxn modelId="{BA5F04BD-D029-6B47-97EE-6DAC1983D41D}" type="presParOf" srcId="{1216F9D3-D55A-EF44-A7B1-399B9004BD37}" destId="{B043E4AE-2089-6B46-A731-5E4735E630FA}" srcOrd="1" destOrd="0" presId="urn:microsoft.com/office/officeart/2016/7/layout/BasicLinearProcessNumbered"/>
    <dgm:cxn modelId="{3B848747-5E55-2949-B835-B50BD24F7859}" type="presParOf" srcId="{1216F9D3-D55A-EF44-A7B1-399B9004BD37}" destId="{787C448F-4385-F446-8949-DC5491BA8C72}" srcOrd="2" destOrd="0" presId="urn:microsoft.com/office/officeart/2016/7/layout/BasicLinearProcessNumbered"/>
    <dgm:cxn modelId="{34FEED3A-71FF-5745-B75F-9B9EF34E638F}" type="presParOf" srcId="{787C448F-4385-F446-8949-DC5491BA8C72}" destId="{918F7B60-7502-7346-A602-CEBB217CCB4F}" srcOrd="0" destOrd="0" presId="urn:microsoft.com/office/officeart/2016/7/layout/BasicLinearProcessNumbered"/>
    <dgm:cxn modelId="{064B25E4-E0FE-1140-BBDB-C2042B9DD83C}" type="presParOf" srcId="{787C448F-4385-F446-8949-DC5491BA8C72}" destId="{97084025-F694-2A40-B7B0-7EA0DFF25CB1}" srcOrd="1" destOrd="0" presId="urn:microsoft.com/office/officeart/2016/7/layout/BasicLinearProcessNumbered"/>
    <dgm:cxn modelId="{6315F599-638B-3244-9997-F3A87EEA9B07}" type="presParOf" srcId="{787C448F-4385-F446-8949-DC5491BA8C72}" destId="{E2972FE2-B248-124A-859C-5E79A84E76CE}" srcOrd="2" destOrd="0" presId="urn:microsoft.com/office/officeart/2016/7/layout/BasicLinearProcessNumbered"/>
    <dgm:cxn modelId="{E8A9993A-CD83-C445-AAB3-972A84E383DC}" type="presParOf" srcId="{787C448F-4385-F446-8949-DC5491BA8C72}" destId="{44EB6292-4AEC-D34A-BB76-0608D9B0165C}" srcOrd="3" destOrd="0" presId="urn:microsoft.com/office/officeart/2016/7/layout/BasicLinearProcessNumbered"/>
    <dgm:cxn modelId="{BA973934-0A2F-3D46-99A4-0402ECE32C17}" type="presParOf" srcId="{1216F9D3-D55A-EF44-A7B1-399B9004BD37}" destId="{0819D27E-156C-0042-A89A-0B00875071D1}" srcOrd="3" destOrd="0" presId="urn:microsoft.com/office/officeart/2016/7/layout/BasicLinearProcessNumbered"/>
    <dgm:cxn modelId="{27A78C4B-189F-1D44-841B-D0D62F447B6B}" type="presParOf" srcId="{1216F9D3-D55A-EF44-A7B1-399B9004BD37}" destId="{D9F0F670-A52C-2542-9431-28E7A09346A2}" srcOrd="4" destOrd="0" presId="urn:microsoft.com/office/officeart/2016/7/layout/BasicLinearProcessNumbered"/>
    <dgm:cxn modelId="{2605F168-716B-D54B-B0BD-5697F3D62E75}" type="presParOf" srcId="{D9F0F670-A52C-2542-9431-28E7A09346A2}" destId="{A6E5F65E-C904-4841-A066-67F31F7B5555}" srcOrd="0" destOrd="0" presId="urn:microsoft.com/office/officeart/2016/7/layout/BasicLinearProcessNumbered"/>
    <dgm:cxn modelId="{4ED401F4-1979-D74D-B1EC-4DFA55ADE8AE}" type="presParOf" srcId="{D9F0F670-A52C-2542-9431-28E7A09346A2}" destId="{995C3BE5-B033-D64D-8C27-885860B07C51}" srcOrd="1" destOrd="0" presId="urn:microsoft.com/office/officeart/2016/7/layout/BasicLinearProcessNumbered"/>
    <dgm:cxn modelId="{A321F8A4-B748-A246-A363-CA03B8DAC8AD}" type="presParOf" srcId="{D9F0F670-A52C-2542-9431-28E7A09346A2}" destId="{A755527A-5F90-5448-AC8D-7447DD5E0FD2}" srcOrd="2" destOrd="0" presId="urn:microsoft.com/office/officeart/2016/7/layout/BasicLinearProcessNumbered"/>
    <dgm:cxn modelId="{33E92C29-9398-484D-94BD-BDDB68C8D504}" type="presParOf" srcId="{D9F0F670-A52C-2542-9431-28E7A09346A2}" destId="{4C186F7C-2F84-EE49-B738-1E2444213AC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ABA6A-AAD1-4885-BA50-27A55873C48F}">
      <dsp:nvSpPr>
        <dsp:cNvPr id="0" name=""/>
        <dsp:cNvSpPr/>
      </dsp:nvSpPr>
      <dsp:spPr>
        <a:xfrm>
          <a:off x="626907" y="776109"/>
          <a:ext cx="1248979" cy="1248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1BA72-8804-47CE-AE36-1E924DE807D1}">
      <dsp:nvSpPr>
        <dsp:cNvPr id="0" name=""/>
        <dsp:cNvSpPr/>
      </dsp:nvSpPr>
      <dsp:spPr>
        <a:xfrm>
          <a:off x="893083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C7ADD-E6F1-4828-A034-075DBA264956}">
      <dsp:nvSpPr>
        <dsp:cNvPr id="0" name=""/>
        <dsp:cNvSpPr/>
      </dsp:nvSpPr>
      <dsp:spPr>
        <a:xfrm>
          <a:off x="227643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Get lots of Sleep</a:t>
          </a:r>
        </a:p>
      </dsp:txBody>
      <dsp:txXfrm>
        <a:off x="227643" y="2414115"/>
        <a:ext cx="2047508" cy="832500"/>
      </dsp:txXfrm>
    </dsp:sp>
    <dsp:sp modelId="{22FDC3F2-7977-4C73-9FDE-DAF1BAB05BB4}">
      <dsp:nvSpPr>
        <dsp:cNvPr id="0" name=""/>
        <dsp:cNvSpPr/>
      </dsp:nvSpPr>
      <dsp:spPr>
        <a:xfrm>
          <a:off x="3032729" y="776109"/>
          <a:ext cx="1248979" cy="12489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6E7CD-D6CF-4ADB-914D-B504C687E361}">
      <dsp:nvSpPr>
        <dsp:cNvPr id="0" name=""/>
        <dsp:cNvSpPr/>
      </dsp:nvSpPr>
      <dsp:spPr>
        <a:xfrm>
          <a:off x="3298906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6860F-DC65-44DC-AB81-04116C0638B2}">
      <dsp:nvSpPr>
        <dsp:cNvPr id="0" name=""/>
        <dsp:cNvSpPr/>
      </dsp:nvSpPr>
      <dsp:spPr>
        <a:xfrm>
          <a:off x="2633465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Make time for movement</a:t>
          </a:r>
        </a:p>
      </dsp:txBody>
      <dsp:txXfrm>
        <a:off x="2633465" y="2414115"/>
        <a:ext cx="2047508" cy="832500"/>
      </dsp:txXfrm>
    </dsp:sp>
    <dsp:sp modelId="{D7F0768A-1CC9-4617-B019-5A867885F01C}">
      <dsp:nvSpPr>
        <dsp:cNvPr id="0" name=""/>
        <dsp:cNvSpPr/>
      </dsp:nvSpPr>
      <dsp:spPr>
        <a:xfrm>
          <a:off x="5438552" y="776109"/>
          <a:ext cx="1248979" cy="12489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315FE-08AC-41C3-8C5C-D12452B4FC4B}">
      <dsp:nvSpPr>
        <dsp:cNvPr id="0" name=""/>
        <dsp:cNvSpPr/>
      </dsp:nvSpPr>
      <dsp:spPr>
        <a:xfrm>
          <a:off x="5704728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47FAA-FC6E-48B1-96BD-8C27E91326E4}">
      <dsp:nvSpPr>
        <dsp:cNvPr id="0" name=""/>
        <dsp:cNvSpPr/>
      </dsp:nvSpPr>
      <dsp:spPr>
        <a:xfrm>
          <a:off x="5039287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Connect and communicate with loved ones</a:t>
          </a:r>
        </a:p>
      </dsp:txBody>
      <dsp:txXfrm>
        <a:off x="5039287" y="2414115"/>
        <a:ext cx="2047508" cy="832500"/>
      </dsp:txXfrm>
    </dsp:sp>
    <dsp:sp modelId="{C12ED351-D384-4644-804D-2A7AE85F807A}">
      <dsp:nvSpPr>
        <dsp:cNvPr id="0" name=""/>
        <dsp:cNvSpPr/>
      </dsp:nvSpPr>
      <dsp:spPr>
        <a:xfrm>
          <a:off x="7844374" y="776109"/>
          <a:ext cx="1248979" cy="1248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BA6BD-BBE8-4D29-9360-063796E43274}">
      <dsp:nvSpPr>
        <dsp:cNvPr id="0" name=""/>
        <dsp:cNvSpPr/>
      </dsp:nvSpPr>
      <dsp:spPr>
        <a:xfrm>
          <a:off x="8110550" y="1042285"/>
          <a:ext cx="716627" cy="716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23AE8-6BC9-436D-B314-372D1018E1EA}">
      <dsp:nvSpPr>
        <dsp:cNvPr id="0" name=""/>
        <dsp:cNvSpPr/>
      </dsp:nvSpPr>
      <dsp:spPr>
        <a:xfrm>
          <a:off x="7445110" y="2414115"/>
          <a:ext cx="2047508" cy="83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/>
            <a:t>Visit nature</a:t>
          </a:r>
        </a:p>
      </dsp:txBody>
      <dsp:txXfrm>
        <a:off x="7445110" y="2414115"/>
        <a:ext cx="2047508" cy="83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85373-97DA-49CE-BC74-82C14A153943}">
      <dsp:nvSpPr>
        <dsp:cNvPr id="0" name=""/>
        <dsp:cNvSpPr/>
      </dsp:nvSpPr>
      <dsp:spPr>
        <a:xfrm>
          <a:off x="0" y="2042"/>
          <a:ext cx="5641974" cy="1035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C80AC-EDBC-4253-AD22-6667DBF2D729}">
      <dsp:nvSpPr>
        <dsp:cNvPr id="0" name=""/>
        <dsp:cNvSpPr/>
      </dsp:nvSpPr>
      <dsp:spPr>
        <a:xfrm>
          <a:off x="313145" y="234960"/>
          <a:ext cx="569355" cy="5693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1143E-4A97-4D17-A1D6-8AC00FA82842}">
      <dsp:nvSpPr>
        <dsp:cNvPr id="0" name=""/>
        <dsp:cNvSpPr/>
      </dsp:nvSpPr>
      <dsp:spPr>
        <a:xfrm>
          <a:off x="1195647" y="2042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Take a few deep breaths</a:t>
          </a:r>
        </a:p>
      </dsp:txBody>
      <dsp:txXfrm>
        <a:off x="1195647" y="2042"/>
        <a:ext cx="4446327" cy="1035192"/>
      </dsp:txXfrm>
    </dsp:sp>
    <dsp:sp modelId="{66E8A5FE-3728-4EA8-A5CF-0264AAC9C030}">
      <dsp:nvSpPr>
        <dsp:cNvPr id="0" name=""/>
        <dsp:cNvSpPr/>
      </dsp:nvSpPr>
      <dsp:spPr>
        <a:xfrm>
          <a:off x="0" y="1296033"/>
          <a:ext cx="5641974" cy="10351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D0C2E-3497-41E1-A966-CC4242F78741}">
      <dsp:nvSpPr>
        <dsp:cNvPr id="0" name=""/>
        <dsp:cNvSpPr/>
      </dsp:nvSpPr>
      <dsp:spPr>
        <a:xfrm>
          <a:off x="313145" y="1528951"/>
          <a:ext cx="569355" cy="5693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DB0F9-3103-4FF0-8A47-4058E586607B}">
      <dsp:nvSpPr>
        <dsp:cNvPr id="0" name=""/>
        <dsp:cNvSpPr/>
      </dsp:nvSpPr>
      <dsp:spPr>
        <a:xfrm>
          <a:off x="1195647" y="1296033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Acknowledge how you are feeling</a:t>
          </a:r>
        </a:p>
      </dsp:txBody>
      <dsp:txXfrm>
        <a:off x="1195647" y="1296033"/>
        <a:ext cx="4446327" cy="1035192"/>
      </dsp:txXfrm>
    </dsp:sp>
    <dsp:sp modelId="{E444C472-EF18-4C2A-9F93-36544124FA3E}">
      <dsp:nvSpPr>
        <dsp:cNvPr id="0" name=""/>
        <dsp:cNvSpPr/>
      </dsp:nvSpPr>
      <dsp:spPr>
        <a:xfrm>
          <a:off x="0" y="2590024"/>
          <a:ext cx="5641974" cy="10351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6964C-BF3E-4F76-8C89-4C995277B08F}">
      <dsp:nvSpPr>
        <dsp:cNvPr id="0" name=""/>
        <dsp:cNvSpPr/>
      </dsp:nvSpPr>
      <dsp:spPr>
        <a:xfrm>
          <a:off x="313145" y="2822942"/>
          <a:ext cx="569355" cy="5693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C4D3B-BD53-46B0-8AA8-66C43EAEB9A0}">
      <dsp:nvSpPr>
        <dsp:cNvPr id="0" name=""/>
        <dsp:cNvSpPr/>
      </dsp:nvSpPr>
      <dsp:spPr>
        <a:xfrm>
          <a:off x="1195647" y="259002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Connect with that emotion without judgment – name your feelings and welcome them</a:t>
          </a:r>
        </a:p>
      </dsp:txBody>
      <dsp:txXfrm>
        <a:off x="1195647" y="2590024"/>
        <a:ext cx="4446327" cy="1035192"/>
      </dsp:txXfrm>
    </dsp:sp>
    <dsp:sp modelId="{867AE20B-4986-47C0-A02A-B85C7D7D1600}">
      <dsp:nvSpPr>
        <dsp:cNvPr id="0" name=""/>
        <dsp:cNvSpPr/>
      </dsp:nvSpPr>
      <dsp:spPr>
        <a:xfrm>
          <a:off x="0" y="3884014"/>
          <a:ext cx="5641974" cy="10351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35388-2D6C-4CDE-BCD7-598EC0A5426F}">
      <dsp:nvSpPr>
        <dsp:cNvPr id="0" name=""/>
        <dsp:cNvSpPr/>
      </dsp:nvSpPr>
      <dsp:spPr>
        <a:xfrm>
          <a:off x="313145" y="4116933"/>
          <a:ext cx="569355" cy="5693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AC66B-4F83-462E-8F90-408000D7D866}">
      <dsp:nvSpPr>
        <dsp:cNvPr id="0" name=""/>
        <dsp:cNvSpPr/>
      </dsp:nvSpPr>
      <dsp:spPr>
        <a:xfrm>
          <a:off x="1195647" y="3884014"/>
          <a:ext cx="4446327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Extend compassion to yourself and others</a:t>
          </a:r>
        </a:p>
      </dsp:txBody>
      <dsp:txXfrm>
        <a:off x="1195647" y="3884014"/>
        <a:ext cx="4446327" cy="1035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0C801-8E26-447F-9B7B-869ACCC4296D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7488A-499D-4865-AB89-80A7DB1B14A3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74C78-8B07-48E6-ACCA-C53F08D75321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Issue-spotter (“essay”) questions</a:t>
          </a:r>
        </a:p>
      </dsp:txBody>
      <dsp:txXfrm>
        <a:off x="54974" y="2798862"/>
        <a:ext cx="2868750" cy="720000"/>
      </dsp:txXfrm>
    </dsp:sp>
    <dsp:sp modelId="{391EE4B0-2BEA-464C-8ADF-DCEEC04E86E4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D8624-E5F1-4DE0-B846-8A869983F674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4FA02-D8FE-47F7-A520-2802FE9C9954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Multiple-choice questions</a:t>
          </a:r>
        </a:p>
      </dsp:txBody>
      <dsp:txXfrm>
        <a:off x="3425756" y="2798862"/>
        <a:ext cx="2868750" cy="720000"/>
      </dsp:txXfrm>
    </dsp:sp>
    <dsp:sp modelId="{F13363B3-6A28-431B-80EA-06FF6FFF7CE0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14C58-5321-4802-BD18-35F95AC514EF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CCDE4-8D4A-471E-B248-040068F82B43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Policy questions</a:t>
          </a:r>
        </a:p>
      </dsp:txBody>
      <dsp:txXfrm>
        <a:off x="6796537" y="2798862"/>
        <a:ext cx="2868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32DC1-D5CB-C442-B738-CB3BAE7C39C6}">
      <dsp:nvSpPr>
        <dsp:cNvPr id="0" name=""/>
        <dsp:cNvSpPr/>
      </dsp:nvSpPr>
      <dsp:spPr>
        <a:xfrm>
          <a:off x="0" y="0"/>
          <a:ext cx="5606653" cy="1482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</a:t>
          </a:r>
          <a:r>
            <a:rPr lang="en-US" sz="2000" b="1" kern="1200" dirty="0"/>
            <a:t>all</a:t>
          </a:r>
          <a:r>
            <a:rPr lang="en-US" sz="2000" kern="1200" dirty="0"/>
            <a:t> of the legal issues</a:t>
          </a:r>
        </a:p>
      </dsp:txBody>
      <dsp:txXfrm>
        <a:off x="43423" y="43423"/>
        <a:ext cx="4006848" cy="1395720"/>
      </dsp:txXfrm>
    </dsp:sp>
    <dsp:sp modelId="{A8844222-E25D-0844-A8D8-305BC8675A77}">
      <dsp:nvSpPr>
        <dsp:cNvPr id="0" name=""/>
        <dsp:cNvSpPr/>
      </dsp:nvSpPr>
      <dsp:spPr>
        <a:xfrm>
          <a:off x="494704" y="1729660"/>
          <a:ext cx="5606653" cy="1482566"/>
        </a:xfrm>
        <a:prstGeom prst="roundRect">
          <a:avLst>
            <a:gd name="adj" fmla="val 10000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Demonstrate an understanding of which legal issues (or sub-issues) are difficult and which are easy</a:t>
          </a:r>
        </a:p>
      </dsp:txBody>
      <dsp:txXfrm>
        <a:off x="538127" y="1773083"/>
        <a:ext cx="4061434" cy="1395720"/>
      </dsp:txXfrm>
    </dsp:sp>
    <dsp:sp modelId="{1F7A5217-AF8E-7740-96E2-3E48B84F011D}">
      <dsp:nvSpPr>
        <dsp:cNvPr id="0" name=""/>
        <dsp:cNvSpPr/>
      </dsp:nvSpPr>
      <dsp:spPr>
        <a:xfrm>
          <a:off x="989409" y="3459321"/>
          <a:ext cx="5606653" cy="1482566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Spend more time/space on the difficult issues (where the facts cut both ways) and far less time on the easy issues (where the conclusion is obvious)</a:t>
          </a:r>
        </a:p>
      </dsp:txBody>
      <dsp:txXfrm>
        <a:off x="1032832" y="3502744"/>
        <a:ext cx="4061434" cy="1395720"/>
      </dsp:txXfrm>
    </dsp:sp>
    <dsp:sp modelId="{925FA555-D9BA-4E4F-A3D5-593A9BD37197}">
      <dsp:nvSpPr>
        <dsp:cNvPr id="0" name=""/>
        <dsp:cNvSpPr/>
      </dsp:nvSpPr>
      <dsp:spPr>
        <a:xfrm>
          <a:off x="4642985" y="1124279"/>
          <a:ext cx="963668" cy="9636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859810" y="1124279"/>
        <a:ext cx="530018" cy="725160"/>
      </dsp:txXfrm>
    </dsp:sp>
    <dsp:sp modelId="{899DC4B9-610E-A84E-9987-9DAD86CE5610}">
      <dsp:nvSpPr>
        <dsp:cNvPr id="0" name=""/>
        <dsp:cNvSpPr/>
      </dsp:nvSpPr>
      <dsp:spPr>
        <a:xfrm>
          <a:off x="5137690" y="2844056"/>
          <a:ext cx="963668" cy="9636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354515" y="2844056"/>
        <a:ext cx="530018" cy="725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2E9DB-68C1-3B45-A01F-DA7EC6D51D59}">
      <dsp:nvSpPr>
        <dsp:cNvPr id="0" name=""/>
        <dsp:cNvSpPr/>
      </dsp:nvSpPr>
      <dsp:spPr>
        <a:xfrm>
          <a:off x="0" y="458543"/>
          <a:ext cx="6596063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State the rule(s) and sub-rules relevant to resolving the legal issues</a:t>
          </a:r>
        </a:p>
      </dsp:txBody>
      <dsp:txXfrm>
        <a:off x="59399" y="517942"/>
        <a:ext cx="6477265" cy="1098002"/>
      </dsp:txXfrm>
    </dsp:sp>
    <dsp:sp modelId="{BA301972-5686-D64F-B5CE-9446154A8143}">
      <dsp:nvSpPr>
        <dsp:cNvPr id="0" name=""/>
        <dsp:cNvSpPr/>
      </dsp:nvSpPr>
      <dsp:spPr>
        <a:xfrm>
          <a:off x="0" y="1862544"/>
          <a:ext cx="6596063" cy="121680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Organization: use IRAC structure with mini-IRACs for sub-rules</a:t>
          </a:r>
        </a:p>
      </dsp:txBody>
      <dsp:txXfrm>
        <a:off x="59399" y="1921943"/>
        <a:ext cx="6477265" cy="1098002"/>
      </dsp:txXfrm>
    </dsp:sp>
    <dsp:sp modelId="{58FDB219-8B1E-F44F-93A4-D8727088B910}">
      <dsp:nvSpPr>
        <dsp:cNvPr id="0" name=""/>
        <dsp:cNvSpPr/>
      </dsp:nvSpPr>
      <dsp:spPr>
        <a:xfrm>
          <a:off x="0" y="3266544"/>
          <a:ext cx="6596063" cy="121680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terms of art; avoid paraphrasing</a:t>
          </a:r>
        </a:p>
      </dsp:txBody>
      <dsp:txXfrm>
        <a:off x="59399" y="3325943"/>
        <a:ext cx="6477265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AE45F-115D-6F46-9F9F-5C134248EA4F}">
      <dsp:nvSpPr>
        <dsp:cNvPr id="0" name=""/>
        <dsp:cNvSpPr/>
      </dsp:nvSpPr>
      <dsp:spPr>
        <a:xfrm>
          <a:off x="1319212" y="2147"/>
          <a:ext cx="5276850" cy="942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Apply the rule(s) to the facts</a:t>
          </a:r>
        </a:p>
      </dsp:txBody>
      <dsp:txXfrm>
        <a:off x="1319212" y="2147"/>
        <a:ext cx="5276850" cy="942288"/>
      </dsp:txXfrm>
    </dsp:sp>
    <dsp:sp modelId="{06DFA5FA-46F3-E143-B2B6-650ABAFAA7EB}">
      <dsp:nvSpPr>
        <dsp:cNvPr id="0" name=""/>
        <dsp:cNvSpPr/>
      </dsp:nvSpPr>
      <dsp:spPr>
        <a:xfrm>
          <a:off x="0" y="2147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Apply</a:t>
          </a:r>
        </a:p>
      </dsp:txBody>
      <dsp:txXfrm>
        <a:off x="0" y="2147"/>
        <a:ext cx="1319212" cy="942288"/>
      </dsp:txXfrm>
    </dsp:sp>
    <dsp:sp modelId="{AF4DAD55-BA72-7C47-82E8-BE9DDECA6715}">
      <dsp:nvSpPr>
        <dsp:cNvPr id="0" name=""/>
        <dsp:cNvSpPr/>
      </dsp:nvSpPr>
      <dsp:spPr>
        <a:xfrm>
          <a:off x="1319212" y="1000973"/>
          <a:ext cx="5276850" cy="9422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the facts that are relevant to resolving the legal issue</a:t>
          </a:r>
        </a:p>
      </dsp:txBody>
      <dsp:txXfrm>
        <a:off x="1319212" y="1000973"/>
        <a:ext cx="5276850" cy="942288"/>
      </dsp:txXfrm>
    </dsp:sp>
    <dsp:sp modelId="{91CB906A-FC7E-374E-BFB6-35FB9025A73C}">
      <dsp:nvSpPr>
        <dsp:cNvPr id="0" name=""/>
        <dsp:cNvSpPr/>
      </dsp:nvSpPr>
      <dsp:spPr>
        <a:xfrm>
          <a:off x="0" y="1000973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</a:t>
          </a:r>
        </a:p>
      </dsp:txBody>
      <dsp:txXfrm>
        <a:off x="0" y="1000973"/>
        <a:ext cx="1319212" cy="942288"/>
      </dsp:txXfrm>
    </dsp:sp>
    <dsp:sp modelId="{EEEEC021-1B6B-944A-8C78-ED1D0C29C72B}">
      <dsp:nvSpPr>
        <dsp:cNvPr id="0" name=""/>
        <dsp:cNvSpPr/>
      </dsp:nvSpPr>
      <dsp:spPr>
        <a:xfrm>
          <a:off x="1319212" y="1999799"/>
          <a:ext cx="5276850" cy="9422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Discuss the relevant facts in detail</a:t>
          </a:r>
        </a:p>
      </dsp:txBody>
      <dsp:txXfrm>
        <a:off x="1319212" y="1999799"/>
        <a:ext cx="5276850" cy="942288"/>
      </dsp:txXfrm>
    </dsp:sp>
    <dsp:sp modelId="{26F02A0F-7E60-F648-8D73-64809C64A1E3}">
      <dsp:nvSpPr>
        <dsp:cNvPr id="0" name=""/>
        <dsp:cNvSpPr/>
      </dsp:nvSpPr>
      <dsp:spPr>
        <a:xfrm>
          <a:off x="0" y="1999799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Discuss</a:t>
          </a:r>
        </a:p>
      </dsp:txBody>
      <dsp:txXfrm>
        <a:off x="0" y="1999799"/>
        <a:ext cx="1319212" cy="942288"/>
      </dsp:txXfrm>
    </dsp:sp>
    <dsp:sp modelId="{8D14BBE6-BE51-6248-B29D-FEE84384FC9B}">
      <dsp:nvSpPr>
        <dsp:cNvPr id="0" name=""/>
        <dsp:cNvSpPr/>
      </dsp:nvSpPr>
      <dsp:spPr>
        <a:xfrm>
          <a:off x="1319212" y="2998625"/>
          <a:ext cx="5276850" cy="9422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Explain why the facts matter and why they point to one conclusion or the other (“So what?”)</a:t>
          </a:r>
        </a:p>
      </dsp:txBody>
      <dsp:txXfrm>
        <a:off x="1319212" y="2998625"/>
        <a:ext cx="5276850" cy="942288"/>
      </dsp:txXfrm>
    </dsp:sp>
    <dsp:sp modelId="{1E04C299-CD9E-D541-9F10-0D91206999BB}">
      <dsp:nvSpPr>
        <dsp:cNvPr id="0" name=""/>
        <dsp:cNvSpPr/>
      </dsp:nvSpPr>
      <dsp:spPr>
        <a:xfrm>
          <a:off x="0" y="2998625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Explain</a:t>
          </a:r>
        </a:p>
      </dsp:txBody>
      <dsp:txXfrm>
        <a:off x="0" y="2998625"/>
        <a:ext cx="1319212" cy="942288"/>
      </dsp:txXfrm>
    </dsp:sp>
    <dsp:sp modelId="{BC2A1F15-18F2-4944-A2DB-7A6483C7C675}">
      <dsp:nvSpPr>
        <dsp:cNvPr id="0" name=""/>
        <dsp:cNvSpPr/>
      </dsp:nvSpPr>
      <dsp:spPr>
        <a:xfrm>
          <a:off x="1319212" y="3997451"/>
          <a:ext cx="5276850" cy="9422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86" tIns="239341" rIns="102386" bIns="23934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Analogize to and distinguish relevant cases</a:t>
          </a:r>
        </a:p>
      </dsp:txBody>
      <dsp:txXfrm>
        <a:off x="1319212" y="3997451"/>
        <a:ext cx="5276850" cy="942288"/>
      </dsp:txXfrm>
    </dsp:sp>
    <dsp:sp modelId="{3F9BBF18-8F89-5D42-825B-057FD3ED704E}">
      <dsp:nvSpPr>
        <dsp:cNvPr id="0" name=""/>
        <dsp:cNvSpPr/>
      </dsp:nvSpPr>
      <dsp:spPr>
        <a:xfrm>
          <a:off x="0" y="3997451"/>
          <a:ext cx="1319212" cy="942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08" tIns="93077" rIns="69808" bIns="93077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Compare</a:t>
          </a:r>
        </a:p>
      </dsp:txBody>
      <dsp:txXfrm>
        <a:off x="0" y="3997451"/>
        <a:ext cx="1319212" cy="9422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DCB6D-7F5E-9847-BA9F-6016D514C344}">
      <dsp:nvSpPr>
        <dsp:cNvPr id="0" name=""/>
        <dsp:cNvSpPr/>
      </dsp:nvSpPr>
      <dsp:spPr>
        <a:xfrm>
          <a:off x="0" y="3266848"/>
          <a:ext cx="2430065" cy="6629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826" tIns="128016" rIns="17282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Write out your answer</a:t>
          </a:r>
        </a:p>
      </dsp:txBody>
      <dsp:txXfrm>
        <a:off x="0" y="3266848"/>
        <a:ext cx="2430065" cy="662924"/>
      </dsp:txXfrm>
    </dsp:sp>
    <dsp:sp modelId="{E98EDD0B-7D22-534A-AEB3-8C870C316A96}">
      <dsp:nvSpPr>
        <dsp:cNvPr id="0" name=""/>
        <dsp:cNvSpPr/>
      </dsp:nvSpPr>
      <dsp:spPr>
        <a:xfrm>
          <a:off x="2430065" y="3175179"/>
          <a:ext cx="7290196" cy="84626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880" tIns="228600" rIns="147880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Use the IRAC structure. Use headings for issues and sub-issues. Discuss the facts in detail. Include case comparisons and policy considerations. Use short sentences and short paragraphs.</a:t>
          </a:r>
        </a:p>
      </dsp:txBody>
      <dsp:txXfrm>
        <a:off x="2430065" y="3175179"/>
        <a:ext cx="7290196" cy="846263"/>
      </dsp:txXfrm>
    </dsp:sp>
    <dsp:sp modelId="{E2BCD108-B8B8-FC46-8A25-19B9414983CF}">
      <dsp:nvSpPr>
        <dsp:cNvPr id="0" name=""/>
        <dsp:cNvSpPr/>
      </dsp:nvSpPr>
      <dsp:spPr>
        <a:xfrm rot="10800000">
          <a:off x="0" y="2165545"/>
          <a:ext cx="2430065" cy="101957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826" tIns="128016" rIns="17282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 it again and outline your answer</a:t>
          </a:r>
        </a:p>
      </dsp:txBody>
      <dsp:txXfrm rot="-10800000">
        <a:off x="0" y="2165545"/>
        <a:ext cx="2430065" cy="662725"/>
      </dsp:txXfrm>
    </dsp:sp>
    <dsp:sp modelId="{FA375598-1C9D-684A-8282-4C88B8BA2356}">
      <dsp:nvSpPr>
        <dsp:cNvPr id="0" name=""/>
        <dsp:cNvSpPr/>
      </dsp:nvSpPr>
      <dsp:spPr>
        <a:xfrm>
          <a:off x="2430065" y="2020550"/>
          <a:ext cx="7290196" cy="952714"/>
        </a:xfrm>
        <a:prstGeom prst="rect">
          <a:avLst/>
        </a:prstGeom>
        <a:solidFill>
          <a:schemeClr val="accent2">
            <a:tint val="40000"/>
            <a:alpha val="90000"/>
            <a:hueOff val="-613955"/>
            <a:satOff val="4090"/>
            <a:lumOff val="3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613955"/>
              <a:satOff val="4090"/>
              <a:lumOff val="3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880" tIns="228600" rIns="147880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 the fact pattern again. Each time you spot an issue, write it down </a:t>
          </a:r>
          <a:r>
            <a:rPr lang="en-US" sz="1800" i="1" kern="1200" dirty="0"/>
            <a:t>in your exam answer document</a:t>
          </a:r>
          <a:r>
            <a:rPr lang="en-US" sz="1800" kern="1200" dirty="0"/>
            <a:t>. This will form the outline for your answer. Organize issues chronologically (as they arise in the fact pattern).</a:t>
          </a:r>
        </a:p>
      </dsp:txBody>
      <dsp:txXfrm>
        <a:off x="2430065" y="2020550"/>
        <a:ext cx="7290196" cy="952714"/>
      </dsp:txXfrm>
    </dsp:sp>
    <dsp:sp modelId="{E30297EA-CAF8-1D45-82A4-6BC0DACADC2F}">
      <dsp:nvSpPr>
        <dsp:cNvPr id="0" name=""/>
        <dsp:cNvSpPr/>
      </dsp:nvSpPr>
      <dsp:spPr>
        <a:xfrm rot="10800000">
          <a:off x="0" y="1010916"/>
          <a:ext cx="2430065" cy="101957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826" tIns="128016" rIns="17282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 the fact pattern</a:t>
          </a:r>
        </a:p>
      </dsp:txBody>
      <dsp:txXfrm rot="-10800000">
        <a:off x="0" y="1010916"/>
        <a:ext cx="2430065" cy="662725"/>
      </dsp:txXfrm>
    </dsp:sp>
    <dsp:sp modelId="{B2E9F70E-F546-0F40-815B-B54C701C6E5F}">
      <dsp:nvSpPr>
        <dsp:cNvPr id="0" name=""/>
        <dsp:cNvSpPr/>
      </dsp:nvSpPr>
      <dsp:spPr>
        <a:xfrm>
          <a:off x="2430065" y="1010916"/>
          <a:ext cx="7290196" cy="662725"/>
        </a:xfrm>
        <a:prstGeom prst="rect">
          <a:avLst/>
        </a:prstGeom>
        <a:solidFill>
          <a:schemeClr val="accent2">
            <a:tint val="40000"/>
            <a:alpha val="90000"/>
            <a:hueOff val="-1227910"/>
            <a:satOff val="8180"/>
            <a:lumOff val="7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227910"/>
              <a:satOff val="8180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880" tIns="228600" rIns="147880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 the fact pattern once all the way through without taking notes</a:t>
          </a:r>
        </a:p>
      </dsp:txBody>
      <dsp:txXfrm>
        <a:off x="2430065" y="1010916"/>
        <a:ext cx="7290196" cy="662725"/>
      </dsp:txXfrm>
    </dsp:sp>
    <dsp:sp modelId="{9988CD7B-92E2-3347-9B91-3847492FC826}">
      <dsp:nvSpPr>
        <dsp:cNvPr id="0" name=""/>
        <dsp:cNvSpPr/>
      </dsp:nvSpPr>
      <dsp:spPr>
        <a:xfrm rot="10800000">
          <a:off x="0" y="1282"/>
          <a:ext cx="2430065" cy="101957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826" tIns="128016" rIns="17282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 the prompt</a:t>
          </a:r>
        </a:p>
      </dsp:txBody>
      <dsp:txXfrm rot="-10800000">
        <a:off x="0" y="1282"/>
        <a:ext cx="2430065" cy="662725"/>
      </dsp:txXfrm>
    </dsp:sp>
    <dsp:sp modelId="{62615014-97D5-8949-868D-A1C84C0D7E32}">
      <dsp:nvSpPr>
        <dsp:cNvPr id="0" name=""/>
        <dsp:cNvSpPr/>
      </dsp:nvSpPr>
      <dsp:spPr>
        <a:xfrm>
          <a:off x="2430065" y="1282"/>
          <a:ext cx="7290196" cy="662725"/>
        </a:xfrm>
        <a:prstGeom prst="rect">
          <a:avLst/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880" tIns="228600" rIns="147880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 the question or prompt</a:t>
          </a:r>
        </a:p>
      </dsp:txBody>
      <dsp:txXfrm>
        <a:off x="2430065" y="1282"/>
        <a:ext cx="7290196" cy="6627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563EB-5E63-EF42-B7B9-D82FAF789ACB}">
      <dsp:nvSpPr>
        <dsp:cNvPr id="0" name=""/>
        <dsp:cNvSpPr/>
      </dsp:nvSpPr>
      <dsp:spPr>
        <a:xfrm>
          <a:off x="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Discuss/evaluate the old/current rule or the author’s position (use FIEP)</a:t>
          </a:r>
        </a:p>
      </dsp:txBody>
      <dsp:txXfrm>
        <a:off x="0" y="1528635"/>
        <a:ext cx="3037581" cy="2413635"/>
      </dsp:txXfrm>
    </dsp:sp>
    <dsp:sp modelId="{6AC79EA3-7E37-FA41-8150-06A8FE90A3A1}">
      <dsp:nvSpPr>
        <dsp:cNvPr id="0" name=""/>
        <dsp:cNvSpPr/>
      </dsp:nvSpPr>
      <dsp:spPr>
        <a:xfrm>
          <a:off x="915382" y="402272"/>
          <a:ext cx="1206817" cy="12068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092116" y="579006"/>
        <a:ext cx="853349" cy="853349"/>
      </dsp:txXfrm>
    </dsp:sp>
    <dsp:sp modelId="{A5B12AA8-750A-0D4B-89FA-DA02870CA7CD}">
      <dsp:nvSpPr>
        <dsp:cNvPr id="0" name=""/>
        <dsp:cNvSpPr/>
      </dsp:nvSpPr>
      <dsp:spPr>
        <a:xfrm>
          <a:off x="0" y="4022653"/>
          <a:ext cx="3037581" cy="72"/>
        </a:xfrm>
        <a:prstGeom prst="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accent2">
              <a:hueOff val="-264675"/>
              <a:satOff val="298"/>
              <a:lumOff val="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F7B60-7502-7346-A602-CEBB217CCB4F}">
      <dsp:nvSpPr>
        <dsp:cNvPr id="0" name=""/>
        <dsp:cNvSpPr/>
      </dsp:nvSpPr>
      <dsp:spPr>
        <a:xfrm>
          <a:off x="334134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-920933"/>
            <a:satOff val="6135"/>
            <a:lumOff val="56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0933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Discuss/</a:t>
          </a:r>
          <a:r>
            <a:rPr lang="en-US" sz="2600" kern="1200" dirty="0" err="1"/>
            <a:t>evalaute</a:t>
          </a:r>
          <a:r>
            <a:rPr lang="en-US" sz="2600" kern="1200" dirty="0"/>
            <a:t> the new rule or a contrasting position (use FIEP)</a:t>
          </a:r>
        </a:p>
      </dsp:txBody>
      <dsp:txXfrm>
        <a:off x="3341340" y="1528635"/>
        <a:ext cx="3037581" cy="2413635"/>
      </dsp:txXfrm>
    </dsp:sp>
    <dsp:sp modelId="{97084025-F694-2A40-B7B0-7EA0DFF25CB1}">
      <dsp:nvSpPr>
        <dsp:cNvPr id="0" name=""/>
        <dsp:cNvSpPr/>
      </dsp:nvSpPr>
      <dsp:spPr>
        <a:xfrm>
          <a:off x="4256722" y="402272"/>
          <a:ext cx="1206817" cy="1206817"/>
        </a:xfrm>
        <a:prstGeom prst="ellipse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accent2">
              <a:hueOff val="-529349"/>
              <a:satOff val="597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433456" y="579006"/>
        <a:ext cx="853349" cy="853349"/>
      </dsp:txXfrm>
    </dsp:sp>
    <dsp:sp modelId="{E2972FE2-B248-124A-859C-5E79A84E76CE}">
      <dsp:nvSpPr>
        <dsp:cNvPr id="0" name=""/>
        <dsp:cNvSpPr/>
      </dsp:nvSpPr>
      <dsp:spPr>
        <a:xfrm>
          <a:off x="3341340" y="4022653"/>
          <a:ext cx="3037581" cy="72"/>
        </a:xfrm>
        <a:prstGeom prst="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accent2">
              <a:hueOff val="-794024"/>
              <a:satOff val="895"/>
              <a:lumOff val="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5F65E-C904-4841-A066-67F31F7B5555}">
      <dsp:nvSpPr>
        <dsp:cNvPr id="0" name=""/>
        <dsp:cNvSpPr/>
      </dsp:nvSpPr>
      <dsp:spPr>
        <a:xfrm>
          <a:off x="6682680" y="0"/>
          <a:ext cx="3037581" cy="4022725"/>
        </a:xfrm>
        <a:prstGeom prst="rect">
          <a:avLst/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822" tIns="330200" rIns="236822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Take a position and explain the reasons for your position (use FIEP)</a:t>
          </a:r>
        </a:p>
      </dsp:txBody>
      <dsp:txXfrm>
        <a:off x="6682680" y="1528635"/>
        <a:ext cx="3037581" cy="2413635"/>
      </dsp:txXfrm>
    </dsp:sp>
    <dsp:sp modelId="{995C3BE5-B033-D64D-8C27-885860B07C51}">
      <dsp:nvSpPr>
        <dsp:cNvPr id="0" name=""/>
        <dsp:cNvSpPr/>
      </dsp:nvSpPr>
      <dsp:spPr>
        <a:xfrm>
          <a:off x="7598062" y="402272"/>
          <a:ext cx="1206817" cy="1206817"/>
        </a:xfrm>
        <a:prstGeom prst="ellipse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accent2">
              <a:hueOff val="-1058698"/>
              <a:satOff val="1194"/>
              <a:lumOff val="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088" tIns="12700" rIns="9408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774796" y="579006"/>
        <a:ext cx="853349" cy="853349"/>
      </dsp:txXfrm>
    </dsp:sp>
    <dsp:sp modelId="{A755527A-5F90-5448-AC8D-7447DD5E0FD2}">
      <dsp:nvSpPr>
        <dsp:cNvPr id="0" name=""/>
        <dsp:cNvSpPr/>
      </dsp:nvSpPr>
      <dsp:spPr>
        <a:xfrm>
          <a:off x="6682680" y="4022653"/>
          <a:ext cx="3037581" cy="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130D-DC8B-4B72-823C-7F34FE67F7C4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406F8-A470-4494-A55C-F771477F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8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5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8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6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50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83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1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33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61126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4/21/21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berkeley.edu/students/student-services/academic-skills-progra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Exam Workshop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3224" y="4297556"/>
            <a:ext cx="6353968" cy="14333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Berkeley Law Academic Skills Program</a:t>
            </a:r>
          </a:p>
          <a:p>
            <a:r>
              <a:rPr lang="en-US" dirty="0">
                <a:solidFill>
                  <a:srgbClr val="FFFFFF"/>
                </a:solidFill>
              </a:rPr>
              <a:t>February 17, 2021</a:t>
            </a:r>
          </a:p>
          <a:p>
            <a:r>
              <a:rPr lang="en-US" dirty="0">
                <a:solidFill>
                  <a:srgbClr val="FFFFFF"/>
                </a:solidFill>
              </a:rPr>
              <a:t>March 31, 2021</a:t>
            </a:r>
          </a:p>
          <a:p>
            <a:r>
              <a:rPr lang="en-US" dirty="0">
                <a:solidFill>
                  <a:srgbClr val="FFFFFF"/>
                </a:solidFill>
              </a:rPr>
              <a:t>April 19, 2021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8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2799-AE49-CA42-81EA-453B6575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Structure: IRAC with mini-IRACs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857B-E7D8-554E-8325-C1261C60B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Issue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Rule:</a:t>
            </a:r>
            <a:r>
              <a:rPr lang="en-US" dirty="0">
                <a:solidFill>
                  <a:srgbClr val="00B050"/>
                </a:solidFill>
              </a:rPr>
              <a:t> If X and Y, then rule is met.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0070C0"/>
                </a:solidFill>
              </a:rPr>
              <a:t>Sub-Issue X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Rule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Application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Conclusion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Sub-Issue Y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Rule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Application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Conclusion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Overall 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7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2777853" cy="524933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Key tips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Don’t just list the argument (“Plaintiff will argue X, Y, Z. Defendant will argue A, B, C.”) Do the analysis.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State the obvious. Take what is implicit and make it explicit.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Show your work! Conclusions must be supported by a detailed analysis of the facts.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Consider </a:t>
            </a:r>
            <a:r>
              <a:rPr lang="en-US" i="1" dirty="0"/>
              <a:t>all</a:t>
            </a:r>
            <a:r>
              <a:rPr lang="en-US" dirty="0"/>
              <a:t> of the facts and reconcile conflicting facts. Explain your conclusion.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case comparisons to guide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22733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Multiple-Choice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Less common on take-home exams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Typically mini-issue-spotter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mini-issue-spotter/fact application questions, do IRAC on scratch paper and then look for the conclusion in the answer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other types of questions, read all of the answer choices, eliminate wrong answers, and then select the best remaining answer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Answer every question, even if you must guess (after eliminating wrong answers)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Read slowly and carefully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1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Policy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Short essay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Asks you evaluate rules rather than apply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Both descriptive and normative arguments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Typical questions: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A quote that takes a position – agree or disagree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 “Discuss”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Proposed new rule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Implications of a doctrinal shift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1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6153-B2CF-F14E-A937-B2578FE6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prepare for policy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ACA69-6084-634D-92CA-4F4C5A12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Pay close attention in class and take notes on policy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In your outline, consider the policy considerations underlying every rule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What is the reason for or purpose of the rule?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Is the rule effective?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FIEP – Fairness, Incentives, Efficacy,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Focus on the policy considerations discussed in class</a:t>
            </a:r>
          </a:p>
        </p:txBody>
      </p:sp>
    </p:spTree>
    <p:extLst>
      <p:ext uri="{BB962C8B-B14F-4D97-AF65-F5344CB8AC3E}">
        <p14:creationId xmlns:p14="http://schemas.microsoft.com/office/powerpoint/2010/main" val="304278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4E1D-D384-CD41-AF3A-93DBABCEB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b="1" dirty="0"/>
              <a:t>F</a:t>
            </a:r>
            <a:r>
              <a:rPr lang="en-US" dirty="0"/>
              <a:t>airness, </a:t>
            </a:r>
            <a:r>
              <a:rPr lang="en-US" b="1" dirty="0"/>
              <a:t>i</a:t>
            </a:r>
            <a:r>
              <a:rPr lang="en-US" dirty="0"/>
              <a:t>ncentives, </a:t>
            </a:r>
            <a:r>
              <a:rPr lang="en-US" b="1" dirty="0"/>
              <a:t>e</a:t>
            </a:r>
            <a:r>
              <a:rPr lang="en-US" dirty="0"/>
              <a:t>fficacy, </a:t>
            </a:r>
            <a:r>
              <a:rPr lang="en-US" b="1" dirty="0"/>
              <a:t>P</a:t>
            </a:r>
            <a:r>
              <a:rPr lang="en-US" dirty="0"/>
              <a:t>rocess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68CE57-201A-A943-ADF5-409EBC588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971582"/>
              </p:ext>
            </p:extLst>
          </p:nvPr>
        </p:nvGraphicFramePr>
        <p:xfrm>
          <a:off x="1023938" y="2084832"/>
          <a:ext cx="9720264" cy="4043867"/>
        </p:xfrm>
        <a:graphic>
          <a:graphicData uri="http://schemas.openxmlformats.org/drawingml/2006/table">
            <a:tbl>
              <a:tblPr firstRow="1" firstCol="1" bandRow="1"/>
              <a:tblGrid>
                <a:gridCol w="3309825">
                  <a:extLst>
                    <a:ext uri="{9D8B030D-6E8A-4147-A177-3AD203B41FA5}">
                      <a16:colId xmlns:a16="http://schemas.microsoft.com/office/drawing/2014/main" val="2534060903"/>
                    </a:ext>
                  </a:extLst>
                </a:gridCol>
                <a:gridCol w="3239935">
                  <a:extLst>
                    <a:ext uri="{9D8B030D-6E8A-4147-A177-3AD203B41FA5}">
                      <a16:colId xmlns:a16="http://schemas.microsoft.com/office/drawing/2014/main" val="4120587862"/>
                    </a:ext>
                  </a:extLst>
                </a:gridCol>
                <a:gridCol w="3170504">
                  <a:extLst>
                    <a:ext uri="{9D8B030D-6E8A-4147-A177-3AD203B41FA5}">
                      <a16:colId xmlns:a16="http://schemas.microsoft.com/office/drawing/2014/main" val="3811895943"/>
                    </a:ext>
                  </a:extLst>
                </a:gridCol>
              </a:tblGrid>
              <a:tr h="345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Fairness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Incentives &amp; Efficacy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879799"/>
                  </a:ext>
                </a:extLst>
              </a:tr>
              <a:tr h="369841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make the victim whole?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there fair notice?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feel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this fair to the defendant? Is it proportional?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Whom does this rule advantage/disadvantage and how?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Disproportionate impact on a particular group?</a:t>
                      </a: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rule effectively carry out the intended purpose?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behavior would this rule deter?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behavior does this rule incentivize?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Could this have perverse incentives?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would this impact insurance?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this judicially efficient?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jury equipped to resolve this issue?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Would this dramatically increase the number of claims?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sorts of resources would need to be expended?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the rule been fairly applied in practice?</a:t>
                      </a:r>
                    </a:p>
                  </a:txBody>
                  <a:tcPr marL="102117" marR="1021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2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39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8D9DC-ABF0-5949-8806-2DF817D9E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Sample Answer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0EC884-926F-4C50-90DE-FCC65733E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9805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96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ED1C-1E74-1E41-8350-775DDC9A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Preparing for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447E-8023-7843-8D74-AF63F97F3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Do the reading, but do it efficiently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Schedule time to write out answers to hypos and practice exam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Create a schedule for the exam period (May 10-19)</a:t>
            </a:r>
          </a:p>
          <a:p>
            <a:pPr lvl="2"/>
            <a:r>
              <a:rPr lang="en-US" sz="1800" dirty="0"/>
              <a:t>Consider taking the exam that you are most worried about first or second</a:t>
            </a:r>
          </a:p>
          <a:p>
            <a:pPr lvl="2"/>
            <a:r>
              <a:rPr lang="en-US" sz="1800" dirty="0"/>
              <a:t>Consider taking the exam that you are least worried about last</a:t>
            </a:r>
          </a:p>
          <a:p>
            <a:pPr lvl="2"/>
            <a:r>
              <a:rPr lang="en-US" sz="1800" dirty="0"/>
              <a:t>Work backwards from your exam schedule to create a study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Communicate with family members and housemates about your exam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When in doubt, practice! Use hypos and practice exams to learn and understand the rules, not to test yourself once you already know them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6A5B9-0D31-ED4B-BFD2-C7CEDCCB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/>
              <a:t>Taking open-book exams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3F1E-739E-D940-A671-A600BD49C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Prepare for open-book exams as if they were closed-book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Create a checklist of issues to make sure you don’t miss or forget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Stay within the time limits for each question. If time limits are not provided, allocate time for each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Develop a system for how to approach different types of exam questions and practice your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Make sure you know your professor’s policy on cutting-and-pasting or retyping directly from an outline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Do not copy/paste or retype directly from any source other than materials you created yourself</a:t>
            </a:r>
          </a:p>
        </p:txBody>
      </p:sp>
    </p:spTree>
    <p:extLst>
      <p:ext uri="{BB962C8B-B14F-4D97-AF65-F5344CB8AC3E}">
        <p14:creationId xmlns:p14="http://schemas.microsoft.com/office/powerpoint/2010/main" val="336290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F870-19A2-0549-A039-72802F3A2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9D233-30EE-544E-8037-A7705810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Where can you find hypos and practice exam questions?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hlinkClick r:id="rId2"/>
              </a:rPr>
              <a:t>Academic Skills Program website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Where can you find more tips and advice?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hlinkClick r:id="rId2"/>
              </a:rPr>
              <a:t>Academic Skills Program website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Who can help?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hlinkClick r:id="rId2"/>
              </a:rPr>
              <a:t>Academic Skills Program</a:t>
            </a:r>
            <a:r>
              <a:rPr lang="en-US" dirty="0"/>
              <a:t> (ASP Fellows, Senior ASP Fellow Haley Johnson, Prof. </a:t>
            </a:r>
            <a:r>
              <a:rPr lang="en-US" dirty="0" err="1"/>
              <a:t>DiGennaro</a:t>
            </a:r>
            <a:r>
              <a:rPr lang="en-US" dirty="0"/>
              <a:t>); Student Services; Berkeley Law Staff Psychologists; Tang 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B731-A2DB-F44A-8DB6-71944630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Take care </a:t>
            </a:r>
            <a:r>
              <a:rPr lang="en-US"/>
              <a:t>of yourself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A7845A-120B-4674-81D6-C8F439CC9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67916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67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0A1CC4-587A-8345-9FFF-E0881D5A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Daily Mindfulness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DFD10214-04A9-4422-861D-9F7E2FA9AE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73767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71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80CC-5715-9748-B6FD-36D0FD6F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Types of law school exam questions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79247E-9511-4961-82E9-662EC9B53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841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65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Issue-spotter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skills are tested?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the legal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the rules relevant to resolving the legal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Perform legal analysis – apply the law to the facts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C6242-F94E-BA4E-B248-33ECCF3B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1. Identify the legal issues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C41D5A-5329-414F-B19A-847FE569C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744960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81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D13B9-9220-C542-A658-9B758B98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2. Identify the relevant rules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EFE959-26CB-4BDD-85D7-1950ADB9A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014155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52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0777F-F394-4947-8C03-E11E9511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3. Perform legal analysis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B5D3AE91-2FE4-4F21-BF87-473DF3BCB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52977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972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Develop a process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0A073D01-C5AC-4535-880B-76EBFA272E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025745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236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1152</Words>
  <Application>Microsoft Macintosh PowerPoint</Application>
  <PresentationFormat>Widescreen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Tw Cen MT</vt:lpstr>
      <vt:lpstr>Tw Cen MT Condensed</vt:lpstr>
      <vt:lpstr>Wingdings 3</vt:lpstr>
      <vt:lpstr>Integral</vt:lpstr>
      <vt:lpstr>Exam Workshop</vt:lpstr>
      <vt:lpstr>Take care of yourself</vt:lpstr>
      <vt:lpstr>Daily Mindfulness</vt:lpstr>
      <vt:lpstr>Types of law school exam questions</vt:lpstr>
      <vt:lpstr>Issue-spotter questions</vt:lpstr>
      <vt:lpstr>1. Identify the legal issues</vt:lpstr>
      <vt:lpstr>2. Identify the relevant rules</vt:lpstr>
      <vt:lpstr>3. Perform legal analysis</vt:lpstr>
      <vt:lpstr>Develop a process</vt:lpstr>
      <vt:lpstr>Structure: IRAC with mini-IRACs</vt:lpstr>
      <vt:lpstr>Key tips</vt:lpstr>
      <vt:lpstr>Multiple-Choice questions</vt:lpstr>
      <vt:lpstr>Policy questions</vt:lpstr>
      <vt:lpstr>How to prepare for policy questions</vt:lpstr>
      <vt:lpstr>Fairness, incentives, efficacy, Process</vt:lpstr>
      <vt:lpstr>Sample Answer structure</vt:lpstr>
      <vt:lpstr>Preparing for exams</vt:lpstr>
      <vt:lpstr>Taking open-book exams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Workshop</dc:title>
  <dc:creator>Diana DiGennaro</dc:creator>
  <cp:lastModifiedBy>Diana DiGennaro</cp:lastModifiedBy>
  <cp:revision>8</cp:revision>
  <dcterms:created xsi:type="dcterms:W3CDTF">2021-02-17T18:52:10Z</dcterms:created>
  <dcterms:modified xsi:type="dcterms:W3CDTF">2021-04-21T20:21:55Z</dcterms:modified>
</cp:coreProperties>
</file>