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1" r:id="rId1"/>
  </p:sldMasterIdLst>
  <p:notesMasterIdLst>
    <p:notesMasterId r:id="rId16"/>
  </p:notesMasterIdLst>
  <p:handoutMasterIdLst>
    <p:handoutMasterId r:id="rId17"/>
  </p:handoutMasterIdLst>
  <p:sldIdLst>
    <p:sldId id="256" r:id="rId2"/>
    <p:sldId id="271" r:id="rId3"/>
    <p:sldId id="259" r:id="rId4"/>
    <p:sldId id="269" r:id="rId5"/>
    <p:sldId id="272" r:id="rId6"/>
    <p:sldId id="260" r:id="rId7"/>
    <p:sldId id="261" r:id="rId8"/>
    <p:sldId id="262" r:id="rId9"/>
    <p:sldId id="263" r:id="rId10"/>
    <p:sldId id="264" r:id="rId11"/>
    <p:sldId id="273" r:id="rId12"/>
    <p:sldId id="274" r:id="rId13"/>
    <p:sldId id="266" r:id="rId14"/>
    <p:sldId id="275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4605" autoAdjust="0"/>
    <p:restoredTop sz="97301" autoAdjust="0"/>
  </p:normalViewPr>
  <p:slideViewPr>
    <p:cSldViewPr>
      <p:cViewPr varScale="1">
        <p:scale>
          <a:sx n="155" d="100"/>
          <a:sy n="155" d="100"/>
        </p:scale>
        <p:origin x="765" y="8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69828C09-01C3-4540-9019-52C4465F2AA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A1DBB8FF-9683-4064-8DCB-2ADED2EF9E6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24" name="Rectangle 4">
            <a:extLst>
              <a:ext uri="{FF2B5EF4-FFF2-40B4-BE49-F238E27FC236}">
                <a16:creationId xmlns:a16="http://schemas.microsoft.com/office/drawing/2014/main" id="{3A931250-6854-41FB-AA3A-A7CC3A32E6B7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25" name="Rectangle 5">
            <a:extLst>
              <a:ext uri="{FF2B5EF4-FFF2-40B4-BE49-F238E27FC236}">
                <a16:creationId xmlns:a16="http://schemas.microsoft.com/office/drawing/2014/main" id="{56DB3EFF-9BB4-4558-8B63-05E23A69BD55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99C2D888-0879-49CA-9C8C-E205FE79898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36C9A58-3285-465B-8A23-ED4D5658263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F9CEB03-EA18-4C13-B4A5-54748CA082BF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39C74DE6-E175-4AA5-A0FE-A7F1A2995B8C}" type="datetimeFigureOut">
              <a:rPr lang="en-US"/>
              <a:pPr>
                <a:defRPr/>
              </a:pPr>
              <a:t>3/3/2021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FB2F8C8A-0757-44AE-B73D-B18C9247914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CA21DFBD-78AC-4E5E-A4BC-A45F9E5F72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0A770D-6F82-450D-A437-CFF6363FBC70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0E5A6B-7FFB-42D4-8A23-1D877EA746A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07BBC69B-2669-49FB-8A91-18B7CAC9248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>
            <a:extLst>
              <a:ext uri="{FF2B5EF4-FFF2-40B4-BE49-F238E27FC236}">
                <a16:creationId xmlns:a16="http://schemas.microsoft.com/office/drawing/2014/main" id="{D9B4B088-24FA-4902-B511-9C6C7130A61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>
            <a:extLst>
              <a:ext uri="{FF2B5EF4-FFF2-40B4-BE49-F238E27FC236}">
                <a16:creationId xmlns:a16="http://schemas.microsoft.com/office/drawing/2014/main" id="{746B9A32-7269-43F6-A462-7D4E22CB455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0244" name="Slide Number Placeholder 3">
            <a:extLst>
              <a:ext uri="{FF2B5EF4-FFF2-40B4-BE49-F238E27FC236}">
                <a16:creationId xmlns:a16="http://schemas.microsoft.com/office/drawing/2014/main" id="{3EE4C581-F778-411B-9949-D50F804E730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08AD9A2-48C0-4DA8-B490-E4C2DCCFAC4B}" type="slidenum">
              <a:rPr lang="en-US" altLang="en-US"/>
              <a:pPr/>
              <a:t>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:a16="http://schemas.microsoft.com/office/drawing/2014/main" id="{995A41EB-47F2-4C5E-91D4-39773C8461D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>
            <a:extLst>
              <a:ext uri="{FF2B5EF4-FFF2-40B4-BE49-F238E27FC236}">
                <a16:creationId xmlns:a16="http://schemas.microsoft.com/office/drawing/2014/main" id="{6D10A12B-82C9-4D26-8A78-A0D6BD23A1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AEE3B5FC-C5FB-4204-9992-6EE6A78ADE6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1FB495E-55BE-4517-9885-F7DCB15F7614}" type="slidenum">
              <a:rPr lang="en-US" altLang="en-US"/>
              <a:pPr/>
              <a:t>3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>
            <a:extLst>
              <a:ext uri="{FF2B5EF4-FFF2-40B4-BE49-F238E27FC236}">
                <a16:creationId xmlns:a16="http://schemas.microsoft.com/office/drawing/2014/main" id="{2367ADB2-5166-40F1-8C53-6017E5786CB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>
            <a:extLst>
              <a:ext uri="{FF2B5EF4-FFF2-40B4-BE49-F238E27FC236}">
                <a16:creationId xmlns:a16="http://schemas.microsoft.com/office/drawing/2014/main" id="{CAE0980F-AFCE-4BAA-84DD-E60F6EC29A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14340" name="Slide Number Placeholder 3">
            <a:extLst>
              <a:ext uri="{FF2B5EF4-FFF2-40B4-BE49-F238E27FC236}">
                <a16:creationId xmlns:a16="http://schemas.microsoft.com/office/drawing/2014/main" id="{3A8E58D3-3FE1-4597-9850-8926CC2D50A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D32BEAD-D94E-43C7-A9BA-6562AD16EDF7}" type="slidenum">
              <a:rPr lang="en-US" altLang="en-US"/>
              <a:pPr/>
              <a:t>4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>
            <a:extLst>
              <a:ext uri="{FF2B5EF4-FFF2-40B4-BE49-F238E27FC236}">
                <a16:creationId xmlns:a16="http://schemas.microsoft.com/office/drawing/2014/main" id="{C19963D1-044D-4221-81CB-B64A85AC75C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>
            <a:extLst>
              <a:ext uri="{FF2B5EF4-FFF2-40B4-BE49-F238E27FC236}">
                <a16:creationId xmlns:a16="http://schemas.microsoft.com/office/drawing/2014/main" id="{4F942969-B7DC-4C65-8412-57D4954555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16388" name="Slide Number Placeholder 3">
            <a:extLst>
              <a:ext uri="{FF2B5EF4-FFF2-40B4-BE49-F238E27FC236}">
                <a16:creationId xmlns:a16="http://schemas.microsoft.com/office/drawing/2014/main" id="{7FBF59B7-2CA7-45F9-BFFA-73E172C4268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2AE9D81-FDE5-4A8C-9F88-278B34409624}" type="slidenum">
              <a:rPr lang="en-US" altLang="en-US"/>
              <a:pPr/>
              <a:t>5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>
            <a:extLst>
              <a:ext uri="{FF2B5EF4-FFF2-40B4-BE49-F238E27FC236}">
                <a16:creationId xmlns:a16="http://schemas.microsoft.com/office/drawing/2014/main" id="{E3CD8348-232E-4359-A177-D7179819695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>
            <a:extLst>
              <a:ext uri="{FF2B5EF4-FFF2-40B4-BE49-F238E27FC236}">
                <a16:creationId xmlns:a16="http://schemas.microsoft.com/office/drawing/2014/main" id="{A6092981-5BF3-4431-8ECE-76C87A7B85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20484" name="Slide Number Placeholder 3">
            <a:extLst>
              <a:ext uri="{FF2B5EF4-FFF2-40B4-BE49-F238E27FC236}">
                <a16:creationId xmlns:a16="http://schemas.microsoft.com/office/drawing/2014/main" id="{43465ABD-D383-43A3-87F7-6D0CC6A4A5D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36049AA-83F5-406C-A3F5-88EEA6390696}" type="slidenum">
              <a:rPr lang="en-US" altLang="en-US"/>
              <a:pPr/>
              <a:t>8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>
            <a:extLst>
              <a:ext uri="{FF2B5EF4-FFF2-40B4-BE49-F238E27FC236}">
                <a16:creationId xmlns:a16="http://schemas.microsoft.com/office/drawing/2014/main" id="{7C66FF2B-D5CA-441A-97EE-985CF8622AA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>
            <a:extLst>
              <a:ext uri="{FF2B5EF4-FFF2-40B4-BE49-F238E27FC236}">
                <a16:creationId xmlns:a16="http://schemas.microsoft.com/office/drawing/2014/main" id="{4C1A0225-05F5-4693-975B-2AC7F337B3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23556" name="Slide Number Placeholder 3">
            <a:extLst>
              <a:ext uri="{FF2B5EF4-FFF2-40B4-BE49-F238E27FC236}">
                <a16:creationId xmlns:a16="http://schemas.microsoft.com/office/drawing/2014/main" id="{2979753E-B17C-4EB1-8020-111C70390CA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9E22C21-3DA3-4B4F-B753-475A4B9741D6}" type="slidenum">
              <a:rPr lang="en-US" altLang="en-US"/>
              <a:pPr/>
              <a:t>10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>
            <a:extLst>
              <a:ext uri="{FF2B5EF4-FFF2-40B4-BE49-F238E27FC236}">
                <a16:creationId xmlns:a16="http://schemas.microsoft.com/office/drawing/2014/main" id="{5A1A2B31-F8B0-4AA3-AF88-7286A685015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>
            <a:extLst>
              <a:ext uri="{FF2B5EF4-FFF2-40B4-BE49-F238E27FC236}">
                <a16:creationId xmlns:a16="http://schemas.microsoft.com/office/drawing/2014/main" id="{312CCCE6-C35E-4ECC-BED0-A1B22A7DE2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27652" name="Slide Number Placeholder 3">
            <a:extLst>
              <a:ext uri="{FF2B5EF4-FFF2-40B4-BE49-F238E27FC236}">
                <a16:creationId xmlns:a16="http://schemas.microsoft.com/office/drawing/2014/main" id="{FC74425A-20D1-4CFF-9459-2B4DCDFA4A2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C58B9B4-D9A8-4DCB-BB32-F88600ECAF8E}" type="slidenum">
              <a:rPr lang="en-US" altLang="en-US"/>
              <a:pPr/>
              <a:t>13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>
            <a:extLst>
              <a:ext uri="{FF2B5EF4-FFF2-40B4-BE49-F238E27FC236}">
                <a16:creationId xmlns:a16="http://schemas.microsoft.com/office/drawing/2014/main" id="{CA75468F-6EF9-429C-96FF-B628CCF20ECE}"/>
              </a:ext>
            </a:extLst>
          </p:cNvPr>
          <p:cNvGrpSpPr>
            <a:grpSpLocks/>
          </p:cNvGrpSpPr>
          <p:nvPr/>
        </p:nvGrpSpPr>
        <p:grpSpPr bwMode="auto">
          <a:xfrm>
            <a:off x="0" y="-30163"/>
            <a:ext cx="9067800" cy="6889751"/>
            <a:chOff x="0" y="-30477"/>
            <a:chExt cx="9067800" cy="6889273"/>
          </a:xfrm>
        </p:grpSpPr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65FAB7A4-15D6-4A8E-B254-67980CE3712D}"/>
                </a:ext>
              </a:extLst>
            </p:cNvPr>
            <p:cNvCxnSpPr/>
            <p:nvPr/>
          </p:nvCxnSpPr>
          <p:spPr>
            <a:xfrm rot="16200000" flipH="1">
              <a:off x="-1447562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6AF46B77-B6D7-4E2F-9C42-1BA5A176E5B8}"/>
                </a:ext>
              </a:extLst>
            </p:cNvPr>
            <p:cNvCxnSpPr/>
            <p:nvPr/>
          </p:nvCxnSpPr>
          <p:spPr>
            <a:xfrm rot="16200000" flipH="1">
              <a:off x="-1638062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3B5E7502-7AAF-4BF9-B0AE-EB59DB050460}"/>
                </a:ext>
              </a:extLst>
            </p:cNvPr>
            <p:cNvCxnSpPr/>
            <p:nvPr/>
          </p:nvCxnSpPr>
          <p:spPr>
            <a:xfrm rot="5400000">
              <a:off x="-1485662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5D922661-9CED-4FDE-BACF-03AF832E1B25}"/>
                </a:ext>
              </a:extLst>
            </p:cNvPr>
            <p:cNvCxnSpPr/>
            <p:nvPr/>
          </p:nvCxnSpPr>
          <p:spPr>
            <a:xfrm rot="5400000">
              <a:off x="-3238262" y="3314146"/>
              <a:ext cx="6857524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56EA01AE-3D2B-442C-B106-F63905C4E60B}"/>
                </a:ext>
              </a:extLst>
            </p:cNvPr>
            <p:cNvCxnSpPr/>
            <p:nvPr/>
          </p:nvCxnSpPr>
          <p:spPr>
            <a:xfrm rot="16200000" flipH="1">
              <a:off x="-3314462" y="3314146"/>
              <a:ext cx="6857524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D22195CF-5F8F-488C-B0D9-7D350BCFDA1A}"/>
                </a:ext>
              </a:extLst>
            </p:cNvPr>
            <p:cNvCxnSpPr/>
            <p:nvPr/>
          </p:nvCxnSpPr>
          <p:spPr>
            <a:xfrm rot="16200000" flipH="1">
              <a:off x="-1371362" y="2971246"/>
              <a:ext cx="6857524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A685FCB6-A254-49F5-8E0F-E3A92E7BFBF0}"/>
                </a:ext>
              </a:extLst>
            </p:cNvPr>
            <p:cNvCxnSpPr/>
            <p:nvPr/>
          </p:nvCxnSpPr>
          <p:spPr>
            <a:xfrm rot="16200000" flipH="1">
              <a:off x="-2819162" y="3199846"/>
              <a:ext cx="6857524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6D9A3F9E-71F9-4A40-BBB2-5075F76DD70B}"/>
                </a:ext>
              </a:extLst>
            </p:cNvPr>
            <p:cNvCxnSpPr/>
            <p:nvPr/>
          </p:nvCxnSpPr>
          <p:spPr>
            <a:xfrm rot="5400000">
              <a:off x="-2704862" y="3237946"/>
              <a:ext cx="6857524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20C36CD8-24FA-4BBD-B5A9-378A846CF0C1}"/>
                </a:ext>
              </a:extLst>
            </p:cNvPr>
            <p:cNvCxnSpPr/>
            <p:nvPr/>
          </p:nvCxnSpPr>
          <p:spPr>
            <a:xfrm rot="16200000" flipH="1">
              <a:off x="-2133362" y="3199846"/>
              <a:ext cx="6857524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5C9CBCD8-90C2-43C0-81EC-C739B0B7483D}"/>
                </a:ext>
              </a:extLst>
            </p:cNvPr>
            <p:cNvCxnSpPr/>
            <p:nvPr/>
          </p:nvCxnSpPr>
          <p:spPr>
            <a:xfrm rot="16200000" flipH="1">
              <a:off x="-3123962" y="3276046"/>
              <a:ext cx="6857524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95D9958A-E1FF-4C1C-B39D-D795D75274CF}"/>
                </a:ext>
              </a:extLst>
            </p:cNvPr>
            <p:cNvCxnSpPr/>
            <p:nvPr/>
          </p:nvCxnSpPr>
          <p:spPr>
            <a:xfrm rot="16200000" flipH="1">
              <a:off x="-1828562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8EA55C3E-12C7-476A-BDB4-7BDDB46B8488}"/>
                </a:ext>
              </a:extLst>
            </p:cNvPr>
            <p:cNvCxnSpPr/>
            <p:nvPr/>
          </p:nvCxnSpPr>
          <p:spPr>
            <a:xfrm rot="16200000" flipH="1">
              <a:off x="-2819162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3F6D7A4D-A345-4F81-ADEF-FE19CE0F3037}"/>
                </a:ext>
              </a:extLst>
            </p:cNvPr>
            <p:cNvCxnSpPr/>
            <p:nvPr/>
          </p:nvCxnSpPr>
          <p:spPr>
            <a:xfrm rot="16200000" flipH="1">
              <a:off x="-2438162" y="3123646"/>
              <a:ext cx="6857524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DFF2F480-851E-4FD9-9C1F-47D8D5D9F5F2}"/>
                </a:ext>
              </a:extLst>
            </p:cNvPr>
            <p:cNvCxnSpPr/>
            <p:nvPr/>
          </p:nvCxnSpPr>
          <p:spPr>
            <a:xfrm rot="5400000">
              <a:off x="-1731724" y="2722008"/>
              <a:ext cx="6857524" cy="1412875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22DB18D2-12A4-43A1-9B54-6F16722F8C65}"/>
                </a:ext>
              </a:extLst>
            </p:cNvPr>
            <p:cNvCxnSpPr/>
            <p:nvPr/>
          </p:nvCxnSpPr>
          <p:spPr>
            <a:xfrm rot="5400000">
              <a:off x="-1141968" y="3276840"/>
              <a:ext cx="6857524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6FB14D42-6FD9-433E-A953-6D1ACFC257C5}"/>
                </a:ext>
              </a:extLst>
            </p:cNvPr>
            <p:cNvCxnSpPr/>
            <p:nvPr/>
          </p:nvCxnSpPr>
          <p:spPr>
            <a:xfrm rot="5400000">
              <a:off x="-914162" y="3276046"/>
              <a:ext cx="6857524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38BBF529-5EEF-4128-91AA-DAA47DF92C22}"/>
                </a:ext>
              </a:extLst>
            </p:cNvPr>
            <p:cNvCxnSpPr/>
            <p:nvPr/>
          </p:nvCxnSpPr>
          <p:spPr>
            <a:xfrm rot="5400000">
              <a:off x="-1855549" y="3226833"/>
              <a:ext cx="6857524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DFEBFDB3-0E0F-430F-896B-576602C9D6D2}"/>
                </a:ext>
              </a:extLst>
            </p:cNvPr>
            <p:cNvCxnSpPr/>
            <p:nvPr/>
          </p:nvCxnSpPr>
          <p:spPr>
            <a:xfrm rot="16200000" flipH="1">
              <a:off x="-2642949" y="3252233"/>
              <a:ext cx="6857524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F855E513-5DC6-4188-905F-1AF27C4ABA90}"/>
                </a:ext>
              </a:extLst>
            </p:cNvPr>
            <p:cNvCxnSpPr/>
            <p:nvPr/>
          </p:nvCxnSpPr>
          <p:spPr>
            <a:xfrm rot="16200000" flipH="1">
              <a:off x="-1953974" y="3325258"/>
              <a:ext cx="6857524" cy="206375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795C729F-3033-49E9-93B9-C657D3C1AD2C}"/>
                </a:ext>
              </a:extLst>
            </p:cNvPr>
            <p:cNvCxnSpPr/>
            <p:nvPr/>
          </p:nvCxnSpPr>
          <p:spPr>
            <a:xfrm rot="16200000" flipH="1">
              <a:off x="-2361962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D7B453B8-5B60-4F4D-8699-5E8CF24540F0}"/>
                </a:ext>
              </a:extLst>
            </p:cNvPr>
            <p:cNvCxnSpPr/>
            <p:nvPr/>
          </p:nvCxnSpPr>
          <p:spPr>
            <a:xfrm rot="16200000" flipH="1">
              <a:off x="-2133362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1559C6B6-F694-4DD2-B9FF-8998E1E2F728}"/>
                </a:ext>
              </a:extLst>
            </p:cNvPr>
            <p:cNvCxnSpPr/>
            <p:nvPr/>
          </p:nvCxnSpPr>
          <p:spPr>
            <a:xfrm rot="16200000" flipH="1">
              <a:off x="10670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3C7D3665-D4B4-4FDF-BEC4-289ACD25775F}"/>
                </a:ext>
              </a:extLst>
            </p:cNvPr>
            <p:cNvCxnSpPr/>
            <p:nvPr/>
          </p:nvCxnSpPr>
          <p:spPr>
            <a:xfrm rot="16200000" flipH="1">
              <a:off x="8765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7E9B5DA2-4F7C-4259-AF20-3A10FC2FFCFB}"/>
                </a:ext>
              </a:extLst>
            </p:cNvPr>
            <p:cNvCxnSpPr/>
            <p:nvPr/>
          </p:nvCxnSpPr>
          <p:spPr>
            <a:xfrm rot="5400000">
              <a:off x="1028938" y="3237946"/>
              <a:ext cx="6857524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126C6794-2127-4195-87F8-E7E57014E0DF}"/>
                </a:ext>
              </a:extLst>
            </p:cNvPr>
            <p:cNvCxnSpPr/>
            <p:nvPr/>
          </p:nvCxnSpPr>
          <p:spPr>
            <a:xfrm rot="5400000">
              <a:off x="-723662" y="3314146"/>
              <a:ext cx="6857524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1936C720-5145-4255-8EA0-9A5B577B6914}"/>
                </a:ext>
              </a:extLst>
            </p:cNvPr>
            <p:cNvCxnSpPr/>
            <p:nvPr/>
          </p:nvCxnSpPr>
          <p:spPr>
            <a:xfrm rot="16200000" flipH="1">
              <a:off x="-799862" y="3314146"/>
              <a:ext cx="6857524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C09C663F-C028-4A0B-A5ED-1064FF5739FE}"/>
                </a:ext>
              </a:extLst>
            </p:cNvPr>
            <p:cNvCxnSpPr/>
            <p:nvPr/>
          </p:nvCxnSpPr>
          <p:spPr>
            <a:xfrm rot="5400000">
              <a:off x="-152161" y="3428446"/>
              <a:ext cx="6857524" cy="3175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27C1FC27-88DD-4332-825F-138ED743C75F}"/>
                </a:ext>
              </a:extLst>
            </p:cNvPr>
            <p:cNvCxnSpPr/>
            <p:nvPr/>
          </p:nvCxnSpPr>
          <p:spPr>
            <a:xfrm rot="16200000" flipH="1">
              <a:off x="-304562" y="3199846"/>
              <a:ext cx="6857524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8A9C650D-ABDC-4665-B7A3-C817ACC19EBE}"/>
                </a:ext>
              </a:extLst>
            </p:cNvPr>
            <p:cNvCxnSpPr/>
            <p:nvPr/>
          </p:nvCxnSpPr>
          <p:spPr>
            <a:xfrm rot="5400000">
              <a:off x="-190262" y="3237946"/>
              <a:ext cx="6857524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8B64BD53-8247-4662-82DB-A4C4807A4621}"/>
                </a:ext>
              </a:extLst>
            </p:cNvPr>
            <p:cNvCxnSpPr/>
            <p:nvPr/>
          </p:nvCxnSpPr>
          <p:spPr>
            <a:xfrm rot="16200000" flipH="1">
              <a:off x="381238" y="3199846"/>
              <a:ext cx="6857524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73EF2B1D-2E8E-4769-A4D0-8B93B83FC1A6}"/>
                </a:ext>
              </a:extLst>
            </p:cNvPr>
            <p:cNvCxnSpPr/>
            <p:nvPr/>
          </p:nvCxnSpPr>
          <p:spPr>
            <a:xfrm rot="16200000" flipH="1">
              <a:off x="-609362" y="3276046"/>
              <a:ext cx="6857524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2C5DF979-E1FD-4042-9C4F-2566BDC62489}"/>
                </a:ext>
              </a:extLst>
            </p:cNvPr>
            <p:cNvCxnSpPr/>
            <p:nvPr/>
          </p:nvCxnSpPr>
          <p:spPr>
            <a:xfrm rot="16200000" flipH="1">
              <a:off x="686038" y="3352246"/>
              <a:ext cx="6857524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E58598E0-BE90-4B77-BB77-102DE0306E41}"/>
                </a:ext>
              </a:extLst>
            </p:cNvPr>
            <p:cNvCxnSpPr/>
            <p:nvPr/>
          </p:nvCxnSpPr>
          <p:spPr>
            <a:xfrm rot="16200000" flipH="1">
              <a:off x="-304562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D933654D-246B-401A-8881-3E06155EC66A}"/>
                </a:ext>
              </a:extLst>
            </p:cNvPr>
            <p:cNvCxnSpPr/>
            <p:nvPr/>
          </p:nvCxnSpPr>
          <p:spPr>
            <a:xfrm rot="5400000">
              <a:off x="-1028462" y="3314146"/>
              <a:ext cx="6857524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02FAABED-B962-4307-91AE-519710F7877B}"/>
                </a:ext>
              </a:extLst>
            </p:cNvPr>
            <p:cNvCxnSpPr/>
            <p:nvPr/>
          </p:nvCxnSpPr>
          <p:spPr>
            <a:xfrm rot="5400000">
              <a:off x="782876" y="2722008"/>
              <a:ext cx="6857524" cy="1412875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45889705-46CF-4C61-A5F7-64AE2C48B156}"/>
                </a:ext>
              </a:extLst>
            </p:cNvPr>
            <p:cNvCxnSpPr/>
            <p:nvPr/>
          </p:nvCxnSpPr>
          <p:spPr>
            <a:xfrm rot="5400000">
              <a:off x="1372632" y="3276840"/>
              <a:ext cx="6857524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9557F49E-A912-4259-8D9F-22FD7442CF5B}"/>
                </a:ext>
              </a:extLst>
            </p:cNvPr>
            <p:cNvCxnSpPr/>
            <p:nvPr/>
          </p:nvCxnSpPr>
          <p:spPr>
            <a:xfrm rot="5400000">
              <a:off x="16004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A3EF61FD-1BD2-465D-B6DE-043A883E81E2}"/>
                </a:ext>
              </a:extLst>
            </p:cNvPr>
            <p:cNvCxnSpPr/>
            <p:nvPr/>
          </p:nvCxnSpPr>
          <p:spPr>
            <a:xfrm rot="5400000">
              <a:off x="659051" y="3226833"/>
              <a:ext cx="6857524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4EDAD77E-EFFB-4FD5-84B6-624684F5B317}"/>
                </a:ext>
              </a:extLst>
            </p:cNvPr>
            <p:cNvCxnSpPr/>
            <p:nvPr/>
          </p:nvCxnSpPr>
          <p:spPr>
            <a:xfrm rot="16200000" flipH="1">
              <a:off x="-128349" y="3252233"/>
              <a:ext cx="6857524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E3E5C80D-9A5A-4186-9A5D-49B76FB37BA3}"/>
                </a:ext>
              </a:extLst>
            </p:cNvPr>
            <p:cNvCxnSpPr/>
            <p:nvPr/>
          </p:nvCxnSpPr>
          <p:spPr>
            <a:xfrm rot="16200000" flipH="1">
              <a:off x="560626" y="3325258"/>
              <a:ext cx="6857524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8BD8B94D-047A-452E-A72B-95E9FD9198A2}"/>
                </a:ext>
              </a:extLst>
            </p:cNvPr>
            <p:cNvCxnSpPr/>
            <p:nvPr/>
          </p:nvCxnSpPr>
          <p:spPr>
            <a:xfrm rot="16200000" flipH="1">
              <a:off x="1526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A89CFB3C-59BA-4903-8ED2-5B68F7491A71}"/>
                </a:ext>
              </a:extLst>
            </p:cNvPr>
            <p:cNvCxnSpPr/>
            <p:nvPr/>
          </p:nvCxnSpPr>
          <p:spPr>
            <a:xfrm rot="16200000" flipH="1">
              <a:off x="381238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96293555-2CA6-4DB2-AE11-122C2820A0B6}"/>
                </a:ext>
              </a:extLst>
            </p:cNvPr>
            <p:cNvCxnSpPr/>
            <p:nvPr/>
          </p:nvCxnSpPr>
          <p:spPr>
            <a:xfrm rot="16200000" flipH="1">
              <a:off x="2743438" y="3352246"/>
              <a:ext cx="6857524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492CD684-B296-43FA-90FF-784F67305465}"/>
                </a:ext>
              </a:extLst>
            </p:cNvPr>
            <p:cNvCxnSpPr/>
            <p:nvPr/>
          </p:nvCxnSpPr>
          <p:spPr>
            <a:xfrm rot="16200000" flipH="1">
              <a:off x="20957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9CCB4FD7-FDE0-411C-B08D-18533BF6D6EA}"/>
                </a:ext>
              </a:extLst>
            </p:cNvPr>
            <p:cNvCxnSpPr/>
            <p:nvPr/>
          </p:nvCxnSpPr>
          <p:spPr>
            <a:xfrm rot="5400000">
              <a:off x="27053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60BFE158-7F53-45C5-BEA4-9E707C4E60EF}"/>
                </a:ext>
              </a:extLst>
            </p:cNvPr>
            <p:cNvCxnSpPr/>
            <p:nvPr/>
          </p:nvCxnSpPr>
          <p:spPr>
            <a:xfrm rot="5400000">
              <a:off x="1829038" y="3276046"/>
              <a:ext cx="6857524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06698B33-5006-4CB0-8C88-DEFB9F35BD27}"/>
                </a:ext>
              </a:extLst>
            </p:cNvPr>
            <p:cNvCxnSpPr/>
            <p:nvPr/>
          </p:nvCxnSpPr>
          <p:spPr>
            <a:xfrm rot="16200000" flipH="1">
              <a:off x="1067038" y="3199846"/>
              <a:ext cx="6857524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147DA7A0-F851-4AB6-8690-B1BAB0184C58}"/>
                </a:ext>
              </a:extLst>
            </p:cNvPr>
            <p:cNvCxnSpPr/>
            <p:nvPr/>
          </p:nvCxnSpPr>
          <p:spPr>
            <a:xfrm rot="16200000" flipH="1">
              <a:off x="23624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A3AF2EC3-D739-4DDF-B0CA-58CC60D65B12}"/>
                </a:ext>
              </a:extLst>
            </p:cNvPr>
            <p:cNvCxnSpPr/>
            <p:nvPr/>
          </p:nvCxnSpPr>
          <p:spPr>
            <a:xfrm rot="5400000">
              <a:off x="2646601" y="2722008"/>
              <a:ext cx="6857524" cy="1412875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09E97CA4-7AEA-467D-AF3F-F1D59F8B7ED8}"/>
                </a:ext>
              </a:extLst>
            </p:cNvPr>
            <p:cNvCxnSpPr/>
            <p:nvPr/>
          </p:nvCxnSpPr>
          <p:spPr>
            <a:xfrm rot="5400000">
              <a:off x="3049032" y="3276840"/>
              <a:ext cx="6857524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2FA96B22-6C7D-468B-AD40-3669A1225226}"/>
                </a:ext>
              </a:extLst>
            </p:cNvPr>
            <p:cNvCxnSpPr/>
            <p:nvPr/>
          </p:nvCxnSpPr>
          <p:spPr>
            <a:xfrm rot="5400000">
              <a:off x="2895838" y="3276046"/>
              <a:ext cx="6857524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032B7445-F239-4BBD-9DCC-0E45672D627F}"/>
                </a:ext>
              </a:extLst>
            </p:cNvPr>
            <p:cNvCxnSpPr/>
            <p:nvPr/>
          </p:nvCxnSpPr>
          <p:spPr>
            <a:xfrm rot="5400000">
              <a:off x="2389426" y="3226833"/>
              <a:ext cx="6857524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5335E7F9-3A17-4760-884F-1B9A43193AF5}"/>
                </a:ext>
              </a:extLst>
            </p:cNvPr>
            <p:cNvCxnSpPr/>
            <p:nvPr/>
          </p:nvCxnSpPr>
          <p:spPr>
            <a:xfrm rot="16200000" flipH="1">
              <a:off x="2237026" y="3325258"/>
              <a:ext cx="6857524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E619FD3A-C66C-42C8-994C-88CF917D4843}"/>
                </a:ext>
              </a:extLst>
            </p:cNvPr>
            <p:cNvCxnSpPr/>
            <p:nvPr/>
          </p:nvCxnSpPr>
          <p:spPr>
            <a:xfrm rot="16200000" flipH="1">
              <a:off x="17528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45664747-0FB5-4447-A6FB-763BF2A604BA}"/>
                </a:ext>
              </a:extLst>
            </p:cNvPr>
            <p:cNvCxnSpPr/>
            <p:nvPr/>
          </p:nvCxnSpPr>
          <p:spPr>
            <a:xfrm rot="16200000" flipH="1">
              <a:off x="1981438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0FDA96E9-5832-40C3-96A6-A13C518CE3ED}"/>
                </a:ext>
              </a:extLst>
            </p:cNvPr>
            <p:cNvCxnSpPr/>
            <p:nvPr/>
          </p:nvCxnSpPr>
          <p:spPr>
            <a:xfrm rot="5400000">
              <a:off x="3467338" y="3314146"/>
              <a:ext cx="6857524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466D0FEA-4C8D-42C1-A2B3-59CA5DEA7C7A}"/>
                </a:ext>
              </a:extLst>
            </p:cNvPr>
            <p:cNvCxnSpPr/>
            <p:nvPr/>
          </p:nvCxnSpPr>
          <p:spPr>
            <a:xfrm rot="16200000" flipH="1">
              <a:off x="3467338" y="3314146"/>
              <a:ext cx="6857524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32C5A9C4-195B-446E-BD43-5EB7EF9CB2FD}"/>
                </a:ext>
              </a:extLst>
            </p:cNvPr>
            <p:cNvCxnSpPr/>
            <p:nvPr/>
          </p:nvCxnSpPr>
          <p:spPr>
            <a:xfrm rot="5400000">
              <a:off x="4038839" y="3428446"/>
              <a:ext cx="6857524" cy="3175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3912D2D0-3A9B-4785-8DDE-9775BA6D2B42}"/>
                </a:ext>
              </a:extLst>
            </p:cNvPr>
            <p:cNvCxnSpPr/>
            <p:nvPr/>
          </p:nvCxnSpPr>
          <p:spPr>
            <a:xfrm rot="16200000" flipH="1">
              <a:off x="3886438" y="3199846"/>
              <a:ext cx="6857524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46513AD2-DE17-46F8-9FD5-463CF1AC1090}"/>
                </a:ext>
              </a:extLst>
            </p:cNvPr>
            <p:cNvCxnSpPr/>
            <p:nvPr/>
          </p:nvCxnSpPr>
          <p:spPr>
            <a:xfrm rot="5400000">
              <a:off x="4000738" y="3237946"/>
              <a:ext cx="6857524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A5FAD3B8-D859-4A07-8057-CA159BE52719}"/>
                </a:ext>
              </a:extLst>
            </p:cNvPr>
            <p:cNvCxnSpPr/>
            <p:nvPr/>
          </p:nvCxnSpPr>
          <p:spPr>
            <a:xfrm rot="16200000" flipH="1">
              <a:off x="4572238" y="3199846"/>
              <a:ext cx="6857524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F9CB992D-2B86-460C-B083-C9B25E126261}"/>
                </a:ext>
              </a:extLst>
            </p:cNvPr>
            <p:cNvCxnSpPr/>
            <p:nvPr/>
          </p:nvCxnSpPr>
          <p:spPr>
            <a:xfrm rot="16200000" flipH="1">
              <a:off x="3734038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3B854E45-EF86-425C-A815-6B9F807D792C}"/>
                </a:ext>
              </a:extLst>
            </p:cNvPr>
            <p:cNvCxnSpPr/>
            <p:nvPr/>
          </p:nvCxnSpPr>
          <p:spPr>
            <a:xfrm rot="5400000">
              <a:off x="3619738" y="3314146"/>
              <a:ext cx="6857524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F438EBD7-1D1A-41EF-8EF2-CFB4A8AE54A6}"/>
                </a:ext>
              </a:extLst>
            </p:cNvPr>
            <p:cNvCxnSpPr/>
            <p:nvPr/>
          </p:nvCxnSpPr>
          <p:spPr>
            <a:xfrm rot="16200000" flipH="1">
              <a:off x="4215051" y="3252233"/>
              <a:ext cx="6857524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C3F037D1-7E70-455A-811F-1A3C3C9DDB09}"/>
                </a:ext>
              </a:extLst>
            </p:cNvPr>
            <p:cNvCxnSpPr/>
            <p:nvPr/>
          </p:nvCxnSpPr>
          <p:spPr>
            <a:xfrm rot="16200000" flipH="1">
              <a:off x="4751626" y="3325258"/>
              <a:ext cx="6857524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ED0B90E4-60F0-44E7-A186-9EC158284423}"/>
                </a:ext>
              </a:extLst>
            </p:cNvPr>
            <p:cNvCxnSpPr/>
            <p:nvPr/>
          </p:nvCxnSpPr>
          <p:spPr>
            <a:xfrm rot="16200000" flipH="1">
              <a:off x="43436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D8B6F39A-2461-40F0-9F6E-992867CA3F2E}"/>
                </a:ext>
              </a:extLst>
            </p:cNvPr>
            <p:cNvCxnSpPr/>
            <p:nvPr/>
          </p:nvCxnSpPr>
          <p:spPr>
            <a:xfrm rot="16200000" flipH="1">
              <a:off x="4572238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0CA38D2D-9294-4EDF-9FF4-E819C5F9E7C3}"/>
                </a:ext>
              </a:extLst>
            </p:cNvPr>
            <p:cNvCxnSpPr/>
            <p:nvPr/>
          </p:nvCxnSpPr>
          <p:spPr>
            <a:xfrm rot="16200000" flipH="1">
              <a:off x="52580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0357CFF7-4589-4F6F-9656-FEB9BF1B9E33}"/>
                </a:ext>
              </a:extLst>
            </p:cNvPr>
            <p:cNvCxnSpPr/>
            <p:nvPr/>
          </p:nvCxnSpPr>
          <p:spPr>
            <a:xfrm rot="16200000" flipH="1">
              <a:off x="50675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186B9579-4AAB-4C00-9A75-6E831C11BC1D}"/>
                </a:ext>
              </a:extLst>
            </p:cNvPr>
            <p:cNvCxnSpPr/>
            <p:nvPr/>
          </p:nvCxnSpPr>
          <p:spPr>
            <a:xfrm rot="5400000">
              <a:off x="5219938" y="3237946"/>
              <a:ext cx="6857524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D468646B-4FA8-4B47-884C-CEBC8039B869}"/>
                </a:ext>
              </a:extLst>
            </p:cNvPr>
            <p:cNvCxnSpPr/>
            <p:nvPr/>
          </p:nvCxnSpPr>
          <p:spPr>
            <a:xfrm rot="16200000" flipH="1">
              <a:off x="48770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97709D2C-84DD-4780-AB7A-A2398D00D2EB}"/>
                </a:ext>
              </a:extLst>
            </p:cNvPr>
            <p:cNvCxnSpPr/>
            <p:nvPr/>
          </p:nvCxnSpPr>
          <p:spPr>
            <a:xfrm rot="5400000">
              <a:off x="5528707" y="3318116"/>
              <a:ext cx="6887685" cy="1905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B10F3F0D-3471-49AC-9D8A-15D32EEEF1E1}"/>
                </a:ext>
              </a:extLst>
            </p:cNvPr>
            <p:cNvCxnSpPr/>
            <p:nvPr/>
          </p:nvCxnSpPr>
          <p:spPr>
            <a:xfrm rot="5400000">
              <a:off x="4850051" y="3226833"/>
              <a:ext cx="6857524" cy="403225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id="{CA336942-FB65-40A6-8464-28E461B79B76}"/>
                </a:ext>
              </a:extLst>
            </p:cNvPr>
            <p:cNvCxnSpPr/>
            <p:nvPr/>
          </p:nvCxnSpPr>
          <p:spPr>
            <a:xfrm rot="16200000" flipH="1">
              <a:off x="4751626" y="3325258"/>
              <a:ext cx="6857524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>
              <a:extLst>
                <a:ext uri="{FF2B5EF4-FFF2-40B4-BE49-F238E27FC236}">
                  <a16:creationId xmlns:a16="http://schemas.microsoft.com/office/drawing/2014/main" id="{B084BCAE-3292-47BB-A024-8886F824A292}"/>
                </a:ext>
              </a:extLst>
            </p:cNvPr>
            <p:cNvCxnSpPr/>
            <p:nvPr/>
          </p:nvCxnSpPr>
          <p:spPr>
            <a:xfrm rot="5400000">
              <a:off x="5562839" y="3428446"/>
              <a:ext cx="6857524" cy="3175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>
              <a:extLst>
                <a:ext uri="{FF2B5EF4-FFF2-40B4-BE49-F238E27FC236}">
                  <a16:creationId xmlns:a16="http://schemas.microsoft.com/office/drawing/2014/main" id="{06848F4D-3365-4F2B-B8F0-47C04A60A6F8}"/>
                </a:ext>
              </a:extLst>
            </p:cNvPr>
            <p:cNvCxnSpPr/>
            <p:nvPr/>
          </p:nvCxnSpPr>
          <p:spPr>
            <a:xfrm rot="5400000">
              <a:off x="2552938" y="3390346"/>
              <a:ext cx="6857524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id="{8CE145AE-2FE3-416D-8A25-9DBA92B85EF2}"/>
                </a:ext>
              </a:extLst>
            </p:cNvPr>
            <p:cNvCxnSpPr/>
            <p:nvPr/>
          </p:nvCxnSpPr>
          <p:spPr>
            <a:xfrm rot="16200000" flipH="1">
              <a:off x="3048238" y="3352246"/>
              <a:ext cx="6857524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id="{EC611641-E814-472C-9D48-6F9013A26E58}"/>
                </a:ext>
              </a:extLst>
            </p:cNvPr>
            <p:cNvCxnSpPr/>
            <p:nvPr/>
          </p:nvCxnSpPr>
          <p:spPr>
            <a:xfrm rot="16200000" flipH="1">
              <a:off x="3238738" y="3237946"/>
              <a:ext cx="6857524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>
              <a:extLst>
                <a:ext uri="{FF2B5EF4-FFF2-40B4-BE49-F238E27FC236}">
                  <a16:creationId xmlns:a16="http://schemas.microsoft.com/office/drawing/2014/main" id="{05686B9B-7A82-4535-AF5C-AACE678A4BC1}"/>
                </a:ext>
              </a:extLst>
            </p:cNvPr>
            <p:cNvCxnSpPr/>
            <p:nvPr/>
          </p:nvCxnSpPr>
          <p:spPr>
            <a:xfrm rot="5400000">
              <a:off x="2133838" y="3276046"/>
              <a:ext cx="6857524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id="{A52C8C4D-3F7D-4701-96E7-1207F741894D}"/>
                </a:ext>
              </a:extLst>
            </p:cNvPr>
            <p:cNvCxnSpPr/>
            <p:nvPr/>
          </p:nvCxnSpPr>
          <p:spPr>
            <a:xfrm rot="16200000" flipH="1">
              <a:off x="3148251" y="3252233"/>
              <a:ext cx="6857524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>
              <a:extLst>
                <a:ext uri="{FF2B5EF4-FFF2-40B4-BE49-F238E27FC236}">
                  <a16:creationId xmlns:a16="http://schemas.microsoft.com/office/drawing/2014/main" id="{9B8E8A59-CEE7-406E-95F1-DBED30DDF38C}"/>
                </a:ext>
              </a:extLst>
            </p:cNvPr>
            <p:cNvCxnSpPr/>
            <p:nvPr/>
          </p:nvCxnSpPr>
          <p:spPr>
            <a:xfrm rot="5400000">
              <a:off x="37721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>
              <a:extLst>
                <a:ext uri="{FF2B5EF4-FFF2-40B4-BE49-F238E27FC236}">
                  <a16:creationId xmlns:a16="http://schemas.microsoft.com/office/drawing/2014/main" id="{F7BB7A3A-6371-4F7A-BF5C-F70A8416950B}"/>
                </a:ext>
              </a:extLst>
            </p:cNvPr>
            <p:cNvCxnSpPr/>
            <p:nvPr/>
          </p:nvCxnSpPr>
          <p:spPr>
            <a:xfrm rot="5400000">
              <a:off x="4229338" y="2933146"/>
              <a:ext cx="6857524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>
              <a:extLst>
                <a:ext uri="{FF2B5EF4-FFF2-40B4-BE49-F238E27FC236}">
                  <a16:creationId xmlns:a16="http://schemas.microsoft.com/office/drawing/2014/main" id="{7EC84EFE-B0BE-478E-A7BE-98F9B600DACB}"/>
                </a:ext>
              </a:extLst>
            </p:cNvPr>
            <p:cNvCxnSpPr/>
            <p:nvPr/>
          </p:nvCxnSpPr>
          <p:spPr>
            <a:xfrm rot="16200000" flipH="1">
              <a:off x="1371044" y="3200640"/>
              <a:ext cx="6859112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8" name="Rectangle 87">
            <a:extLst>
              <a:ext uri="{FF2B5EF4-FFF2-40B4-BE49-F238E27FC236}">
                <a16:creationId xmlns:a16="http://schemas.microsoft.com/office/drawing/2014/main" id="{11982AF5-6B06-4B5C-A6FE-AA759F99A0CD}"/>
              </a:ext>
            </a:extLst>
          </p:cNvPr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89" name="Group 92">
            <a:extLst>
              <a:ext uri="{FF2B5EF4-FFF2-40B4-BE49-F238E27FC236}">
                <a16:creationId xmlns:a16="http://schemas.microsoft.com/office/drawing/2014/main" id="{DF35F465-4C12-4AA3-A26D-5F391960BB7D}"/>
              </a:ext>
            </a:extLst>
          </p:cNvPr>
          <p:cNvGrpSpPr>
            <a:grpSpLocks/>
          </p:cNvGrpSpPr>
          <p:nvPr/>
        </p:nvGrpSpPr>
        <p:grpSpPr bwMode="auto">
          <a:xfrm>
            <a:off x="0" y="2057400"/>
            <a:ext cx="4802188" cy="2820988"/>
            <a:chOff x="0" y="2057400"/>
            <a:chExt cx="4801394" cy="2820988"/>
          </a:xfrm>
        </p:grpSpPr>
        <p:cxnSp>
          <p:nvCxnSpPr>
            <p:cNvPr id="90" name="Straight Connector 89">
              <a:extLst>
                <a:ext uri="{FF2B5EF4-FFF2-40B4-BE49-F238E27FC236}">
                  <a16:creationId xmlns:a16="http://schemas.microsoft.com/office/drawing/2014/main" id="{7588CEBF-3D97-44C1-BBE1-67EE6431BD7F}"/>
                </a:ext>
              </a:extLst>
            </p:cNvPr>
            <p:cNvCxnSpPr/>
            <p:nvPr/>
          </p:nvCxnSpPr>
          <p:spPr>
            <a:xfrm>
              <a:off x="0" y="2057400"/>
              <a:ext cx="4799806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>
              <a:extLst>
                <a:ext uri="{FF2B5EF4-FFF2-40B4-BE49-F238E27FC236}">
                  <a16:creationId xmlns:a16="http://schemas.microsoft.com/office/drawing/2014/main" id="{3F85A943-5EDC-4090-8849-2FEA810C3279}"/>
                </a:ext>
              </a:extLst>
            </p:cNvPr>
            <p:cNvCxnSpPr/>
            <p:nvPr/>
          </p:nvCxnSpPr>
          <p:spPr>
            <a:xfrm>
              <a:off x="0" y="4876800"/>
              <a:ext cx="4799806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>
              <a:extLst>
                <a:ext uri="{FF2B5EF4-FFF2-40B4-BE49-F238E27FC236}">
                  <a16:creationId xmlns:a16="http://schemas.microsoft.com/office/drawing/2014/main" id="{8D5B1730-2533-4738-8608-55D5DC5F4868}"/>
                </a:ext>
              </a:extLst>
            </p:cNvPr>
            <p:cNvCxnSpPr/>
            <p:nvPr/>
          </p:nvCxnSpPr>
          <p:spPr>
            <a:xfrm rot="5400000">
              <a:off x="3391694" y="3467100"/>
              <a:ext cx="2817812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/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93" name="Date Placeholder 3">
            <a:extLst>
              <a:ext uri="{FF2B5EF4-FFF2-40B4-BE49-F238E27FC236}">
                <a16:creationId xmlns:a16="http://schemas.microsoft.com/office/drawing/2014/main" id="{5F9FCB3F-15C8-4783-83E2-C8B74AB785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4" name="Footer Placeholder 4">
            <a:extLst>
              <a:ext uri="{FF2B5EF4-FFF2-40B4-BE49-F238E27FC236}">
                <a16:creationId xmlns:a16="http://schemas.microsoft.com/office/drawing/2014/main" id="{F8D5E724-B6CB-40F1-AC5E-8B56C4EF42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5" name="Slide Number Placeholder 5">
            <a:extLst>
              <a:ext uri="{FF2B5EF4-FFF2-40B4-BE49-F238E27FC236}">
                <a16:creationId xmlns:a16="http://schemas.microsoft.com/office/drawing/2014/main" id="{83CA642D-CDBE-4A66-876C-73E03AD364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600F8A3-9D08-4914-9ECC-FC59FF691A8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8524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2FDD01-629C-4320-BBFB-3AEB853C7A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45535E-71EC-4BA8-AB56-DFAE10D505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4CD8C2-BAB8-4023-B272-398CE464B2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560CD9-F4C0-4625-8FEC-B011515A538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9391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A6BC82-99FE-4510-8942-E0649861CF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60F0BC-18D0-4130-9A76-5915906961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CD8F30-7D75-4CD5-B379-628E3414B1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314C57-FCD5-4C11-95E4-043F35A062E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5245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B7B533-3264-463E-AF74-B6F745763A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C47A8F-86A0-467A-AEA0-A607591A18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B3A315-3A67-4470-B287-47A1E2B20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EC8BF7-8E1F-4D99-A687-039C00F0DF7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4933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92">
            <a:extLst>
              <a:ext uri="{FF2B5EF4-FFF2-40B4-BE49-F238E27FC236}">
                <a16:creationId xmlns:a16="http://schemas.microsoft.com/office/drawing/2014/main" id="{B82D655F-BDC7-437C-AC10-37A39CFB135B}"/>
              </a:ext>
            </a:extLst>
          </p:cNvPr>
          <p:cNvGrpSpPr>
            <a:grpSpLocks/>
          </p:cNvGrpSpPr>
          <p:nvPr/>
        </p:nvGrpSpPr>
        <p:grpSpPr bwMode="auto">
          <a:xfrm>
            <a:off x="0" y="-30163"/>
            <a:ext cx="9067800" cy="4846638"/>
            <a:chOff x="1" y="-30477"/>
            <a:chExt cx="9067799" cy="4526277"/>
          </a:xfrm>
        </p:grpSpPr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515F3077-B5FE-4CA1-AC20-4A4E6C331583}"/>
                </a:ext>
              </a:extLst>
            </p:cNvPr>
            <p:cNvCxnSpPr/>
            <p:nvPr/>
          </p:nvCxnSpPr>
          <p:spPr>
            <a:xfrm rot="16200000" flipH="1">
              <a:off x="-271560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E4B4094E-E6EE-417E-93C0-63433A5AFCE0}"/>
                </a:ext>
              </a:extLst>
            </p:cNvPr>
            <p:cNvCxnSpPr/>
            <p:nvPr/>
          </p:nvCxnSpPr>
          <p:spPr>
            <a:xfrm rot="16200000" flipH="1">
              <a:off x="-462060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4AFC6C4E-08F3-4BEF-A98B-00F992CE2D71}"/>
                </a:ext>
              </a:extLst>
            </p:cNvPr>
            <p:cNvCxnSpPr/>
            <p:nvPr/>
          </p:nvCxnSpPr>
          <p:spPr>
            <a:xfrm rot="5400000">
              <a:off x="-309660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D719E391-8BB4-4BCA-8526-9094F852E417}"/>
                </a:ext>
              </a:extLst>
            </p:cNvPr>
            <p:cNvCxnSpPr/>
            <p:nvPr/>
          </p:nvCxnSpPr>
          <p:spPr>
            <a:xfrm rot="5400000">
              <a:off x="-2062260" y="2128740"/>
              <a:ext cx="450552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0A53B0F8-EEB2-4606-AB7E-E3BDD0C74609}"/>
                </a:ext>
              </a:extLst>
            </p:cNvPr>
            <p:cNvCxnSpPr/>
            <p:nvPr/>
          </p:nvCxnSpPr>
          <p:spPr>
            <a:xfrm rot="16200000" flipH="1">
              <a:off x="-2138460" y="2128740"/>
              <a:ext cx="450552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17360496-C0BF-4421-9DEC-BB29B75D8C79}"/>
                </a:ext>
              </a:extLst>
            </p:cNvPr>
            <p:cNvCxnSpPr/>
            <p:nvPr/>
          </p:nvCxnSpPr>
          <p:spPr>
            <a:xfrm rot="16200000" flipH="1">
              <a:off x="-195360" y="1785840"/>
              <a:ext cx="450552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41468E77-51B7-4E67-B68F-EB102940E272}"/>
                </a:ext>
              </a:extLst>
            </p:cNvPr>
            <p:cNvCxnSpPr/>
            <p:nvPr/>
          </p:nvCxnSpPr>
          <p:spPr>
            <a:xfrm rot="16200000" flipH="1">
              <a:off x="-1643160" y="2014440"/>
              <a:ext cx="450552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C249AA4D-421C-4927-958E-AC0DA93D4980}"/>
                </a:ext>
              </a:extLst>
            </p:cNvPr>
            <p:cNvCxnSpPr/>
            <p:nvPr/>
          </p:nvCxnSpPr>
          <p:spPr>
            <a:xfrm rot="5400000">
              <a:off x="-1528860" y="2052540"/>
              <a:ext cx="450552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3F0734CD-CCA9-481D-9AB6-7EBD0EB3C571}"/>
                </a:ext>
              </a:extLst>
            </p:cNvPr>
            <p:cNvCxnSpPr/>
            <p:nvPr/>
          </p:nvCxnSpPr>
          <p:spPr>
            <a:xfrm rot="16200000" flipH="1">
              <a:off x="-957360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E5476A00-3F96-4F83-9DAF-0DBD483AA0FE}"/>
                </a:ext>
              </a:extLst>
            </p:cNvPr>
            <p:cNvCxnSpPr/>
            <p:nvPr/>
          </p:nvCxnSpPr>
          <p:spPr>
            <a:xfrm rot="16200000" flipH="1">
              <a:off x="-1947960" y="2090640"/>
              <a:ext cx="450552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3239BA4A-5E99-42F0-9B87-B7197DECB91F}"/>
                </a:ext>
              </a:extLst>
            </p:cNvPr>
            <p:cNvCxnSpPr/>
            <p:nvPr/>
          </p:nvCxnSpPr>
          <p:spPr>
            <a:xfrm rot="16200000" flipH="1">
              <a:off x="-652560" y="2166840"/>
              <a:ext cx="450552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BE900AD4-F092-4C74-B501-98A1585662FB}"/>
                </a:ext>
              </a:extLst>
            </p:cNvPr>
            <p:cNvCxnSpPr/>
            <p:nvPr/>
          </p:nvCxnSpPr>
          <p:spPr>
            <a:xfrm rot="16200000" flipH="1">
              <a:off x="-1643160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CDBD1AF4-CA5B-4050-9727-07945019C3AD}"/>
                </a:ext>
              </a:extLst>
            </p:cNvPr>
            <p:cNvCxnSpPr/>
            <p:nvPr/>
          </p:nvCxnSpPr>
          <p:spPr>
            <a:xfrm rot="16200000" flipH="1">
              <a:off x="-1790370" y="2019629"/>
              <a:ext cx="4495143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99488F79-C8D3-4708-BD46-870E97C7A34A}"/>
                </a:ext>
              </a:extLst>
            </p:cNvPr>
            <p:cNvCxnSpPr/>
            <p:nvPr/>
          </p:nvCxnSpPr>
          <p:spPr>
            <a:xfrm rot="5400000">
              <a:off x="-555722" y="1536602"/>
              <a:ext cx="4505521" cy="1412875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068BEFD5-D984-4874-970C-F67CC3D624E1}"/>
                </a:ext>
              </a:extLst>
            </p:cNvPr>
            <p:cNvCxnSpPr/>
            <p:nvPr/>
          </p:nvCxnSpPr>
          <p:spPr>
            <a:xfrm rot="5400000">
              <a:off x="34034" y="2091434"/>
              <a:ext cx="4505521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CE6E88EB-4C2C-46DE-839D-E796C2539822}"/>
                </a:ext>
              </a:extLst>
            </p:cNvPr>
            <p:cNvCxnSpPr/>
            <p:nvPr/>
          </p:nvCxnSpPr>
          <p:spPr>
            <a:xfrm rot="5400000">
              <a:off x="261840" y="2090640"/>
              <a:ext cx="450552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D93E94A1-FC88-4706-B23A-BB09AAFE828C}"/>
                </a:ext>
              </a:extLst>
            </p:cNvPr>
            <p:cNvCxnSpPr/>
            <p:nvPr/>
          </p:nvCxnSpPr>
          <p:spPr>
            <a:xfrm rot="5400000">
              <a:off x="-679547" y="2041427"/>
              <a:ext cx="4505521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C6693E14-B495-45E6-9A5C-BA802B468229}"/>
                </a:ext>
              </a:extLst>
            </p:cNvPr>
            <p:cNvCxnSpPr/>
            <p:nvPr/>
          </p:nvCxnSpPr>
          <p:spPr>
            <a:xfrm rot="16200000" flipH="1">
              <a:off x="-1466947" y="2066827"/>
              <a:ext cx="450552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98A19713-9994-4608-A4CC-47234D71DFA2}"/>
                </a:ext>
              </a:extLst>
            </p:cNvPr>
            <p:cNvCxnSpPr/>
            <p:nvPr/>
          </p:nvCxnSpPr>
          <p:spPr>
            <a:xfrm rot="16200000" flipH="1">
              <a:off x="-777972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02317967-EF80-48E5-95F7-FC240BFB5B59}"/>
                </a:ext>
              </a:extLst>
            </p:cNvPr>
            <p:cNvCxnSpPr/>
            <p:nvPr/>
          </p:nvCxnSpPr>
          <p:spPr>
            <a:xfrm rot="16200000" flipH="1">
              <a:off x="-1185960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8AB47358-D180-454B-916D-20188F9A07F4}"/>
                </a:ext>
              </a:extLst>
            </p:cNvPr>
            <p:cNvCxnSpPr/>
            <p:nvPr/>
          </p:nvCxnSpPr>
          <p:spPr>
            <a:xfrm rot="16200000" flipH="1">
              <a:off x="-957360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CF680C8D-A5A8-4BA1-9585-0500D6CAFD53}"/>
                </a:ext>
              </a:extLst>
            </p:cNvPr>
            <p:cNvCxnSpPr/>
            <p:nvPr/>
          </p:nvCxnSpPr>
          <p:spPr>
            <a:xfrm rot="16200000" flipH="1">
              <a:off x="22430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451FA421-939C-40E9-8D45-7FB203DDF11A}"/>
                </a:ext>
              </a:extLst>
            </p:cNvPr>
            <p:cNvCxnSpPr/>
            <p:nvPr/>
          </p:nvCxnSpPr>
          <p:spPr>
            <a:xfrm rot="16200000" flipH="1">
              <a:off x="20525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C5E52BAA-1E1C-4E87-AF03-00D4DE0A1182}"/>
                </a:ext>
              </a:extLst>
            </p:cNvPr>
            <p:cNvCxnSpPr/>
            <p:nvPr/>
          </p:nvCxnSpPr>
          <p:spPr>
            <a:xfrm rot="5400000">
              <a:off x="2204939" y="2052540"/>
              <a:ext cx="450552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441E634B-BB8B-465D-BCE8-FED111AA260A}"/>
                </a:ext>
              </a:extLst>
            </p:cNvPr>
            <p:cNvCxnSpPr/>
            <p:nvPr/>
          </p:nvCxnSpPr>
          <p:spPr>
            <a:xfrm rot="5400000">
              <a:off x="452340" y="2128740"/>
              <a:ext cx="450552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3AB439A0-2184-4596-9102-B11675DA35C6}"/>
                </a:ext>
              </a:extLst>
            </p:cNvPr>
            <p:cNvCxnSpPr/>
            <p:nvPr/>
          </p:nvCxnSpPr>
          <p:spPr>
            <a:xfrm rot="16200000" flipH="1">
              <a:off x="376140" y="2128740"/>
              <a:ext cx="450552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81C151BC-13A8-431F-8EB3-8EEB67D18DCC}"/>
                </a:ext>
              </a:extLst>
            </p:cNvPr>
            <p:cNvCxnSpPr/>
            <p:nvPr/>
          </p:nvCxnSpPr>
          <p:spPr>
            <a:xfrm rot="5400000">
              <a:off x="1024634" y="2242246"/>
              <a:ext cx="450552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C62DD45F-2112-4790-BABE-7AE8783D8428}"/>
                </a:ext>
              </a:extLst>
            </p:cNvPr>
            <p:cNvCxnSpPr/>
            <p:nvPr/>
          </p:nvCxnSpPr>
          <p:spPr>
            <a:xfrm rot="16200000" flipH="1">
              <a:off x="871440" y="2014440"/>
              <a:ext cx="450552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BA352B2F-A0E4-4DBB-8988-C7EAB2ACDCA2}"/>
                </a:ext>
              </a:extLst>
            </p:cNvPr>
            <p:cNvCxnSpPr/>
            <p:nvPr/>
          </p:nvCxnSpPr>
          <p:spPr>
            <a:xfrm rot="5400000">
              <a:off x="985740" y="2052540"/>
              <a:ext cx="450552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A62E4C58-CB09-43A5-A545-F6955A44F982}"/>
                </a:ext>
              </a:extLst>
            </p:cNvPr>
            <p:cNvCxnSpPr/>
            <p:nvPr/>
          </p:nvCxnSpPr>
          <p:spPr>
            <a:xfrm rot="16200000" flipH="1">
              <a:off x="1557240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70A2E6C7-6A7E-46B6-B772-DFC740BC0CD4}"/>
                </a:ext>
              </a:extLst>
            </p:cNvPr>
            <p:cNvCxnSpPr/>
            <p:nvPr/>
          </p:nvCxnSpPr>
          <p:spPr>
            <a:xfrm rot="16200000" flipH="1">
              <a:off x="566640" y="2090640"/>
              <a:ext cx="450552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F7CA1300-1C70-486B-9BDF-CFCE05CB04E4}"/>
                </a:ext>
              </a:extLst>
            </p:cNvPr>
            <p:cNvCxnSpPr/>
            <p:nvPr/>
          </p:nvCxnSpPr>
          <p:spPr>
            <a:xfrm rot="16200000" flipH="1">
              <a:off x="1862040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4F483D1B-4AD5-4F3A-ADEB-B74C9514C8E7}"/>
                </a:ext>
              </a:extLst>
            </p:cNvPr>
            <p:cNvCxnSpPr/>
            <p:nvPr/>
          </p:nvCxnSpPr>
          <p:spPr>
            <a:xfrm rot="16200000" flipH="1">
              <a:off x="871440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325B590F-03C3-4CFE-B072-787E93FD390E}"/>
                </a:ext>
              </a:extLst>
            </p:cNvPr>
            <p:cNvCxnSpPr/>
            <p:nvPr/>
          </p:nvCxnSpPr>
          <p:spPr>
            <a:xfrm rot="5400000">
              <a:off x="147540" y="2128740"/>
              <a:ext cx="450552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8A3F67E4-8513-42A8-87EC-D4BD15D25A93}"/>
                </a:ext>
              </a:extLst>
            </p:cNvPr>
            <p:cNvCxnSpPr/>
            <p:nvPr/>
          </p:nvCxnSpPr>
          <p:spPr>
            <a:xfrm rot="5400000">
              <a:off x="1958878" y="1536602"/>
              <a:ext cx="4505521" cy="1412875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462347F3-6788-45C1-8DD3-979262D1285B}"/>
                </a:ext>
              </a:extLst>
            </p:cNvPr>
            <p:cNvCxnSpPr/>
            <p:nvPr/>
          </p:nvCxnSpPr>
          <p:spPr>
            <a:xfrm rot="5400000">
              <a:off x="2548633" y="2091434"/>
              <a:ext cx="4505521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2B0A3E06-7C9E-4D15-8FCC-3C573A12E39D}"/>
                </a:ext>
              </a:extLst>
            </p:cNvPr>
            <p:cNvCxnSpPr/>
            <p:nvPr/>
          </p:nvCxnSpPr>
          <p:spPr>
            <a:xfrm rot="5400000">
              <a:off x="27764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C4C4C998-08C9-42D2-AD67-D6F8200E982D}"/>
                </a:ext>
              </a:extLst>
            </p:cNvPr>
            <p:cNvCxnSpPr/>
            <p:nvPr/>
          </p:nvCxnSpPr>
          <p:spPr>
            <a:xfrm rot="5400000">
              <a:off x="1835053" y="2041427"/>
              <a:ext cx="4505521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8ABB2004-CD2C-49A5-B43F-62B133D183CD}"/>
                </a:ext>
              </a:extLst>
            </p:cNvPr>
            <p:cNvCxnSpPr/>
            <p:nvPr/>
          </p:nvCxnSpPr>
          <p:spPr>
            <a:xfrm rot="16200000" flipH="1">
              <a:off x="1047653" y="2066827"/>
              <a:ext cx="450552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E45BD0DD-18F7-4D6F-8DF7-832CFD401CEC}"/>
                </a:ext>
              </a:extLst>
            </p:cNvPr>
            <p:cNvCxnSpPr/>
            <p:nvPr/>
          </p:nvCxnSpPr>
          <p:spPr>
            <a:xfrm rot="16200000" flipH="1">
              <a:off x="1736628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7FD49A48-4081-403B-9E18-D6311DE683AE}"/>
                </a:ext>
              </a:extLst>
            </p:cNvPr>
            <p:cNvCxnSpPr/>
            <p:nvPr/>
          </p:nvCxnSpPr>
          <p:spPr>
            <a:xfrm rot="16200000" flipH="1">
              <a:off x="1328640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5E06CFD2-59F2-4E90-B02E-282CEF66F243}"/>
                </a:ext>
              </a:extLst>
            </p:cNvPr>
            <p:cNvCxnSpPr/>
            <p:nvPr/>
          </p:nvCxnSpPr>
          <p:spPr>
            <a:xfrm rot="16200000" flipH="1">
              <a:off x="1557240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29CA6209-5FC4-4F59-8F4E-8BAACAEFB368}"/>
                </a:ext>
              </a:extLst>
            </p:cNvPr>
            <p:cNvCxnSpPr/>
            <p:nvPr/>
          </p:nvCxnSpPr>
          <p:spPr>
            <a:xfrm rot="16200000" flipH="1">
              <a:off x="3919439" y="2166840"/>
              <a:ext cx="450552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8D3072B7-4883-407C-B2B7-9E783757DBA3}"/>
                </a:ext>
              </a:extLst>
            </p:cNvPr>
            <p:cNvCxnSpPr/>
            <p:nvPr/>
          </p:nvCxnSpPr>
          <p:spPr>
            <a:xfrm rot="16200000" flipH="1">
              <a:off x="32717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03F56FDE-B3F4-48C9-A9BC-0B8008547264}"/>
                </a:ext>
              </a:extLst>
            </p:cNvPr>
            <p:cNvCxnSpPr/>
            <p:nvPr/>
          </p:nvCxnSpPr>
          <p:spPr>
            <a:xfrm rot="5400000">
              <a:off x="38813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30D84783-63DF-4681-BF44-4130850BB506}"/>
                </a:ext>
              </a:extLst>
            </p:cNvPr>
            <p:cNvCxnSpPr/>
            <p:nvPr/>
          </p:nvCxnSpPr>
          <p:spPr>
            <a:xfrm rot="5400000">
              <a:off x="3005039" y="2090640"/>
              <a:ext cx="4505521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4990C600-8186-4F5F-8488-C21508CE0E9B}"/>
                </a:ext>
              </a:extLst>
            </p:cNvPr>
            <p:cNvCxnSpPr/>
            <p:nvPr/>
          </p:nvCxnSpPr>
          <p:spPr>
            <a:xfrm rot="16200000" flipH="1">
              <a:off x="2243039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B957B590-7984-47F8-939E-6B581DC58ABF}"/>
                </a:ext>
              </a:extLst>
            </p:cNvPr>
            <p:cNvCxnSpPr/>
            <p:nvPr/>
          </p:nvCxnSpPr>
          <p:spPr>
            <a:xfrm rot="16200000" flipH="1">
              <a:off x="35384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5D9A4E9B-0F18-4722-98F0-64D3C2C6F620}"/>
                </a:ext>
              </a:extLst>
            </p:cNvPr>
            <p:cNvCxnSpPr/>
            <p:nvPr/>
          </p:nvCxnSpPr>
          <p:spPr>
            <a:xfrm rot="5400000">
              <a:off x="3822602" y="1536602"/>
              <a:ext cx="4505521" cy="1412875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1EBCC5D6-035B-4814-B4E3-51BB33255AEB}"/>
                </a:ext>
              </a:extLst>
            </p:cNvPr>
            <p:cNvCxnSpPr/>
            <p:nvPr/>
          </p:nvCxnSpPr>
          <p:spPr>
            <a:xfrm rot="5400000">
              <a:off x="4225033" y="2091434"/>
              <a:ext cx="4505521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00DAD3A4-EBCD-44E9-8498-D6A4B6F5168D}"/>
                </a:ext>
              </a:extLst>
            </p:cNvPr>
            <p:cNvCxnSpPr/>
            <p:nvPr/>
          </p:nvCxnSpPr>
          <p:spPr>
            <a:xfrm rot="5400000">
              <a:off x="4071839" y="2090640"/>
              <a:ext cx="450552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82C4AE95-7138-4357-9B78-2AE13DE0D482}"/>
                </a:ext>
              </a:extLst>
            </p:cNvPr>
            <p:cNvCxnSpPr/>
            <p:nvPr/>
          </p:nvCxnSpPr>
          <p:spPr>
            <a:xfrm rot="5400000">
              <a:off x="3565427" y="2041427"/>
              <a:ext cx="4505521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8949E697-4D18-4325-BD90-F16B24997FDD}"/>
                </a:ext>
              </a:extLst>
            </p:cNvPr>
            <p:cNvCxnSpPr/>
            <p:nvPr/>
          </p:nvCxnSpPr>
          <p:spPr>
            <a:xfrm rot="16200000" flipH="1">
              <a:off x="3413027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7928F769-C9F3-447D-BB1D-7596EFBF32AF}"/>
                </a:ext>
              </a:extLst>
            </p:cNvPr>
            <p:cNvCxnSpPr/>
            <p:nvPr/>
          </p:nvCxnSpPr>
          <p:spPr>
            <a:xfrm rot="16200000" flipH="1">
              <a:off x="2928839" y="2166840"/>
              <a:ext cx="450552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F9197BA6-756A-42F1-BF2B-4DEB86CDD69E}"/>
                </a:ext>
              </a:extLst>
            </p:cNvPr>
            <p:cNvCxnSpPr/>
            <p:nvPr/>
          </p:nvCxnSpPr>
          <p:spPr>
            <a:xfrm rot="16200000" flipH="1">
              <a:off x="3081239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08800DCA-9154-4CBF-A9B8-4BBA3205A1BD}"/>
                </a:ext>
              </a:extLst>
            </p:cNvPr>
            <p:cNvCxnSpPr/>
            <p:nvPr/>
          </p:nvCxnSpPr>
          <p:spPr>
            <a:xfrm rot="5400000">
              <a:off x="4643339" y="2128740"/>
              <a:ext cx="450552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09287D1C-A437-4282-9153-FFF5DBC49A1D}"/>
                </a:ext>
              </a:extLst>
            </p:cNvPr>
            <p:cNvCxnSpPr/>
            <p:nvPr/>
          </p:nvCxnSpPr>
          <p:spPr>
            <a:xfrm rot="16200000" flipH="1">
              <a:off x="4643339" y="2128740"/>
              <a:ext cx="450552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B7F107BC-B49E-4B2B-90A8-B4208F6975BB}"/>
                </a:ext>
              </a:extLst>
            </p:cNvPr>
            <p:cNvCxnSpPr/>
            <p:nvPr/>
          </p:nvCxnSpPr>
          <p:spPr>
            <a:xfrm rot="5400000">
              <a:off x="5215633" y="2242246"/>
              <a:ext cx="450552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B3174166-74D9-4EB3-A9D9-5828E4F16142}"/>
                </a:ext>
              </a:extLst>
            </p:cNvPr>
            <p:cNvCxnSpPr/>
            <p:nvPr/>
          </p:nvCxnSpPr>
          <p:spPr>
            <a:xfrm rot="16200000" flipH="1">
              <a:off x="5062439" y="2014440"/>
              <a:ext cx="450552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C6AE6D08-8D52-4809-A77D-A2040EA090C3}"/>
                </a:ext>
              </a:extLst>
            </p:cNvPr>
            <p:cNvCxnSpPr/>
            <p:nvPr/>
          </p:nvCxnSpPr>
          <p:spPr>
            <a:xfrm rot="5400000">
              <a:off x="5176739" y="2052540"/>
              <a:ext cx="450552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4B9E3362-3523-4F10-822D-2DE3945A639D}"/>
                </a:ext>
              </a:extLst>
            </p:cNvPr>
            <p:cNvCxnSpPr/>
            <p:nvPr/>
          </p:nvCxnSpPr>
          <p:spPr>
            <a:xfrm rot="16200000" flipH="1">
              <a:off x="5748239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A8AE8755-2B8D-4BE8-82AB-DEC5278BC984}"/>
                </a:ext>
              </a:extLst>
            </p:cNvPr>
            <p:cNvCxnSpPr/>
            <p:nvPr/>
          </p:nvCxnSpPr>
          <p:spPr>
            <a:xfrm rot="16200000" flipH="1">
              <a:off x="4910039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057D3744-2297-4996-9CA3-B48E43DB0843}"/>
                </a:ext>
              </a:extLst>
            </p:cNvPr>
            <p:cNvCxnSpPr/>
            <p:nvPr/>
          </p:nvCxnSpPr>
          <p:spPr>
            <a:xfrm rot="5400000">
              <a:off x="4795739" y="2128740"/>
              <a:ext cx="450552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E70F7043-C4DF-4984-A7E9-49BD78FBDF6A}"/>
                </a:ext>
              </a:extLst>
            </p:cNvPr>
            <p:cNvCxnSpPr/>
            <p:nvPr/>
          </p:nvCxnSpPr>
          <p:spPr>
            <a:xfrm rot="16200000" flipH="1">
              <a:off x="5391052" y="2066827"/>
              <a:ext cx="450552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F3869EE9-30BE-414D-B220-8AAAF33CE6D2}"/>
                </a:ext>
              </a:extLst>
            </p:cNvPr>
            <p:cNvCxnSpPr/>
            <p:nvPr/>
          </p:nvCxnSpPr>
          <p:spPr>
            <a:xfrm rot="16200000" flipH="1">
              <a:off x="5927627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08A46F65-CAEA-4ADB-9E37-7933FF091AFB}"/>
                </a:ext>
              </a:extLst>
            </p:cNvPr>
            <p:cNvCxnSpPr/>
            <p:nvPr/>
          </p:nvCxnSpPr>
          <p:spPr>
            <a:xfrm rot="16200000" flipH="1">
              <a:off x="55196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9027DC6D-B2CD-44E9-9D2E-6F0EB5B1AFFA}"/>
                </a:ext>
              </a:extLst>
            </p:cNvPr>
            <p:cNvCxnSpPr/>
            <p:nvPr/>
          </p:nvCxnSpPr>
          <p:spPr>
            <a:xfrm rot="16200000" flipH="1">
              <a:off x="5748239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D039172D-B500-4186-B610-09F00886819F}"/>
                </a:ext>
              </a:extLst>
            </p:cNvPr>
            <p:cNvCxnSpPr/>
            <p:nvPr/>
          </p:nvCxnSpPr>
          <p:spPr>
            <a:xfrm rot="16200000" flipH="1">
              <a:off x="64340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8ED55964-E0F0-4AFC-BAEF-4B9B9B63A6AF}"/>
                </a:ext>
              </a:extLst>
            </p:cNvPr>
            <p:cNvCxnSpPr/>
            <p:nvPr/>
          </p:nvCxnSpPr>
          <p:spPr>
            <a:xfrm rot="16200000" flipH="1">
              <a:off x="62435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6A3BCA16-A87B-4592-B93C-05FBFEE6DDE5}"/>
                </a:ext>
              </a:extLst>
            </p:cNvPr>
            <p:cNvCxnSpPr/>
            <p:nvPr/>
          </p:nvCxnSpPr>
          <p:spPr>
            <a:xfrm rot="5400000">
              <a:off x="63959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C78E66B7-C8E5-4549-A127-D3111ABFB1D1}"/>
                </a:ext>
              </a:extLst>
            </p:cNvPr>
            <p:cNvCxnSpPr/>
            <p:nvPr/>
          </p:nvCxnSpPr>
          <p:spPr>
            <a:xfrm rot="16200000" flipH="1">
              <a:off x="60530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C899B18F-A3E6-42C4-AF97-E2DFB1FD28A9}"/>
                </a:ext>
              </a:extLst>
            </p:cNvPr>
            <p:cNvCxnSpPr/>
            <p:nvPr/>
          </p:nvCxnSpPr>
          <p:spPr>
            <a:xfrm rot="5400000">
              <a:off x="6709412" y="2137412"/>
              <a:ext cx="4526277" cy="1905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F564F522-3EF7-4F74-A37E-D22F86316A86}"/>
                </a:ext>
              </a:extLst>
            </p:cNvPr>
            <p:cNvCxnSpPr/>
            <p:nvPr/>
          </p:nvCxnSpPr>
          <p:spPr>
            <a:xfrm rot="5400000">
              <a:off x="6026052" y="2041427"/>
              <a:ext cx="4505521" cy="403225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id="{DCCBB4E2-C9BB-4490-8631-BC996CAE3AA6}"/>
                </a:ext>
              </a:extLst>
            </p:cNvPr>
            <p:cNvCxnSpPr/>
            <p:nvPr/>
          </p:nvCxnSpPr>
          <p:spPr>
            <a:xfrm rot="16200000" flipH="1">
              <a:off x="5927627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>
              <a:extLst>
                <a:ext uri="{FF2B5EF4-FFF2-40B4-BE49-F238E27FC236}">
                  <a16:creationId xmlns:a16="http://schemas.microsoft.com/office/drawing/2014/main" id="{2538B98D-4941-4032-BFFA-1313137BDDBD}"/>
                </a:ext>
              </a:extLst>
            </p:cNvPr>
            <p:cNvCxnSpPr/>
            <p:nvPr/>
          </p:nvCxnSpPr>
          <p:spPr>
            <a:xfrm rot="5400000">
              <a:off x="6738840" y="2241452"/>
              <a:ext cx="4505521" cy="3175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>
              <a:extLst>
                <a:ext uri="{FF2B5EF4-FFF2-40B4-BE49-F238E27FC236}">
                  <a16:creationId xmlns:a16="http://schemas.microsoft.com/office/drawing/2014/main" id="{1BD856D4-7038-490F-9E35-7668478D97EA}"/>
                </a:ext>
              </a:extLst>
            </p:cNvPr>
            <p:cNvCxnSpPr/>
            <p:nvPr/>
          </p:nvCxnSpPr>
          <p:spPr>
            <a:xfrm rot="5400000">
              <a:off x="3728939" y="2204940"/>
              <a:ext cx="450552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id="{29278741-B008-41F9-A342-6BDA21009DB2}"/>
                </a:ext>
              </a:extLst>
            </p:cNvPr>
            <p:cNvCxnSpPr/>
            <p:nvPr/>
          </p:nvCxnSpPr>
          <p:spPr>
            <a:xfrm rot="16200000" flipH="1">
              <a:off x="4224239" y="2166840"/>
              <a:ext cx="450552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id="{C2A35EE3-CF32-4CEC-A19B-B0A15ED5CE4A}"/>
                </a:ext>
              </a:extLst>
            </p:cNvPr>
            <p:cNvCxnSpPr/>
            <p:nvPr/>
          </p:nvCxnSpPr>
          <p:spPr>
            <a:xfrm rot="16200000" flipH="1">
              <a:off x="4414739" y="2052540"/>
              <a:ext cx="450552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>
              <a:extLst>
                <a:ext uri="{FF2B5EF4-FFF2-40B4-BE49-F238E27FC236}">
                  <a16:creationId xmlns:a16="http://schemas.microsoft.com/office/drawing/2014/main" id="{BC75E0FF-F284-40BE-822B-205D73934AFE}"/>
                </a:ext>
              </a:extLst>
            </p:cNvPr>
            <p:cNvCxnSpPr/>
            <p:nvPr/>
          </p:nvCxnSpPr>
          <p:spPr>
            <a:xfrm rot="5400000">
              <a:off x="3309839" y="2090640"/>
              <a:ext cx="450552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id="{00126B4D-1A72-42B8-96C3-26A30B85F0AA}"/>
                </a:ext>
              </a:extLst>
            </p:cNvPr>
            <p:cNvCxnSpPr/>
            <p:nvPr/>
          </p:nvCxnSpPr>
          <p:spPr>
            <a:xfrm rot="16200000" flipH="1">
              <a:off x="4324252" y="2066827"/>
              <a:ext cx="450552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>
              <a:extLst>
                <a:ext uri="{FF2B5EF4-FFF2-40B4-BE49-F238E27FC236}">
                  <a16:creationId xmlns:a16="http://schemas.microsoft.com/office/drawing/2014/main" id="{70B8F423-521D-478B-9560-28E0E08FE42A}"/>
                </a:ext>
              </a:extLst>
            </p:cNvPr>
            <p:cNvCxnSpPr/>
            <p:nvPr/>
          </p:nvCxnSpPr>
          <p:spPr>
            <a:xfrm rot="5400000">
              <a:off x="49481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>
              <a:extLst>
                <a:ext uri="{FF2B5EF4-FFF2-40B4-BE49-F238E27FC236}">
                  <a16:creationId xmlns:a16="http://schemas.microsoft.com/office/drawing/2014/main" id="{189236F1-A033-4899-A451-1634B2F9AD0A}"/>
                </a:ext>
              </a:extLst>
            </p:cNvPr>
            <p:cNvCxnSpPr/>
            <p:nvPr/>
          </p:nvCxnSpPr>
          <p:spPr>
            <a:xfrm rot="5400000">
              <a:off x="5405339" y="1747740"/>
              <a:ext cx="450552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>
              <a:extLst>
                <a:ext uri="{FF2B5EF4-FFF2-40B4-BE49-F238E27FC236}">
                  <a16:creationId xmlns:a16="http://schemas.microsoft.com/office/drawing/2014/main" id="{7A322E11-D71D-4AF0-8ACB-AC8F838E4AEE}"/>
                </a:ext>
              </a:extLst>
            </p:cNvPr>
            <p:cNvCxnSpPr/>
            <p:nvPr/>
          </p:nvCxnSpPr>
          <p:spPr>
            <a:xfrm rot="16200000" flipH="1">
              <a:off x="2547839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8" name="Rectangle 87">
            <a:extLst>
              <a:ext uri="{FF2B5EF4-FFF2-40B4-BE49-F238E27FC236}">
                <a16:creationId xmlns:a16="http://schemas.microsoft.com/office/drawing/2014/main" id="{BD3795DE-75A7-44AD-8611-0DCF35D61AD0}"/>
              </a:ext>
            </a:extLst>
          </p:cNvPr>
          <p:cNvSpPr/>
          <p:nvPr/>
        </p:nvSpPr>
        <p:spPr>
          <a:xfrm>
            <a:off x="0" y="4311650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D51259F5-75F9-46AD-93E3-359E858EA38B}"/>
              </a:ext>
            </a:extLst>
          </p:cNvPr>
          <p:cNvCxnSpPr/>
          <p:nvPr/>
        </p:nvCxnSpPr>
        <p:spPr>
          <a:xfrm>
            <a:off x="0" y="438785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7E08EFDF-555D-4B93-B56D-E5A6A7A30349}"/>
              </a:ext>
            </a:extLst>
          </p:cNvPr>
          <p:cNvCxnSpPr/>
          <p:nvPr/>
        </p:nvCxnSpPr>
        <p:spPr>
          <a:xfrm>
            <a:off x="0" y="6138863"/>
            <a:ext cx="9144000" cy="1587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1" name="Date Placeholder 1">
            <a:extLst>
              <a:ext uri="{FF2B5EF4-FFF2-40B4-BE49-F238E27FC236}">
                <a16:creationId xmlns:a16="http://schemas.microsoft.com/office/drawing/2014/main" id="{7CC76EDB-C505-4056-A259-4848B8213B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2" name="Footer Placeholder 90">
            <a:extLst>
              <a:ext uri="{FF2B5EF4-FFF2-40B4-BE49-F238E27FC236}">
                <a16:creationId xmlns:a16="http://schemas.microsoft.com/office/drawing/2014/main" id="{0E4602CC-793D-40DC-95B3-F00189082F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3" name="Slide Number Placeholder 91">
            <a:extLst>
              <a:ext uri="{FF2B5EF4-FFF2-40B4-BE49-F238E27FC236}">
                <a16:creationId xmlns:a16="http://schemas.microsoft.com/office/drawing/2014/main" id="{4A2EB58B-4178-40C0-929A-000167A40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49DC9E3-608A-4A00-A8E9-7C0C42B6572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48126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B448684-BF41-4C26-B690-AA3EB118F1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E4AE0EC-7E76-4A27-9113-9358B655C6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951995E-3032-43D6-A419-CF80FA8242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221776-B908-4C43-AE0E-A2289EE9460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5535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F824EAD-09A4-45B5-8A77-EC3343AFA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FBA54398-FCA4-4D1B-B9C9-D786D96BEB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353D760B-EC6E-4658-A5E6-4FC6EA0C7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E00C0-73D2-4148-BCF9-4E76B8A4122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7002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A984D4C6-414A-492B-A918-7154344C2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6C289028-EC5A-4B74-92EB-EBF5BBA323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83103D1B-7690-4DFC-80F2-FC30C72F9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B6DB60-846B-4E47-8D11-1A4FC04A608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4503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923DDFFD-3E93-41E9-8167-38AE01568F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426FCAE6-4F2C-4817-A385-B628A61196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1A3DBAA8-8A10-464A-8ACE-0ADFF06084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F9402C-D759-4367-A431-B5E4D80B655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3669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4ECEFA5-D340-48B6-9821-FA633CD99036}"/>
              </a:ext>
            </a:extLst>
          </p:cNvPr>
          <p:cNvSpPr/>
          <p:nvPr/>
        </p:nvSpPr>
        <p:spPr>
          <a:xfrm>
            <a:off x="0" y="1563688"/>
            <a:ext cx="2762250" cy="3313112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814CDE9-1628-47CF-B08B-51A26E339282}"/>
              </a:ext>
            </a:extLst>
          </p:cNvPr>
          <p:cNvCxnSpPr/>
          <p:nvPr/>
        </p:nvCxnSpPr>
        <p:spPr>
          <a:xfrm rot="5400000">
            <a:off x="1127919" y="3221832"/>
            <a:ext cx="3017837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9702D409-45D8-4CCA-9E90-0A3D23C48D35}"/>
              </a:ext>
            </a:extLst>
          </p:cNvPr>
          <p:cNvCxnSpPr/>
          <p:nvPr/>
        </p:nvCxnSpPr>
        <p:spPr>
          <a:xfrm>
            <a:off x="0" y="1712913"/>
            <a:ext cx="2651125" cy="1587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0D07413-F117-4089-89B9-EBD03D3385EB}"/>
              </a:ext>
            </a:extLst>
          </p:cNvPr>
          <p:cNvCxnSpPr/>
          <p:nvPr/>
        </p:nvCxnSpPr>
        <p:spPr>
          <a:xfrm>
            <a:off x="0" y="4733925"/>
            <a:ext cx="2651125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4">
            <a:extLst>
              <a:ext uri="{FF2B5EF4-FFF2-40B4-BE49-F238E27FC236}">
                <a16:creationId xmlns:a16="http://schemas.microsoft.com/office/drawing/2014/main" id="{2E709525-C410-40ED-8A4C-F432E13B33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" name="Footer Placeholder 5">
            <a:extLst>
              <a:ext uri="{FF2B5EF4-FFF2-40B4-BE49-F238E27FC236}">
                <a16:creationId xmlns:a16="http://schemas.microsoft.com/office/drawing/2014/main" id="{F2747F69-4845-4922-B482-3043E10C12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" name="Slide Number Placeholder 6">
            <a:extLst>
              <a:ext uri="{FF2B5EF4-FFF2-40B4-BE49-F238E27FC236}">
                <a16:creationId xmlns:a16="http://schemas.microsoft.com/office/drawing/2014/main" id="{4D33F303-DA3F-430E-9BDB-8D983B7BC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E282698-27A1-4E8B-B397-3F2FF8B8F2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42670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1CCD351-84C9-4AF0-BBEE-A8A95349EB52}"/>
              </a:ext>
            </a:extLst>
          </p:cNvPr>
          <p:cNvSpPr/>
          <p:nvPr/>
        </p:nvSpPr>
        <p:spPr>
          <a:xfrm>
            <a:off x="0" y="1563688"/>
            <a:ext cx="2762250" cy="3313112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944BC07-FAF7-4952-A712-EF0A621C38F1}"/>
              </a:ext>
            </a:extLst>
          </p:cNvPr>
          <p:cNvCxnSpPr/>
          <p:nvPr/>
        </p:nvCxnSpPr>
        <p:spPr>
          <a:xfrm rot="5400000">
            <a:off x="1127919" y="3221832"/>
            <a:ext cx="3017837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CD1E078-67F9-45E7-AB20-AF9AFAC3C638}"/>
              </a:ext>
            </a:extLst>
          </p:cNvPr>
          <p:cNvCxnSpPr/>
          <p:nvPr/>
        </p:nvCxnSpPr>
        <p:spPr>
          <a:xfrm>
            <a:off x="0" y="1712913"/>
            <a:ext cx="2651125" cy="1587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7E541500-A9CF-4EAD-ADFF-E69547CA03B1}"/>
              </a:ext>
            </a:extLst>
          </p:cNvPr>
          <p:cNvCxnSpPr/>
          <p:nvPr/>
        </p:nvCxnSpPr>
        <p:spPr>
          <a:xfrm>
            <a:off x="0" y="4733925"/>
            <a:ext cx="2651125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/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4">
            <a:extLst>
              <a:ext uri="{FF2B5EF4-FFF2-40B4-BE49-F238E27FC236}">
                <a16:creationId xmlns:a16="http://schemas.microsoft.com/office/drawing/2014/main" id="{EABF468E-52CE-4FAA-A2C8-5215468A4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" name="Footer Placeholder 5">
            <a:extLst>
              <a:ext uri="{FF2B5EF4-FFF2-40B4-BE49-F238E27FC236}">
                <a16:creationId xmlns:a16="http://schemas.microsoft.com/office/drawing/2014/main" id="{033CE1DE-1CFE-411E-8F82-2C913CA84E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" name="Slide Number Placeholder 6">
            <a:extLst>
              <a:ext uri="{FF2B5EF4-FFF2-40B4-BE49-F238E27FC236}">
                <a16:creationId xmlns:a16="http://schemas.microsoft.com/office/drawing/2014/main" id="{2C660514-51BD-460C-B7E4-8B348AFBF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DCFC732-34FE-4FB5-A1A3-70BCBDF2881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6026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>
            <a:extLst>
              <a:ext uri="{FF2B5EF4-FFF2-40B4-BE49-F238E27FC236}">
                <a16:creationId xmlns:a16="http://schemas.microsoft.com/office/drawing/2014/main" id="{D12D28A0-0A30-4061-B436-E775FB8ECF3D}"/>
              </a:ext>
            </a:extLst>
          </p:cNvPr>
          <p:cNvSpPr/>
          <p:nvPr/>
        </p:nvSpPr>
        <p:spPr>
          <a:xfrm>
            <a:off x="149225" y="136525"/>
            <a:ext cx="8869363" cy="658495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9E53153-C5F4-4EFA-A04C-75BDB1767A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C519E76B-F71D-4373-A39D-EAA7A4C02C8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FC53ED-4115-4C6C-AEDB-7CAC666FB2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119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042735-536F-4DF2-9B67-ED7276B209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830513" y="6311900"/>
            <a:ext cx="34829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0C21EA-9520-4163-BCA3-113929654D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1190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57923A3B-6BB1-4217-B358-05538721646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59" r:id="rId1"/>
    <p:sldLayoutId id="2147483952" r:id="rId2"/>
    <p:sldLayoutId id="2147483960" r:id="rId3"/>
    <p:sldLayoutId id="2147483953" r:id="rId4"/>
    <p:sldLayoutId id="2147483954" r:id="rId5"/>
    <p:sldLayoutId id="2147483955" r:id="rId6"/>
    <p:sldLayoutId id="2147483956" r:id="rId7"/>
    <p:sldLayoutId id="2147483961" r:id="rId8"/>
    <p:sldLayoutId id="2147483962" r:id="rId9"/>
    <p:sldLayoutId id="2147483957" r:id="rId10"/>
    <p:sldLayoutId id="214748395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tabLst>
          <a:tab pos="3830638" algn="l"/>
        </a:tabLst>
        <a:defRPr sz="3600" b="1" kern="1200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rgbClr val="FEFEFE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anose="020B0602020104020603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anose="020B0602020104020603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anose="020B0602020104020603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anose="020B0602020104020603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anose="020B0602020104020603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anose="020B0602020104020603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anose="020B0602020104020603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anose="020B0602020104020603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ACC2C9"/>
        </a:buClr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7688" indent="-182563" algn="l" rtl="0" eaLnBrk="0" fontAlgn="base" hangingPunct="0">
        <a:spcBef>
          <a:spcPct val="20000"/>
        </a:spcBef>
        <a:spcAft>
          <a:spcPct val="0"/>
        </a:spcAft>
        <a:buClr>
          <a:srgbClr val="ACC2C9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7450" indent="-228600" algn="l" rtl="0" eaLnBrk="0" fontAlgn="base" hangingPunct="0">
        <a:spcBef>
          <a:spcPct val="20000"/>
        </a:spcBef>
        <a:spcAft>
          <a:spcPct val="0"/>
        </a:spcAft>
        <a:buClr>
          <a:srgbClr val="99987F"/>
        </a:buClr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28600" algn="l" rtl="0" eaLnBrk="0" fontAlgn="base" hangingPunct="0">
        <a:spcBef>
          <a:spcPct val="20000"/>
        </a:spcBef>
        <a:spcAft>
          <a:spcPct val="0"/>
        </a:spcAft>
        <a:buClr>
          <a:srgbClr val="90AC97"/>
        </a:buClr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dsharma@bwslaw.com" TargetMode="External"/><Relationship Id="rId2" Type="http://schemas.openxmlformats.org/officeDocument/2006/relationships/hyperlink" Target="mailto:jennifer.mizrahi@streamkim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3">
            <a:extLst>
              <a:ext uri="{FF2B5EF4-FFF2-40B4-BE49-F238E27FC236}">
                <a16:creationId xmlns:a16="http://schemas.microsoft.com/office/drawing/2014/main" id="{B86A4287-0A35-4F58-A4FD-C03076BA78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3863" y="1323975"/>
            <a:ext cx="8229600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4400" b="1">
                <a:latin typeface="Garamond" panose="02020404030301010803" pitchFamily="18" charset="0"/>
              </a:rPr>
              <a:t>Laboratories of Democracy: Careers in Municipal Law</a:t>
            </a:r>
            <a:endParaRPr lang="en-US" altLang="en-US" sz="4400">
              <a:latin typeface="Garamond" panose="02020404030301010803" pitchFamily="18" charset="0"/>
            </a:endParaRPr>
          </a:p>
        </p:txBody>
      </p:sp>
      <p:sp>
        <p:nvSpPr>
          <p:cNvPr id="8195" name="TextBox 5">
            <a:extLst>
              <a:ext uri="{FF2B5EF4-FFF2-40B4-BE49-F238E27FC236}">
                <a16:creationId xmlns:a16="http://schemas.microsoft.com/office/drawing/2014/main" id="{D3178CD4-E3D9-47CF-BE44-52AE3093A9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9263" y="4800600"/>
            <a:ext cx="5638800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000">
                <a:latin typeface="Garamond" panose="02020404030301010803" pitchFamily="18" charset="0"/>
              </a:rPr>
              <a:t>Presented by</a:t>
            </a:r>
          </a:p>
          <a:p>
            <a:pPr algn="ctr"/>
            <a:endParaRPr lang="en-US" altLang="en-US" sz="2000">
              <a:latin typeface="Garamond" panose="02020404030301010803" pitchFamily="18" charset="0"/>
            </a:endParaRPr>
          </a:p>
          <a:p>
            <a:pPr algn="ctr"/>
            <a:r>
              <a:rPr lang="en-US" altLang="en-US" sz="2000">
                <a:latin typeface="Garamond" panose="02020404030301010803" pitchFamily="18" charset="0"/>
              </a:rPr>
              <a:t>Jennifer Mizrahi &amp; Deepa Sharma</a:t>
            </a:r>
          </a:p>
          <a:p>
            <a:pPr algn="ctr"/>
            <a:r>
              <a:rPr lang="en-US" altLang="en-US" sz="2000">
                <a:latin typeface="Garamond" panose="02020404030301010803" pitchFamily="18" charset="0"/>
              </a:rPr>
              <a:t>League of California Cities Committee on Attorney Development and Succession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994F710-74E0-4708-A3D3-AC2C9E8E1326}"/>
              </a:ext>
            </a:extLst>
          </p:cNvPr>
          <p:cNvSpPr txBox="1"/>
          <p:nvPr/>
        </p:nvSpPr>
        <p:spPr>
          <a:xfrm>
            <a:off x="457200" y="1905000"/>
            <a:ext cx="8229600" cy="40624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latin typeface="Garamond" panose="02020404030301010803" pitchFamily="18" charset="0"/>
              </a:rPr>
              <a:t>Meetings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latin typeface="Garamond" panose="02020404030301010803" pitchFamily="18" charset="0"/>
              </a:rPr>
              <a:t>Meetings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latin typeface="Garamond" panose="02020404030301010803" pitchFamily="18" charset="0"/>
              </a:rPr>
              <a:t>Meetings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latin typeface="Garamond" panose="02020404030301010803" pitchFamily="18" charset="0"/>
              </a:rPr>
              <a:t>AND for those who want something different- LITIGATION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latin typeface="Garamond" panose="02020404030301010803" pitchFamily="18" charset="0"/>
              </a:rPr>
              <a:t>Police defense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latin typeface="Garamond" panose="02020404030301010803" pitchFamily="18" charset="0"/>
              </a:rPr>
              <a:t>Trip and Fall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latin typeface="Garamond" panose="02020404030301010803" pitchFamily="18" charset="0"/>
              </a:rPr>
              <a:t>Vehicular accidents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latin typeface="Garamond" panose="02020404030301010803" pitchFamily="18" charset="0"/>
              </a:rPr>
              <a:t>Harassment/discrimination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latin typeface="Garamond" panose="02020404030301010803" pitchFamily="18" charset="0"/>
              </a:rPr>
              <a:t>Writs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latin typeface="Garamond" panose="02020404030301010803" pitchFamily="18" charset="0"/>
              </a:rPr>
              <a:t>Limited only by imagination of Plaintiffs counsel</a:t>
            </a:r>
          </a:p>
          <a:p>
            <a:pPr>
              <a:defRPr/>
            </a:pPr>
            <a:endParaRPr lang="en-US" dirty="0">
              <a:latin typeface="Garamond" panose="02020404030301010803" pitchFamily="18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C7A5633-C1F0-4539-A520-6FAB090B3D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>
                <a:solidFill>
                  <a:schemeClr val="accent6">
                    <a:tint val="1000"/>
                  </a:schemeClr>
                </a:solidFill>
              </a:rPr>
              <a:t>And . . .</a:t>
            </a:r>
            <a:endParaRPr lang="en-US" dirty="0">
              <a:solidFill>
                <a:schemeClr val="accent6">
                  <a:tint val="1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AF2F161-CF73-434F-84A1-6299F01D27F8}"/>
              </a:ext>
            </a:extLst>
          </p:cNvPr>
          <p:cNvSpPr txBox="1"/>
          <p:nvPr/>
        </p:nvSpPr>
        <p:spPr>
          <a:xfrm>
            <a:off x="438150" y="1676400"/>
            <a:ext cx="8229600" cy="5540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latin typeface="Garamond" panose="02020404030301010803" pitchFamily="18" charset="0"/>
              </a:rPr>
              <a:t>8:00 am: Coffee, and then another cup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latin typeface="Garamond" panose="02020404030301010803" pitchFamily="18" charset="0"/>
              </a:rPr>
              <a:t>9:00 am: Go through emails, respond and delegate assignments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latin typeface="Garamond" panose="02020404030301010803" pitchFamily="18" charset="0"/>
              </a:rPr>
              <a:t>10:00 am- 12:00 pm: Zoom meetings with City Staff regarding everything from COVID issues, to street vendors, to taxes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latin typeface="Garamond" panose="02020404030301010803" pitchFamily="18" charset="0"/>
              </a:rPr>
              <a:t>1:00 pm-2:30 pm: Zoom continues – generally with City Manager on upcoming closed session litigation, and City Council meeting items; several calls with various attorneys in office to check on status of projects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latin typeface="Garamond" panose="02020404030301010803" pitchFamily="18" charset="0"/>
              </a:rPr>
              <a:t>2:30-3:00 pm: Fun Zoom with Cal Cities committee members (and more coffee)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latin typeface="Garamond" panose="02020404030301010803" pitchFamily="18" charset="0"/>
              </a:rPr>
              <a:t>3:00-5:00 pm:  Respond to emails, again; review and revise memos from deputy city attorneys; provide feedback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latin typeface="Garamond" panose="02020404030301010803" pitchFamily="18" charset="0"/>
              </a:rPr>
              <a:t>5:00 pm- ???: Attend City Council meeting </a:t>
            </a:r>
          </a:p>
          <a:p>
            <a:pPr>
              <a:defRPr/>
            </a:pPr>
            <a:endParaRPr lang="en-US" sz="2400" dirty="0">
              <a:latin typeface="Garamond" panose="02020404030301010803" pitchFamily="18" charset="0"/>
            </a:endParaRPr>
          </a:p>
          <a:p>
            <a:pPr>
              <a:defRPr/>
            </a:pPr>
            <a:endParaRPr lang="en-US" dirty="0">
              <a:latin typeface="Garamond" panose="02020404030301010803" pitchFamily="18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B1AD62C-1E60-43D1-BB89-FFA88C010F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accent6">
                    <a:tint val="1000"/>
                  </a:schemeClr>
                </a:solidFill>
              </a:rPr>
              <a:t>A LONG Day in the life of a City Attorney</a:t>
            </a:r>
          </a:p>
        </p:txBody>
      </p:sp>
    </p:spTree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983AC81-AB2A-4548-BBC1-31CE0888BAD8}"/>
              </a:ext>
            </a:extLst>
          </p:cNvPr>
          <p:cNvSpPr txBox="1"/>
          <p:nvPr/>
        </p:nvSpPr>
        <p:spPr>
          <a:xfrm>
            <a:off x="457200" y="1905000"/>
            <a:ext cx="8229600" cy="4432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latin typeface="Garamond" panose="02020404030301010803" pitchFamily="18" charset="0"/>
              </a:rPr>
              <a:t>8:30 am: Prepare for upcoming meeting with City staff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latin typeface="Garamond" panose="02020404030301010803" pitchFamily="18" charset="0"/>
              </a:rPr>
              <a:t>9:00 am: attend scheduled meetings with City staff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400" dirty="0" err="1">
                <a:latin typeface="Garamond" panose="02020404030301010803" pitchFamily="18" charset="0"/>
              </a:rPr>
              <a:t>10:00am</a:t>
            </a:r>
            <a:r>
              <a:rPr lang="en-US" sz="2400" dirty="0">
                <a:latin typeface="Garamond" panose="02020404030301010803" pitchFamily="18" charset="0"/>
              </a:rPr>
              <a:t>- </a:t>
            </a:r>
            <a:r>
              <a:rPr lang="en-US" sz="2400" dirty="0" err="1">
                <a:latin typeface="Garamond" panose="02020404030301010803" pitchFamily="18" charset="0"/>
              </a:rPr>
              <a:t>1pm</a:t>
            </a:r>
            <a:r>
              <a:rPr lang="en-US" sz="2400" dirty="0">
                <a:latin typeface="Garamond" panose="02020404030301010803" pitchFamily="18" charset="0"/>
              </a:rPr>
              <a:t>: Draft an ordinance [e.g., moratorium on commercial evictions during COVID-19 emergency]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latin typeface="Garamond" panose="02020404030301010803" pitchFamily="18" charset="0"/>
              </a:rPr>
              <a:t>1:30 pm-3:30 pm: Draft staff report regarding ordinance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latin typeface="Garamond" panose="02020404030301010803" pitchFamily="18" charset="0"/>
              </a:rPr>
              <a:t>3:30 pm- 4 pm: Field spur of the moment call from City staff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latin typeface="Garamond" panose="02020404030301010803" pitchFamily="18" charset="0"/>
              </a:rPr>
              <a:t>4:00 pm- 4:30 pm: conduct follow up research stemming from spur of the moment staff question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latin typeface="Garamond" panose="02020404030301010803" pitchFamily="18" charset="0"/>
              </a:rPr>
              <a:t>4:30 pm- 5:00 pm: talk to the City Attorney regarding spur of the moment staff question 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latin typeface="Garamond" panose="02020404030301010803" pitchFamily="18" charset="0"/>
              </a:rPr>
              <a:t>5:00 pm- ???: Research for brief </a:t>
            </a:r>
          </a:p>
          <a:p>
            <a:pPr>
              <a:defRPr/>
            </a:pPr>
            <a:endParaRPr lang="en-US" dirty="0">
              <a:latin typeface="Garamond" panose="02020404030301010803" pitchFamily="18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48D4D94-E71C-4C7C-9422-9EC2B8099C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accent6">
                    <a:tint val="1000"/>
                  </a:schemeClr>
                </a:solidFill>
              </a:rPr>
              <a:t>Day in the life of a public law associate</a:t>
            </a:r>
          </a:p>
        </p:txBody>
      </p:sp>
    </p:spTree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4A949D-9DD6-4A88-9881-B1F528480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>
                <a:solidFill>
                  <a:schemeClr val="accent6">
                    <a:tint val="1000"/>
                  </a:schemeClr>
                </a:solidFill>
              </a:rPr>
              <a:t>Unique Attributes of City Clients</a:t>
            </a:r>
            <a:endParaRPr lang="en-US" dirty="0">
              <a:solidFill>
                <a:schemeClr val="accent6">
                  <a:tint val="1000"/>
                </a:schemeClr>
              </a:solidFill>
            </a:endParaRPr>
          </a:p>
        </p:txBody>
      </p:sp>
      <p:sp>
        <p:nvSpPr>
          <p:cNvPr id="26627" name="Content Placeholder 2">
            <a:extLst>
              <a:ext uri="{FF2B5EF4-FFF2-40B4-BE49-F238E27FC236}">
                <a16:creationId xmlns:a16="http://schemas.microsoft.com/office/drawing/2014/main" id="{A57C50D7-1088-4109-9B94-CC61F093F0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chemeClr val="tx1"/>
                </a:solidFill>
                <a:latin typeface="Garamond" panose="02020404030301010803" pitchFamily="18" charset="0"/>
              </a:rPr>
              <a:t>Client is the governing board/City Council</a:t>
            </a:r>
          </a:p>
          <a:p>
            <a:pPr eaLnBrk="1" hangingPunct="1"/>
            <a:r>
              <a:rPr lang="en-US" altLang="en-US">
                <a:solidFill>
                  <a:schemeClr val="tx1"/>
                </a:solidFill>
                <a:latin typeface="Garamond" panose="02020404030301010803" pitchFamily="18" charset="0"/>
              </a:rPr>
              <a:t>Legal counsel must understand the political pressures decisionmakers face, and craft creative solutions to address those pressures </a:t>
            </a:r>
          </a:p>
          <a:p>
            <a:pPr eaLnBrk="1" hangingPunct="1"/>
            <a:r>
              <a:rPr lang="en-US" altLang="en-US">
                <a:solidFill>
                  <a:schemeClr val="tx1"/>
                </a:solidFill>
                <a:latin typeface="Garamond" panose="02020404030301010803" pitchFamily="18" charset="0"/>
              </a:rPr>
              <a:t>Comfort in “discomfort” by dealing with a plethora of topics.</a:t>
            </a:r>
          </a:p>
          <a:p>
            <a:pPr eaLnBrk="1" hangingPunct="1"/>
            <a:r>
              <a:rPr lang="en-US" altLang="en-US">
                <a:solidFill>
                  <a:schemeClr val="tx1"/>
                </a:solidFill>
                <a:latin typeface="Garamond" panose="02020404030301010803" pitchFamily="18" charset="0"/>
              </a:rPr>
              <a:t>City Attorneys “perform” our roles in the public eye </a:t>
            </a:r>
          </a:p>
          <a:p>
            <a:pPr eaLnBrk="1" hangingPunct="1"/>
            <a:r>
              <a:rPr lang="en-US" altLang="en-US">
                <a:solidFill>
                  <a:schemeClr val="tx1"/>
                </a:solidFill>
                <a:latin typeface="Garamond" panose="02020404030301010803" pitchFamily="18" charset="0"/>
              </a:rPr>
              <a:t>Must be careful what you say</a:t>
            </a:r>
          </a:p>
          <a:p>
            <a:pPr eaLnBrk="1" hangingPunct="1"/>
            <a:endParaRPr lang="en-US" altLang="en-US">
              <a:latin typeface="Garamond" panose="02020404030301010803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3007BA-0C8A-4E8A-A372-A24E1C50A5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accent6">
                    <a:tint val="1000"/>
                  </a:schemeClr>
                </a:solidFill>
              </a:rPr>
              <a:t>Contact us</a:t>
            </a:r>
          </a:p>
        </p:txBody>
      </p:sp>
      <p:sp>
        <p:nvSpPr>
          <p:cNvPr id="28675" name="Content Placeholder 2">
            <a:extLst>
              <a:ext uri="{FF2B5EF4-FFF2-40B4-BE49-F238E27FC236}">
                <a16:creationId xmlns:a16="http://schemas.microsoft.com/office/drawing/2014/main" id="{14ADC3D1-398E-4650-9E0E-72E4D44D54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chemeClr val="tx1"/>
                </a:solidFill>
                <a:latin typeface="Garamond" panose="02020404030301010803" pitchFamily="18" charset="0"/>
              </a:rPr>
              <a:t>Jennifer Mizrahi: </a:t>
            </a:r>
            <a:r>
              <a:rPr lang="en-US" altLang="en-US">
                <a:solidFill>
                  <a:schemeClr val="tx1"/>
                </a:solidFill>
                <a:latin typeface="Garamond" panose="02020404030301010803" pitchFamily="18" charset="0"/>
                <a:hlinkClick r:id="rId2"/>
              </a:rPr>
              <a:t>jennifer.mizrahi@streamkim.com</a:t>
            </a:r>
            <a:endParaRPr lang="en-US" altLang="en-US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pPr eaLnBrk="1" hangingPunct="1"/>
            <a:r>
              <a:rPr lang="en-US" altLang="en-US">
                <a:solidFill>
                  <a:schemeClr val="tx1"/>
                </a:solidFill>
                <a:latin typeface="Garamond" panose="02020404030301010803" pitchFamily="18" charset="0"/>
              </a:rPr>
              <a:t>Deepa Sharma: </a:t>
            </a:r>
            <a:r>
              <a:rPr lang="en-US" altLang="en-US">
                <a:solidFill>
                  <a:schemeClr val="tx1"/>
                </a:solidFill>
                <a:latin typeface="Garamond" panose="02020404030301010803" pitchFamily="18" charset="0"/>
                <a:hlinkClick r:id="rId3"/>
              </a:rPr>
              <a:t>dsharma@bwslaw.com</a:t>
            </a:r>
            <a:endParaRPr lang="en-US" altLang="en-US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pPr eaLnBrk="1" hangingPunct="1"/>
            <a:endParaRPr lang="en-US" altLang="en-US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Jennifer Mizrahi">
            <a:extLst>
              <a:ext uri="{FF2B5EF4-FFF2-40B4-BE49-F238E27FC236}">
                <a16:creationId xmlns:a16="http://schemas.microsoft.com/office/drawing/2014/main" id="{A2F54B4D-B602-4413-A87F-31C2E6C725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1147763"/>
            <a:ext cx="2587625" cy="379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4" descr="Deepa Sharma">
            <a:extLst>
              <a:ext uri="{FF2B5EF4-FFF2-40B4-BE49-F238E27FC236}">
                <a16:creationId xmlns:a16="http://schemas.microsoft.com/office/drawing/2014/main" id="{0A0FBE8F-DBEA-43B9-852D-D03E80E2B7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0638" y="1147763"/>
            <a:ext cx="2587625" cy="3716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0" name="TextBox 3">
            <a:extLst>
              <a:ext uri="{FF2B5EF4-FFF2-40B4-BE49-F238E27FC236}">
                <a16:creationId xmlns:a16="http://schemas.microsoft.com/office/drawing/2014/main" id="{6D5E61D6-A862-4E01-9CBD-CD31FDE92E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381000"/>
            <a:ext cx="3352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>
                <a:latin typeface="Garamond" panose="02020404030301010803" pitchFamily="18" charset="0"/>
              </a:rPr>
              <a:t>Deepa Sharma</a:t>
            </a:r>
            <a:br>
              <a:rPr lang="en-US" altLang="en-US">
                <a:latin typeface="Garamond" panose="02020404030301010803" pitchFamily="18" charset="0"/>
              </a:rPr>
            </a:br>
            <a:r>
              <a:rPr lang="en-US" altLang="en-US">
                <a:latin typeface="Garamond" panose="02020404030301010803" pitchFamily="18" charset="0"/>
              </a:rPr>
              <a:t>Burke, Williams &amp; Sorensen, LLP</a:t>
            </a:r>
          </a:p>
        </p:txBody>
      </p:sp>
      <p:sp>
        <p:nvSpPr>
          <p:cNvPr id="9221" name="TextBox 6">
            <a:extLst>
              <a:ext uri="{FF2B5EF4-FFF2-40B4-BE49-F238E27FC236}">
                <a16:creationId xmlns:a16="http://schemas.microsoft.com/office/drawing/2014/main" id="{494C2A28-38AC-44F7-91F9-AE60FF52F8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49825" y="420688"/>
            <a:ext cx="350678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>
                <a:latin typeface="Garamond" panose="02020404030301010803" pitchFamily="18" charset="0"/>
              </a:rPr>
              <a:t>Jennifer Mizrahi</a:t>
            </a:r>
            <a:br>
              <a:rPr lang="en-US" altLang="en-US">
                <a:latin typeface="Garamond" panose="02020404030301010803" pitchFamily="18" charset="0"/>
              </a:rPr>
            </a:br>
            <a:r>
              <a:rPr lang="en-US" altLang="en-US">
                <a:latin typeface="Garamond" panose="02020404030301010803" pitchFamily="18" charset="0"/>
              </a:rPr>
              <a:t>Stream, Kim, Wrage, and Alfaro, P.C.  </a:t>
            </a:r>
          </a:p>
        </p:txBody>
      </p:sp>
      <p:sp>
        <p:nvSpPr>
          <p:cNvPr id="9222" name="TextBox 4">
            <a:extLst>
              <a:ext uri="{FF2B5EF4-FFF2-40B4-BE49-F238E27FC236}">
                <a16:creationId xmlns:a16="http://schemas.microsoft.com/office/drawing/2014/main" id="{1A9E5E51-35EE-4B30-AE48-ADF75AA6B3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5340350"/>
            <a:ext cx="3276600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Garamond" panose="02020404030301010803" pitchFamily="18" charset="0"/>
              </a:rPr>
              <a:t>Specialties: housing, land use, and rent stabilization; litigation and municipal advice and counsel</a:t>
            </a:r>
          </a:p>
        </p:txBody>
      </p:sp>
      <p:sp>
        <p:nvSpPr>
          <p:cNvPr id="9223" name="TextBox 8">
            <a:extLst>
              <a:ext uri="{FF2B5EF4-FFF2-40B4-BE49-F238E27FC236}">
                <a16:creationId xmlns:a16="http://schemas.microsoft.com/office/drawing/2014/main" id="{366FB676-D9DA-4319-A9E9-2584401346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0013" y="5340350"/>
            <a:ext cx="3276600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Garamond" panose="02020404030301010803" pitchFamily="18" charset="0"/>
              </a:rPr>
              <a:t>Specialties: land use, cannabis, taxation; municipal advice and counsel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7F6686-EDA2-4C5F-83C5-B17F08C16F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accent6">
                    <a:tint val="1000"/>
                  </a:schemeClr>
                </a:solidFill>
              </a:rPr>
              <a:t>Municipal Law as a Career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AEC5143E-C15A-4B58-AAD9-91E791B816A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7772400" cy="5562600"/>
          </a:xfrm>
        </p:spPr>
        <p:txBody>
          <a:bodyPr rtlCol="0">
            <a:normAutofit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en-US" altLang="en-US" dirty="0">
                <a:solidFill>
                  <a:schemeClr val="tx1"/>
                </a:solidFill>
                <a:latin typeface="Garamond" panose="02020404030301010803" pitchFamily="18" charset="0"/>
              </a:rPr>
              <a:t>What does a City Attorney do?</a:t>
            </a:r>
          </a:p>
          <a:p>
            <a:pPr lvl="2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altLang="en-US" dirty="0">
                <a:solidFill>
                  <a:schemeClr val="tx1"/>
                </a:solidFill>
                <a:latin typeface="Garamond" panose="02020404030301010803" pitchFamily="18" charset="0"/>
              </a:rPr>
              <a:t>Advise on all legal issues that arise in a City</a:t>
            </a:r>
          </a:p>
          <a:p>
            <a:pPr lvl="2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altLang="en-US" dirty="0">
                <a:solidFill>
                  <a:schemeClr val="tx1"/>
                </a:solidFill>
                <a:latin typeface="Garamond" panose="02020404030301010803" pitchFamily="18" charset="0"/>
              </a:rPr>
              <a:t>Staff City Council meetings</a:t>
            </a:r>
          </a:p>
          <a:p>
            <a:pPr lvl="2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altLang="en-US" dirty="0">
                <a:solidFill>
                  <a:schemeClr val="tx1"/>
                </a:solidFill>
                <a:latin typeface="Garamond" panose="02020404030301010803" pitchFamily="18" charset="0"/>
              </a:rPr>
              <a:t>Work with City staff</a:t>
            </a:r>
          </a:p>
          <a:p>
            <a:pPr lvl="2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altLang="en-US" dirty="0">
                <a:solidFill>
                  <a:schemeClr val="tx1"/>
                </a:solidFill>
                <a:latin typeface="Garamond" panose="02020404030301010803" pitchFamily="18" charset="0"/>
              </a:rPr>
              <a:t>Policy advisor</a:t>
            </a:r>
          </a:p>
          <a:p>
            <a:pPr lvl="2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altLang="en-US" dirty="0">
                <a:solidFill>
                  <a:schemeClr val="tx1"/>
                </a:solidFill>
                <a:latin typeface="Garamond" panose="02020404030301010803" pitchFamily="18" charset="0"/>
              </a:rPr>
              <a:t>General practitioners </a:t>
            </a:r>
          </a:p>
          <a:p>
            <a:pPr marL="685800" lvl="2" indent="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altLang="en-US" dirty="0">
              <a:solidFill>
                <a:srgbClr val="00B050"/>
              </a:solidFill>
              <a:latin typeface="Garamond" panose="02020404030301010803" pitchFamily="18" charset="0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en-US" altLang="en-US" dirty="0">
                <a:solidFill>
                  <a:schemeClr val="tx1"/>
                </a:solidFill>
                <a:latin typeface="Garamond" panose="02020404030301010803" pitchFamily="18" charset="0"/>
              </a:rPr>
              <a:t>What does an Assistant/Deputy City Attorney do?</a:t>
            </a:r>
          </a:p>
          <a:p>
            <a:pPr lvl="2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altLang="en-US" dirty="0">
                <a:solidFill>
                  <a:schemeClr val="tx1"/>
                </a:solidFill>
                <a:latin typeface="Garamond" panose="02020404030301010803" pitchFamily="18" charset="0"/>
              </a:rPr>
              <a:t>Assist City Attorney in rendering legal advice to the client</a:t>
            </a:r>
          </a:p>
          <a:p>
            <a:pPr lvl="2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altLang="en-US" dirty="0">
                <a:solidFill>
                  <a:schemeClr val="tx1"/>
                </a:solidFill>
                <a:latin typeface="Garamond" panose="02020404030301010803" pitchFamily="18" charset="0"/>
              </a:rPr>
              <a:t>Staff public meetings</a:t>
            </a:r>
          </a:p>
          <a:p>
            <a:pPr lvl="2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altLang="en-US" dirty="0">
                <a:solidFill>
                  <a:schemeClr val="tx1"/>
                </a:solidFill>
                <a:latin typeface="Garamond" panose="02020404030301010803" pitchFamily="18" charset="0"/>
              </a:rPr>
              <a:t>Work with City staff</a:t>
            </a:r>
          </a:p>
          <a:p>
            <a:pPr lvl="2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altLang="en-US" dirty="0">
                <a:solidFill>
                  <a:schemeClr val="tx1"/>
                </a:solidFill>
                <a:latin typeface="Garamond" panose="02020404030301010803" pitchFamily="18" charset="0"/>
              </a:rPr>
              <a:t>Specialists</a:t>
            </a: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84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84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84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84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84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84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DFA274-040E-4EAB-9931-8A2011DBFF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accent6">
                    <a:tint val="1000"/>
                  </a:schemeClr>
                </a:solidFill>
              </a:rPr>
              <a:t>Career Pathways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25A3656-9195-4157-BB6B-0A24EB4C2029}"/>
              </a:ext>
            </a:extLst>
          </p:cNvPr>
          <p:cNvSpPr txBox="1"/>
          <p:nvPr/>
        </p:nvSpPr>
        <p:spPr>
          <a:xfrm>
            <a:off x="533400" y="1600200"/>
            <a:ext cx="7924800" cy="48006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dirty="0">
                <a:latin typeface="Garamond" panose="02020404030301010803" pitchFamily="18" charset="0"/>
              </a:rPr>
              <a:t>In-house legal counsel 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dirty="0">
                <a:latin typeface="Garamond" panose="02020404030301010803" pitchFamily="18" charset="0"/>
              </a:rPr>
              <a:t>Examples: city attorney’s offices in Los Angeles, Glendale, Burbank, Santa Monica, San Francisco.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dirty="0">
                <a:latin typeface="Garamond" panose="02020404030301010803" pitchFamily="18" charset="0"/>
              </a:rPr>
              <a:t>Things to consider: smaller cities generally look for more experience when hiring for City Attorney/Assistant roles, and these roles are typically filled by generalists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dirty="0">
                <a:latin typeface="Garamond" panose="02020404030301010803" pitchFamily="18" charset="0"/>
              </a:rPr>
              <a:t>Larger cities like Los Angeles, San Francisco, or Oakland are organized by departments and generally look for issue expertise</a:t>
            </a:r>
            <a:br>
              <a:rPr lang="en-US" dirty="0">
                <a:latin typeface="Garamond" panose="02020404030301010803" pitchFamily="18" charset="0"/>
              </a:rPr>
            </a:br>
            <a:endParaRPr lang="en-US" dirty="0">
              <a:latin typeface="Garamond" panose="020204040303010108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dirty="0">
                <a:latin typeface="Garamond" panose="02020404030301010803" pitchFamily="18" charset="0"/>
              </a:rPr>
              <a:t>Municipal Law Firms 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dirty="0">
                <a:latin typeface="Garamond" panose="02020404030301010803" pitchFamily="18" charset="0"/>
              </a:rPr>
              <a:t>Examples: Burke, Williams, &amp; Sorenson; Stream Kim; Richards, Watson &amp; </a:t>
            </a:r>
            <a:r>
              <a:rPr lang="en-US" dirty="0" err="1">
                <a:latin typeface="Garamond" panose="02020404030301010803" pitchFamily="18" charset="0"/>
              </a:rPr>
              <a:t>Gershon</a:t>
            </a:r>
            <a:r>
              <a:rPr lang="en-US" dirty="0">
                <a:latin typeface="Garamond" panose="02020404030301010803" pitchFamily="18" charset="0"/>
              </a:rPr>
              <a:t>; smaller law firms too, etc. 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dirty="0">
                <a:latin typeface="Garamond" panose="02020404030301010803" pitchFamily="18" charset="0"/>
              </a:rPr>
              <a:t>Provide contract city attorney services, usually to smaller cities, as well as specialty services depending on the law firm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dirty="0">
                <a:latin typeface="Garamond" panose="02020404030301010803" pitchFamily="18" charset="0"/>
              </a:rPr>
              <a:t>Things to consider: private firm environment; small firm versus larger firm; traditional law firm experience while representing public clients</a:t>
            </a:r>
          </a:p>
          <a:p>
            <a:pPr>
              <a:defRPr/>
            </a:pPr>
            <a:endParaRPr lang="en-US" dirty="0">
              <a:latin typeface="Garamond" panose="02020404030301010803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EE4797-DA68-4F82-ACFA-7ED37D911D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accent6">
                    <a:tint val="1000"/>
                  </a:schemeClr>
                </a:solidFill>
              </a:rPr>
              <a:t>Career Pathways - continued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DCD3779-3FCC-4EAC-9B06-D5E217B90701}"/>
              </a:ext>
            </a:extLst>
          </p:cNvPr>
          <p:cNvSpPr txBox="1"/>
          <p:nvPr/>
        </p:nvSpPr>
        <p:spPr>
          <a:xfrm>
            <a:off x="533400" y="1600200"/>
            <a:ext cx="7924800" cy="2308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endParaRPr lang="en-US" dirty="0">
              <a:latin typeface="Garamond" panose="020204040303010108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dirty="0">
                <a:latin typeface="Garamond" panose="02020404030301010803" pitchFamily="18" charset="0"/>
              </a:rPr>
              <a:t>Issue specialization </a:t>
            </a:r>
          </a:p>
          <a:p>
            <a:pPr>
              <a:defRPr/>
            </a:pPr>
            <a:endParaRPr lang="en-US" dirty="0">
              <a:latin typeface="Garamond" panose="02020404030301010803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dirty="0">
                <a:latin typeface="Garamond" panose="02020404030301010803" pitchFamily="18" charset="0"/>
              </a:rPr>
              <a:t>Examples: Labor and employment; Telecommunications; code enforcement; personnel investigations; appellate law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dirty="0">
                <a:latin typeface="Garamond" panose="02020404030301010803" pitchFamily="18" charset="0"/>
              </a:rPr>
              <a:t>Things to consider: developing expertise in a handful of laws could make you the “go-to” in the field; make sure you enjoy the issue area!</a:t>
            </a:r>
          </a:p>
          <a:p>
            <a:pPr>
              <a:defRPr/>
            </a:pPr>
            <a:endParaRPr lang="en-US" dirty="0">
              <a:latin typeface="Garamond" panose="02020404030301010803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F611702E-F94A-421F-8DC8-B09B93E213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>
                <a:solidFill>
                  <a:schemeClr val="accent6">
                    <a:tint val="1000"/>
                  </a:schemeClr>
                </a:solidFill>
              </a:rPr>
              <a:t>What issues do we “generally” deal with?</a:t>
            </a:r>
          </a:p>
        </p:txBody>
      </p:sp>
      <p:sp>
        <p:nvSpPr>
          <p:cNvPr id="17411" name="TextBox 1">
            <a:extLst>
              <a:ext uri="{FF2B5EF4-FFF2-40B4-BE49-F238E27FC236}">
                <a16:creationId xmlns:a16="http://schemas.microsoft.com/office/drawing/2014/main" id="{DCF22391-45D5-4783-A405-917CD203F8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524000"/>
            <a:ext cx="8153400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en-US" sz="2400">
                <a:latin typeface="Garamond" panose="02020404030301010803" pitchFamily="18" charset="0"/>
              </a:rPr>
              <a:t>Land use/Planning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400">
                <a:latin typeface="Garamond" panose="02020404030301010803" pitchFamily="18" charset="0"/>
              </a:rPr>
              <a:t>Constitutional law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400">
                <a:latin typeface="Garamond" panose="02020404030301010803" pitchFamily="18" charset="0"/>
              </a:rPr>
              <a:t>Ethics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400">
                <a:latin typeface="Garamond" panose="02020404030301010803" pitchFamily="18" charset="0"/>
              </a:rPr>
              <a:t>Solid waste/refuse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400">
                <a:latin typeface="Garamond" panose="02020404030301010803" pitchFamily="18" charset="0"/>
              </a:rPr>
              <a:t>Marijuana law/regulatory compliance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400">
                <a:latin typeface="Garamond" panose="02020404030301010803" pitchFamily="18" charset="0"/>
              </a:rPr>
              <a:t>Environmental (CEQA and regulatory compliance)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400">
                <a:latin typeface="Garamond" panose="02020404030301010803" pitchFamily="18" charset="0"/>
              </a:rPr>
              <a:t>Labor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400">
                <a:latin typeface="Garamond" panose="02020404030301010803" pitchFamily="18" charset="0"/>
              </a:rPr>
              <a:t>Employment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400">
                <a:latin typeface="Garamond" panose="02020404030301010803" pitchFamily="18" charset="0"/>
              </a:rPr>
              <a:t>ADA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400">
                <a:latin typeface="Garamond" panose="02020404030301010803" pitchFamily="18" charset="0"/>
              </a:rPr>
              <a:t>Hazardous waste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400">
                <a:latin typeface="Garamond" panose="02020404030301010803" pitchFamily="18" charset="0"/>
              </a:rPr>
              <a:t>Eminent Domain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400">
                <a:latin typeface="Garamond" panose="02020404030301010803" pitchFamily="18" charset="0"/>
              </a:rPr>
              <a:t>Real Estate Transactions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79901525-267F-4D77-ACA1-7D20078B00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>
                <a:solidFill>
                  <a:schemeClr val="accent6">
                    <a:tint val="1000"/>
                  </a:schemeClr>
                </a:solidFill>
              </a:rPr>
              <a:t>And . . . </a:t>
            </a:r>
          </a:p>
        </p:txBody>
      </p:sp>
      <p:sp>
        <p:nvSpPr>
          <p:cNvPr id="18435" name="Content Placeholder 1">
            <a:extLst>
              <a:ext uri="{FF2B5EF4-FFF2-40B4-BE49-F238E27FC236}">
                <a16:creationId xmlns:a16="http://schemas.microsoft.com/office/drawing/2014/main" id="{3D2DFA96-F5A4-4150-BFCC-2706567324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chemeClr val="tx1"/>
                </a:solidFill>
                <a:latin typeface="Garamond" panose="02020404030301010803" pitchFamily="18" charset="0"/>
              </a:rPr>
              <a:t>Legislation (analysis and drafting)</a:t>
            </a:r>
          </a:p>
          <a:p>
            <a:pPr eaLnBrk="1" hangingPunct="1"/>
            <a:r>
              <a:rPr lang="en-US" altLang="en-US">
                <a:solidFill>
                  <a:schemeClr val="tx1"/>
                </a:solidFill>
                <a:latin typeface="Garamond" panose="02020404030301010803" pitchFamily="18" charset="0"/>
              </a:rPr>
              <a:t>Firefighter issues (FBOR)</a:t>
            </a:r>
          </a:p>
          <a:p>
            <a:pPr eaLnBrk="1" hangingPunct="1"/>
            <a:r>
              <a:rPr lang="en-US" altLang="en-US">
                <a:solidFill>
                  <a:schemeClr val="tx1"/>
                </a:solidFill>
                <a:latin typeface="Garamond" panose="02020404030301010803" pitchFamily="18" charset="0"/>
              </a:rPr>
              <a:t>Police (POBOR, use of force, etc)</a:t>
            </a:r>
          </a:p>
          <a:p>
            <a:pPr eaLnBrk="1" hangingPunct="1"/>
            <a:r>
              <a:rPr lang="en-US" altLang="en-US">
                <a:solidFill>
                  <a:schemeClr val="tx1"/>
                </a:solidFill>
                <a:latin typeface="Garamond" panose="02020404030301010803" pitchFamily="18" charset="0"/>
              </a:rPr>
              <a:t>Code enforcement (city prosecutor)</a:t>
            </a:r>
          </a:p>
          <a:p>
            <a:pPr eaLnBrk="1" hangingPunct="1"/>
            <a:r>
              <a:rPr lang="en-US" altLang="en-US">
                <a:solidFill>
                  <a:schemeClr val="tx1"/>
                </a:solidFill>
                <a:latin typeface="Garamond" panose="02020404030301010803" pitchFamily="18" charset="0"/>
              </a:rPr>
              <a:t>Civil Rights</a:t>
            </a:r>
          </a:p>
          <a:p>
            <a:pPr eaLnBrk="1" hangingPunct="1"/>
            <a:r>
              <a:rPr lang="en-US" altLang="en-US">
                <a:solidFill>
                  <a:schemeClr val="tx1"/>
                </a:solidFill>
                <a:latin typeface="Garamond" panose="02020404030301010803" pitchFamily="18" charset="0"/>
              </a:rPr>
              <a:t>Torts</a:t>
            </a:r>
          </a:p>
          <a:p>
            <a:pPr eaLnBrk="1" hangingPunct="1"/>
            <a:r>
              <a:rPr lang="en-US" altLang="en-US">
                <a:solidFill>
                  <a:schemeClr val="tx1"/>
                </a:solidFill>
                <a:latin typeface="Garamond" panose="02020404030301010803" pitchFamily="18" charset="0"/>
              </a:rPr>
              <a:t>Public works/bidding </a:t>
            </a:r>
          </a:p>
          <a:p>
            <a:pPr eaLnBrk="1" hangingPunct="1"/>
            <a:r>
              <a:rPr lang="en-US" altLang="en-US">
                <a:solidFill>
                  <a:schemeClr val="tx1"/>
                </a:solidFill>
                <a:latin typeface="Garamond" panose="02020404030301010803" pitchFamily="18" charset="0"/>
              </a:rPr>
              <a:t>Contracts</a:t>
            </a:r>
          </a:p>
          <a:p>
            <a:pPr eaLnBrk="1" hangingPunct="1"/>
            <a:r>
              <a:rPr lang="en-US" altLang="en-US">
                <a:solidFill>
                  <a:schemeClr val="tx1"/>
                </a:solidFill>
                <a:latin typeface="Garamond" panose="02020404030301010803" pitchFamily="18" charset="0"/>
              </a:rPr>
              <a:t>Insurance Coverage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35662D03-3FFC-4771-A4E2-5CD285BE656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>
                <a:solidFill>
                  <a:schemeClr val="accent6">
                    <a:tint val="1000"/>
                  </a:schemeClr>
                </a:solidFill>
              </a:rPr>
              <a:t>And . . . 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FC41F1C-D7B8-42AE-A8EB-48A2171615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en-US" dirty="0">
                <a:solidFill>
                  <a:schemeClr val="tx1"/>
                </a:solidFill>
                <a:latin typeface="Garamond" panose="02020404030301010803" pitchFamily="18" charset="0"/>
              </a:rPr>
              <a:t>PUC issues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en-US" dirty="0">
                <a:solidFill>
                  <a:schemeClr val="tx1"/>
                </a:solidFill>
                <a:latin typeface="Garamond" panose="02020404030301010803" pitchFamily="18" charset="0"/>
              </a:rPr>
              <a:t>Mobile home parks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en-US" dirty="0">
                <a:solidFill>
                  <a:schemeClr val="tx1"/>
                </a:solidFill>
                <a:latin typeface="Garamond" panose="02020404030301010803" pitchFamily="18" charset="0"/>
              </a:rPr>
              <a:t>PERS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en-US" dirty="0">
                <a:solidFill>
                  <a:schemeClr val="tx1"/>
                </a:solidFill>
                <a:latin typeface="Garamond" panose="02020404030301010803" pitchFamily="18" charset="0"/>
              </a:rPr>
              <a:t>Bonds/public finance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en-US" dirty="0">
                <a:solidFill>
                  <a:schemeClr val="tx1"/>
                </a:solidFill>
                <a:latin typeface="Garamond" panose="02020404030301010803" pitchFamily="18" charset="0"/>
              </a:rPr>
              <a:t>Sales Tax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en-US" dirty="0">
                <a:solidFill>
                  <a:schemeClr val="tx1"/>
                </a:solidFill>
                <a:latin typeface="Garamond" panose="02020404030301010803" pitchFamily="18" charset="0"/>
              </a:rPr>
              <a:t>Property Tax issues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en-US" dirty="0">
                <a:solidFill>
                  <a:schemeClr val="tx1"/>
                </a:solidFill>
                <a:latin typeface="Garamond" panose="02020404030301010803" pitchFamily="18" charset="0"/>
              </a:rPr>
              <a:t>Special Taxes/Assessments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en-US" dirty="0">
                <a:solidFill>
                  <a:schemeClr val="tx1"/>
                </a:solidFill>
                <a:latin typeface="Garamond" panose="02020404030301010803" pitchFamily="18" charset="0"/>
              </a:rPr>
              <a:t>Election issues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anose="020B0604020202020204" pitchFamily="34" charset="0"/>
              <a:buNone/>
              <a:defRPr/>
            </a:pPr>
            <a:endParaRPr lang="en-US" dirty="0">
              <a:latin typeface="Garamond" panose="02020404030301010803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AF725A70-1AC7-4C31-9628-100FAD504C1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>
                <a:solidFill>
                  <a:schemeClr val="accent6">
                    <a:tint val="1000"/>
                  </a:schemeClr>
                </a:solidFill>
              </a:rPr>
              <a:t>And . . . 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FA765305-30E0-44F6-9C90-5FED110D7D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>
                <a:solidFill>
                  <a:schemeClr val="tx1"/>
                </a:solidFill>
                <a:latin typeface="Garamond" panose="02020404030301010803" pitchFamily="18" charset="0"/>
              </a:rPr>
              <a:t>Brown Act (open meeting law)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>
                <a:solidFill>
                  <a:schemeClr val="tx1"/>
                </a:solidFill>
                <a:latin typeface="Garamond" panose="02020404030301010803" pitchFamily="18" charset="0"/>
              </a:rPr>
              <a:t>Public Records Act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>
                <a:solidFill>
                  <a:schemeClr val="tx1"/>
                </a:solidFill>
                <a:latin typeface="Garamond" panose="02020404030301010803" pitchFamily="18" charset="0"/>
              </a:rPr>
              <a:t>LAFCO (incorporations/annexations)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>
                <a:solidFill>
                  <a:schemeClr val="tx1"/>
                </a:solidFill>
                <a:latin typeface="Garamond" panose="02020404030301010803" pitchFamily="18" charset="0"/>
              </a:rPr>
              <a:t>Joint Powers Authorities (JPA’s)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>
                <a:solidFill>
                  <a:schemeClr val="tx1"/>
                </a:solidFill>
                <a:latin typeface="Garamond" panose="02020404030301010803" pitchFamily="18" charset="0"/>
              </a:rPr>
              <a:t>Conflicts of interest (financial and others)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>
                <a:solidFill>
                  <a:schemeClr val="tx1"/>
                </a:solidFill>
                <a:latin typeface="Garamond" panose="02020404030301010803" pitchFamily="18" charset="0"/>
              </a:rPr>
              <a:t>Water, sewer, utility issues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>
                <a:solidFill>
                  <a:schemeClr val="tx1"/>
                </a:solidFill>
                <a:latin typeface="Garamond" panose="02020404030301010803" pitchFamily="18" charset="0"/>
              </a:rPr>
              <a:t>Franchises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>
                <a:solidFill>
                  <a:schemeClr val="tx1"/>
                </a:solidFill>
                <a:latin typeface="Garamond" panose="02020404030301010803" pitchFamily="18" charset="0"/>
              </a:rPr>
              <a:t>Telecommunications (cellular etc.)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>
                <a:solidFill>
                  <a:schemeClr val="tx1"/>
                </a:solidFill>
                <a:latin typeface="Garamond" panose="02020404030301010803" pitchFamily="18" charset="0"/>
              </a:rPr>
              <a:t>Software and computer licensing</a:t>
            </a:r>
          </a:p>
          <a:p>
            <a:pPr eaLnBrk="1" hangingPunct="1">
              <a:lnSpc>
                <a:spcPct val="90000"/>
              </a:lnSpc>
            </a:pPr>
            <a:endParaRPr lang="en-US" altLang="en-US">
              <a:latin typeface="Garamond" panose="02020404030301010803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2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2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2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/>
    </p:bldLst>
  </p:timing>
</p:sld>
</file>

<file path=ppt/theme/theme1.xml><?xml version="1.0" encoding="utf-8"?>
<a:theme xmlns:a="http://schemas.openxmlformats.org/drawingml/2006/main" name="Thatch">
  <a:themeElements>
    <a:clrScheme name="Custom 1">
      <a:dk1>
        <a:sysClr val="windowText" lastClr="000000"/>
      </a:dk1>
      <a:lt1>
        <a:sysClr val="window" lastClr="FFFFFF"/>
      </a:lt1>
      <a:dk2>
        <a:srgbClr val="000000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000000"/>
    </a:dk2>
    <a:lt2>
      <a:srgbClr val="DFE6D0"/>
    </a:lt2>
    <a:accent1>
      <a:srgbClr val="759AA5"/>
    </a:accent1>
    <a:accent2>
      <a:srgbClr val="CFC60D"/>
    </a:accent2>
    <a:accent3>
      <a:srgbClr val="99987F"/>
    </a:accent3>
    <a:accent4>
      <a:srgbClr val="90AC97"/>
    </a:accent4>
    <a:accent5>
      <a:srgbClr val="FFAD1C"/>
    </a:accent5>
    <a:accent6>
      <a:srgbClr val="B9AB6F"/>
    </a:accent6>
    <a:hlink>
      <a:srgbClr val="66AACD"/>
    </a:hlink>
    <a:folHlink>
      <a:srgbClr val="809DB3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467</TotalTime>
  <Words>860</Words>
  <Application>Microsoft Office PowerPoint</Application>
  <PresentationFormat>On-screen Show (4:3)</PresentationFormat>
  <Paragraphs>123</Paragraphs>
  <Slides>14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Tw Cen MT</vt:lpstr>
      <vt:lpstr>Calibri</vt:lpstr>
      <vt:lpstr>Garamond</vt:lpstr>
      <vt:lpstr>Thatch</vt:lpstr>
      <vt:lpstr>PowerPoint Presentation</vt:lpstr>
      <vt:lpstr>PowerPoint Presentation</vt:lpstr>
      <vt:lpstr>Municipal Law as a Career</vt:lpstr>
      <vt:lpstr>Career Pathways</vt:lpstr>
      <vt:lpstr>Career Pathways - continued</vt:lpstr>
      <vt:lpstr>What issues do we “generally” deal with?</vt:lpstr>
      <vt:lpstr>And . . . </vt:lpstr>
      <vt:lpstr>And . . . </vt:lpstr>
      <vt:lpstr>And . . . </vt:lpstr>
      <vt:lpstr>And . . .</vt:lpstr>
      <vt:lpstr>A LONG Day in the life of a City Attorney</vt:lpstr>
      <vt:lpstr>Day in the life of a public law associate</vt:lpstr>
      <vt:lpstr>Unique Attributes of City Clients</vt:lpstr>
      <vt:lpstr>Contact us</vt:lpstr>
    </vt:vector>
  </TitlesOfParts>
  <Company>BWS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montes-j</dc:creator>
  <cp:lastModifiedBy>DAC</cp:lastModifiedBy>
  <cp:revision>36</cp:revision>
  <dcterms:created xsi:type="dcterms:W3CDTF">2010-02-23T00:52:40Z</dcterms:created>
  <dcterms:modified xsi:type="dcterms:W3CDTF">2021-03-03T18:27:19Z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TC102862111033</vt:lpwstr>
  </property>
</Properties>
</file>