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6.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3" r:id="rId1"/>
  </p:sldMasterIdLst>
  <p:notesMasterIdLst>
    <p:notesMasterId r:id="rId20"/>
  </p:notesMasterIdLst>
  <p:sldIdLst>
    <p:sldId id="256" r:id="rId2"/>
    <p:sldId id="257" r:id="rId3"/>
    <p:sldId id="280" r:id="rId4"/>
    <p:sldId id="287" r:id="rId5"/>
    <p:sldId id="284" r:id="rId6"/>
    <p:sldId id="258" r:id="rId7"/>
    <p:sldId id="259" r:id="rId8"/>
    <p:sldId id="276" r:id="rId9"/>
    <p:sldId id="261" r:id="rId10"/>
    <p:sldId id="262" r:id="rId11"/>
    <p:sldId id="281" r:id="rId12"/>
    <p:sldId id="288" r:id="rId13"/>
    <p:sldId id="289" r:id="rId14"/>
    <p:sldId id="269" r:id="rId15"/>
    <p:sldId id="270" r:id="rId16"/>
    <p:sldId id="285" r:id="rId17"/>
    <p:sldId id="271" r:id="rId18"/>
    <p:sldId id="277"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352"/>
    <p:restoredTop sz="94778"/>
  </p:normalViewPr>
  <p:slideViewPr>
    <p:cSldViewPr snapToGrid="0" snapToObjects="1">
      <p:cViewPr varScale="1">
        <p:scale>
          <a:sx n="103" d="100"/>
          <a:sy n="103" d="100"/>
        </p:scale>
        <p:origin x="80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ata4.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_rels/data5.xml.rels><?xml version="1.0" encoding="UTF-8" standalone="yes"?>
<Relationships xmlns="http://schemas.openxmlformats.org/package/2006/relationships"><Relationship Id="rId8" Type="http://schemas.openxmlformats.org/officeDocument/2006/relationships/image" Target="../media/image23.svg"/><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image" Target="../media/image17.svg"/><Relationship Id="rId1" Type="http://schemas.openxmlformats.org/officeDocument/2006/relationships/image" Target="../media/image16.png"/><Relationship Id="rId6" Type="http://schemas.openxmlformats.org/officeDocument/2006/relationships/image" Target="../media/image21.svg"/><Relationship Id="rId5" Type="http://schemas.openxmlformats.org/officeDocument/2006/relationships/image" Target="../media/image20.png"/><Relationship Id="rId4" Type="http://schemas.openxmlformats.org/officeDocument/2006/relationships/image" Target="../media/image19.svg"/></Relationships>
</file>

<file path=ppt/diagrams/_rels/data6.xml.rels><?xml version="1.0" encoding="UTF-8" standalone="yes"?>
<Relationships xmlns="http://schemas.openxmlformats.org/package/2006/relationships"><Relationship Id="rId8" Type="http://schemas.openxmlformats.org/officeDocument/2006/relationships/image" Target="../media/image31.svg"/><Relationship Id="rId3" Type="http://schemas.openxmlformats.org/officeDocument/2006/relationships/image" Target="../media/image26.png"/><Relationship Id="rId7" Type="http://schemas.openxmlformats.org/officeDocument/2006/relationships/image" Target="../media/image30.png"/><Relationship Id="rId2" Type="http://schemas.openxmlformats.org/officeDocument/2006/relationships/image" Target="../media/image25.svg"/><Relationship Id="rId1" Type="http://schemas.openxmlformats.org/officeDocument/2006/relationships/image" Target="../media/image24.png"/><Relationship Id="rId6" Type="http://schemas.openxmlformats.org/officeDocument/2006/relationships/image" Target="../media/image29.svg"/><Relationship Id="rId5" Type="http://schemas.openxmlformats.org/officeDocument/2006/relationships/image" Target="../media/image28.png"/><Relationship Id="rId4" Type="http://schemas.openxmlformats.org/officeDocument/2006/relationships/image" Target="../media/image27.svg"/></Relationships>
</file>

<file path=ppt/diagrams/_rels/data7.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_rels/drawing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4.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_rels/drawing5.xml.rels><?xml version="1.0" encoding="UTF-8" standalone="yes"?>
<Relationships xmlns="http://schemas.openxmlformats.org/package/2006/relationships"><Relationship Id="rId8" Type="http://schemas.openxmlformats.org/officeDocument/2006/relationships/image" Target="../media/image23.svg"/><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image" Target="../media/image17.svg"/><Relationship Id="rId1" Type="http://schemas.openxmlformats.org/officeDocument/2006/relationships/image" Target="../media/image16.png"/><Relationship Id="rId6" Type="http://schemas.openxmlformats.org/officeDocument/2006/relationships/image" Target="../media/image21.svg"/><Relationship Id="rId5" Type="http://schemas.openxmlformats.org/officeDocument/2006/relationships/image" Target="../media/image20.png"/><Relationship Id="rId4" Type="http://schemas.openxmlformats.org/officeDocument/2006/relationships/image" Target="../media/image19.svg"/></Relationships>
</file>

<file path=ppt/diagrams/_rels/drawing6.xml.rels><?xml version="1.0" encoding="UTF-8" standalone="yes"?>
<Relationships xmlns="http://schemas.openxmlformats.org/package/2006/relationships"><Relationship Id="rId8" Type="http://schemas.openxmlformats.org/officeDocument/2006/relationships/image" Target="../media/image31.svg"/><Relationship Id="rId3" Type="http://schemas.openxmlformats.org/officeDocument/2006/relationships/image" Target="../media/image26.png"/><Relationship Id="rId7" Type="http://schemas.openxmlformats.org/officeDocument/2006/relationships/image" Target="../media/image30.png"/><Relationship Id="rId2" Type="http://schemas.openxmlformats.org/officeDocument/2006/relationships/image" Target="../media/image25.svg"/><Relationship Id="rId1" Type="http://schemas.openxmlformats.org/officeDocument/2006/relationships/image" Target="../media/image24.png"/><Relationship Id="rId6" Type="http://schemas.openxmlformats.org/officeDocument/2006/relationships/image" Target="../media/image29.svg"/><Relationship Id="rId5" Type="http://schemas.openxmlformats.org/officeDocument/2006/relationships/image" Target="../media/image28.png"/><Relationship Id="rId4" Type="http://schemas.openxmlformats.org/officeDocument/2006/relationships/image" Target="../media/image27.svg"/></Relationships>
</file>

<file path=ppt/diagrams/_rels/drawing7.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icontext_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a:schemeClr val="accent2"/>
      <a:schemeClr val="accent3"/>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18/5/colors/Iconchunking_neutralicontext_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a:schemeClr val="accent2"/>
      <a:schemeClr val="accent3"/>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C20A0465-443E-400B-8351-F0D84B0D746F}"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81B8362E-2C7F-45EA-822F-EB864CA8644E}">
      <dgm:prSet/>
      <dgm:spPr/>
      <dgm:t>
        <a:bodyPr/>
        <a:lstStyle/>
        <a:p>
          <a:pPr>
            <a:defRPr cap="all"/>
          </a:pPr>
          <a:r>
            <a:rPr lang="en-US"/>
            <a:t>Law school grades are a snapshot of one moment in time; they do not define you</a:t>
          </a:r>
        </a:p>
      </dgm:t>
    </dgm:pt>
    <dgm:pt modelId="{3FC4F473-B896-4967-B0BF-FBBB8AA66484}" type="parTrans" cxnId="{D1F4F16D-7BED-4159-B506-C8882FBB85BC}">
      <dgm:prSet/>
      <dgm:spPr/>
      <dgm:t>
        <a:bodyPr/>
        <a:lstStyle/>
        <a:p>
          <a:endParaRPr lang="en-US"/>
        </a:p>
      </dgm:t>
    </dgm:pt>
    <dgm:pt modelId="{2090C4AF-1A5A-4FB5-9BCB-EBBCF037B085}" type="sibTrans" cxnId="{D1F4F16D-7BED-4159-B506-C8882FBB85BC}">
      <dgm:prSet/>
      <dgm:spPr/>
      <dgm:t>
        <a:bodyPr/>
        <a:lstStyle/>
        <a:p>
          <a:endParaRPr lang="en-US"/>
        </a:p>
      </dgm:t>
    </dgm:pt>
    <dgm:pt modelId="{6336A8C8-D2DA-4200-BF13-41C347446C2C}">
      <dgm:prSet/>
      <dgm:spPr/>
      <dgm:t>
        <a:bodyPr/>
        <a:lstStyle/>
        <a:p>
          <a:pPr>
            <a:defRPr cap="all"/>
          </a:pPr>
          <a:r>
            <a:rPr lang="en-US"/>
            <a:t>There is no correlation between law school grades and success as a lawyer</a:t>
          </a:r>
        </a:p>
      </dgm:t>
    </dgm:pt>
    <dgm:pt modelId="{D531106C-CDF9-44C8-8AB9-33B1C165582B}" type="parTrans" cxnId="{828BDB37-057E-4506-B1A2-FB721359F74C}">
      <dgm:prSet/>
      <dgm:spPr/>
      <dgm:t>
        <a:bodyPr/>
        <a:lstStyle/>
        <a:p>
          <a:endParaRPr lang="en-US"/>
        </a:p>
      </dgm:t>
    </dgm:pt>
    <dgm:pt modelId="{4C1E83EA-1730-49B7-B70A-A6165CC54C8B}" type="sibTrans" cxnId="{828BDB37-057E-4506-B1A2-FB721359F74C}">
      <dgm:prSet/>
      <dgm:spPr/>
      <dgm:t>
        <a:bodyPr/>
        <a:lstStyle/>
        <a:p>
          <a:endParaRPr lang="en-US"/>
        </a:p>
      </dgm:t>
    </dgm:pt>
    <dgm:pt modelId="{F4D7AF30-E16D-464D-98FC-88F71A9C5D95}">
      <dgm:prSet/>
      <dgm:spPr/>
      <dgm:t>
        <a:bodyPr/>
        <a:lstStyle/>
        <a:p>
          <a:pPr>
            <a:defRPr cap="all"/>
          </a:pPr>
          <a:r>
            <a:rPr lang="en-US"/>
            <a:t>Focus on skills, not grades</a:t>
          </a:r>
        </a:p>
      </dgm:t>
    </dgm:pt>
    <dgm:pt modelId="{8D29A8C8-6FF5-40D9-B791-8EB92B9BDC8E}" type="parTrans" cxnId="{62FC693F-898D-4651-BE72-FFA6CEF9BF00}">
      <dgm:prSet/>
      <dgm:spPr/>
      <dgm:t>
        <a:bodyPr/>
        <a:lstStyle/>
        <a:p>
          <a:endParaRPr lang="en-US"/>
        </a:p>
      </dgm:t>
    </dgm:pt>
    <dgm:pt modelId="{53652125-8798-4ADD-9B6E-D4A975EE69D1}" type="sibTrans" cxnId="{62FC693F-898D-4651-BE72-FFA6CEF9BF00}">
      <dgm:prSet/>
      <dgm:spPr/>
      <dgm:t>
        <a:bodyPr/>
        <a:lstStyle/>
        <a:p>
          <a:endParaRPr lang="en-US"/>
        </a:p>
      </dgm:t>
    </dgm:pt>
    <dgm:pt modelId="{DD9326B4-4751-43FF-A391-2F5DC2121D13}" type="pres">
      <dgm:prSet presAssocID="{C20A0465-443E-400B-8351-F0D84B0D746F}" presName="root" presStyleCnt="0">
        <dgm:presLayoutVars>
          <dgm:dir/>
          <dgm:resizeHandles val="exact"/>
        </dgm:presLayoutVars>
      </dgm:prSet>
      <dgm:spPr/>
    </dgm:pt>
    <dgm:pt modelId="{D3ECAF08-14BB-4A78-930F-2F2D0D240CAE}" type="pres">
      <dgm:prSet presAssocID="{81B8362E-2C7F-45EA-822F-EB864CA8644E}" presName="compNode" presStyleCnt="0"/>
      <dgm:spPr/>
    </dgm:pt>
    <dgm:pt modelId="{B90598AE-E66F-406A-8F6B-0E3A43A1FF4C}" type="pres">
      <dgm:prSet presAssocID="{81B8362E-2C7F-45EA-822F-EB864CA8644E}" presName="iconBgRect" presStyleLbl="bgShp" presStyleIdx="0" presStyleCnt="3"/>
      <dgm:spPr/>
    </dgm:pt>
    <dgm:pt modelId="{8B6A2CAF-89C7-48AA-BA52-3488723F1774}" type="pres">
      <dgm:prSet presAssocID="{81B8362E-2C7F-45EA-822F-EB864CA8644E}" presName="iconRect" presStyleLbl="node1" presStyleIdx="0" presStyleCnt="3"/>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Puzzle pieces with solid fill"/>
        </a:ext>
      </dgm:extLst>
    </dgm:pt>
    <dgm:pt modelId="{FF4ED393-A323-4E13-9EC4-D188BD9B4F3C}" type="pres">
      <dgm:prSet presAssocID="{81B8362E-2C7F-45EA-822F-EB864CA8644E}" presName="spaceRect" presStyleCnt="0"/>
      <dgm:spPr/>
    </dgm:pt>
    <dgm:pt modelId="{B29350C4-B558-4880-A01F-FD2A17AA9785}" type="pres">
      <dgm:prSet presAssocID="{81B8362E-2C7F-45EA-822F-EB864CA8644E}" presName="textRect" presStyleLbl="revTx" presStyleIdx="0" presStyleCnt="3">
        <dgm:presLayoutVars>
          <dgm:chMax val="1"/>
          <dgm:chPref val="1"/>
        </dgm:presLayoutVars>
      </dgm:prSet>
      <dgm:spPr/>
    </dgm:pt>
    <dgm:pt modelId="{7178A703-68C3-4EB0-89D9-0B4161DFD2F6}" type="pres">
      <dgm:prSet presAssocID="{2090C4AF-1A5A-4FB5-9BCB-EBBCF037B085}" presName="sibTrans" presStyleCnt="0"/>
      <dgm:spPr/>
    </dgm:pt>
    <dgm:pt modelId="{A7952792-EB4E-4195-B7BF-ED45209CEFBE}" type="pres">
      <dgm:prSet presAssocID="{6336A8C8-D2DA-4200-BF13-41C347446C2C}" presName="compNode" presStyleCnt="0"/>
      <dgm:spPr/>
    </dgm:pt>
    <dgm:pt modelId="{F402079E-17C5-42BF-A7E2-3D20BD2F5526}" type="pres">
      <dgm:prSet presAssocID="{6336A8C8-D2DA-4200-BF13-41C347446C2C}" presName="iconBgRect" presStyleLbl="bgShp" presStyleIdx="1" presStyleCnt="3"/>
      <dgm:spPr/>
    </dgm:pt>
    <dgm:pt modelId="{DB36814C-575C-4A2E-950A-386366D7D4F3}" type="pres">
      <dgm:prSet presAssocID="{6336A8C8-D2DA-4200-BF13-41C347446C2C}"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cales of Justice"/>
        </a:ext>
      </dgm:extLst>
    </dgm:pt>
    <dgm:pt modelId="{CF1AD471-C5D6-4384-A70D-B4DE8C6E2638}" type="pres">
      <dgm:prSet presAssocID="{6336A8C8-D2DA-4200-BF13-41C347446C2C}" presName="spaceRect" presStyleCnt="0"/>
      <dgm:spPr/>
    </dgm:pt>
    <dgm:pt modelId="{B8A12BCC-C928-4FA6-973B-00100CB36D62}" type="pres">
      <dgm:prSet presAssocID="{6336A8C8-D2DA-4200-BF13-41C347446C2C}" presName="textRect" presStyleLbl="revTx" presStyleIdx="1" presStyleCnt="3">
        <dgm:presLayoutVars>
          <dgm:chMax val="1"/>
          <dgm:chPref val="1"/>
        </dgm:presLayoutVars>
      </dgm:prSet>
      <dgm:spPr/>
    </dgm:pt>
    <dgm:pt modelId="{AB427FC2-AB12-439D-A13F-80B0ADAFAE25}" type="pres">
      <dgm:prSet presAssocID="{4C1E83EA-1730-49B7-B70A-A6165CC54C8B}" presName="sibTrans" presStyleCnt="0"/>
      <dgm:spPr/>
    </dgm:pt>
    <dgm:pt modelId="{9EB07EF2-F556-467C-9D56-73A85BABA513}" type="pres">
      <dgm:prSet presAssocID="{F4D7AF30-E16D-464D-98FC-88F71A9C5D95}" presName="compNode" presStyleCnt="0"/>
      <dgm:spPr/>
    </dgm:pt>
    <dgm:pt modelId="{E462B8CE-B048-4F59-BD6F-68301A9D2466}" type="pres">
      <dgm:prSet presAssocID="{F4D7AF30-E16D-464D-98FC-88F71A9C5D95}" presName="iconBgRect" presStyleLbl="bgShp" presStyleIdx="2" presStyleCnt="3"/>
      <dgm:spPr/>
    </dgm:pt>
    <dgm:pt modelId="{82EA6A47-8FF1-4356-8E32-866946DDAB49}" type="pres">
      <dgm:prSet presAssocID="{F4D7AF30-E16D-464D-98FC-88F71A9C5D95}"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Head with Gears"/>
        </a:ext>
      </dgm:extLst>
    </dgm:pt>
    <dgm:pt modelId="{DC1D0D42-35F1-4C61-8552-7FB81966D8D7}" type="pres">
      <dgm:prSet presAssocID="{F4D7AF30-E16D-464D-98FC-88F71A9C5D95}" presName="spaceRect" presStyleCnt="0"/>
      <dgm:spPr/>
    </dgm:pt>
    <dgm:pt modelId="{7832D00D-9008-4B95-B063-86B87A900297}" type="pres">
      <dgm:prSet presAssocID="{F4D7AF30-E16D-464D-98FC-88F71A9C5D95}" presName="textRect" presStyleLbl="revTx" presStyleIdx="2" presStyleCnt="3">
        <dgm:presLayoutVars>
          <dgm:chMax val="1"/>
          <dgm:chPref val="1"/>
        </dgm:presLayoutVars>
      </dgm:prSet>
      <dgm:spPr/>
    </dgm:pt>
  </dgm:ptLst>
  <dgm:cxnLst>
    <dgm:cxn modelId="{607A7E05-8D65-473D-8AFB-9FEAD32B44E5}" type="presOf" srcId="{C20A0465-443E-400B-8351-F0D84B0D746F}" destId="{DD9326B4-4751-43FF-A391-2F5DC2121D13}" srcOrd="0" destOrd="0" presId="urn:microsoft.com/office/officeart/2018/5/layout/IconCircleLabelList"/>
    <dgm:cxn modelId="{46AE881D-E4A6-40FC-A923-6205E5C80A0F}" type="presOf" srcId="{6336A8C8-D2DA-4200-BF13-41C347446C2C}" destId="{B8A12BCC-C928-4FA6-973B-00100CB36D62}" srcOrd="0" destOrd="0" presId="urn:microsoft.com/office/officeart/2018/5/layout/IconCircleLabelList"/>
    <dgm:cxn modelId="{828BDB37-057E-4506-B1A2-FB721359F74C}" srcId="{C20A0465-443E-400B-8351-F0D84B0D746F}" destId="{6336A8C8-D2DA-4200-BF13-41C347446C2C}" srcOrd="1" destOrd="0" parTransId="{D531106C-CDF9-44C8-8AB9-33B1C165582B}" sibTransId="{4C1E83EA-1730-49B7-B70A-A6165CC54C8B}"/>
    <dgm:cxn modelId="{62FC693F-898D-4651-BE72-FFA6CEF9BF00}" srcId="{C20A0465-443E-400B-8351-F0D84B0D746F}" destId="{F4D7AF30-E16D-464D-98FC-88F71A9C5D95}" srcOrd="2" destOrd="0" parTransId="{8D29A8C8-6FF5-40D9-B791-8EB92B9BDC8E}" sibTransId="{53652125-8798-4ADD-9B6E-D4A975EE69D1}"/>
    <dgm:cxn modelId="{D1F4F16D-7BED-4159-B506-C8882FBB85BC}" srcId="{C20A0465-443E-400B-8351-F0D84B0D746F}" destId="{81B8362E-2C7F-45EA-822F-EB864CA8644E}" srcOrd="0" destOrd="0" parTransId="{3FC4F473-B896-4967-B0BF-FBBB8AA66484}" sibTransId="{2090C4AF-1A5A-4FB5-9BCB-EBBCF037B085}"/>
    <dgm:cxn modelId="{1AE3259A-8B59-4DF2-9DAD-7BDD28426E9B}" type="presOf" srcId="{81B8362E-2C7F-45EA-822F-EB864CA8644E}" destId="{B29350C4-B558-4880-A01F-FD2A17AA9785}" srcOrd="0" destOrd="0" presId="urn:microsoft.com/office/officeart/2018/5/layout/IconCircleLabelList"/>
    <dgm:cxn modelId="{852458F0-6C20-4151-A1B8-847FE3C4A0C2}" type="presOf" srcId="{F4D7AF30-E16D-464D-98FC-88F71A9C5D95}" destId="{7832D00D-9008-4B95-B063-86B87A900297}" srcOrd="0" destOrd="0" presId="urn:microsoft.com/office/officeart/2018/5/layout/IconCircleLabelList"/>
    <dgm:cxn modelId="{850052EF-A72A-40BD-B4BD-FC4A2F8726C1}" type="presParOf" srcId="{DD9326B4-4751-43FF-A391-2F5DC2121D13}" destId="{D3ECAF08-14BB-4A78-930F-2F2D0D240CAE}" srcOrd="0" destOrd="0" presId="urn:microsoft.com/office/officeart/2018/5/layout/IconCircleLabelList"/>
    <dgm:cxn modelId="{EA1B84E2-5996-4991-BFDA-8E21F17DA420}" type="presParOf" srcId="{D3ECAF08-14BB-4A78-930F-2F2D0D240CAE}" destId="{B90598AE-E66F-406A-8F6B-0E3A43A1FF4C}" srcOrd="0" destOrd="0" presId="urn:microsoft.com/office/officeart/2018/5/layout/IconCircleLabelList"/>
    <dgm:cxn modelId="{BFB9EFB2-7DB4-4E4E-AC76-53478E22AE81}" type="presParOf" srcId="{D3ECAF08-14BB-4A78-930F-2F2D0D240CAE}" destId="{8B6A2CAF-89C7-48AA-BA52-3488723F1774}" srcOrd="1" destOrd="0" presId="urn:microsoft.com/office/officeart/2018/5/layout/IconCircleLabelList"/>
    <dgm:cxn modelId="{FCB5C724-5F53-411D-A9CA-E9CB996F67B9}" type="presParOf" srcId="{D3ECAF08-14BB-4A78-930F-2F2D0D240CAE}" destId="{FF4ED393-A323-4E13-9EC4-D188BD9B4F3C}" srcOrd="2" destOrd="0" presId="urn:microsoft.com/office/officeart/2018/5/layout/IconCircleLabelList"/>
    <dgm:cxn modelId="{3210FB38-1B10-44EC-97EF-23DD15E50ED2}" type="presParOf" srcId="{D3ECAF08-14BB-4A78-930F-2F2D0D240CAE}" destId="{B29350C4-B558-4880-A01F-FD2A17AA9785}" srcOrd="3" destOrd="0" presId="urn:microsoft.com/office/officeart/2018/5/layout/IconCircleLabelList"/>
    <dgm:cxn modelId="{939AE728-493D-496B-9A9E-E08D198A7678}" type="presParOf" srcId="{DD9326B4-4751-43FF-A391-2F5DC2121D13}" destId="{7178A703-68C3-4EB0-89D9-0B4161DFD2F6}" srcOrd="1" destOrd="0" presId="urn:microsoft.com/office/officeart/2018/5/layout/IconCircleLabelList"/>
    <dgm:cxn modelId="{24E1F6B1-C680-4DFE-9705-673D2B1D9F39}" type="presParOf" srcId="{DD9326B4-4751-43FF-A391-2F5DC2121D13}" destId="{A7952792-EB4E-4195-B7BF-ED45209CEFBE}" srcOrd="2" destOrd="0" presId="urn:microsoft.com/office/officeart/2018/5/layout/IconCircleLabelList"/>
    <dgm:cxn modelId="{BBE4BA9F-2649-4798-BF08-31269CC527FA}" type="presParOf" srcId="{A7952792-EB4E-4195-B7BF-ED45209CEFBE}" destId="{F402079E-17C5-42BF-A7E2-3D20BD2F5526}" srcOrd="0" destOrd="0" presId="urn:microsoft.com/office/officeart/2018/5/layout/IconCircleLabelList"/>
    <dgm:cxn modelId="{6458722A-98F3-4ACE-A51A-CBA88CA6F637}" type="presParOf" srcId="{A7952792-EB4E-4195-B7BF-ED45209CEFBE}" destId="{DB36814C-575C-4A2E-950A-386366D7D4F3}" srcOrd="1" destOrd="0" presId="urn:microsoft.com/office/officeart/2018/5/layout/IconCircleLabelList"/>
    <dgm:cxn modelId="{EB9A50C8-20BB-43F2-85EB-24E7DE00FB3E}" type="presParOf" srcId="{A7952792-EB4E-4195-B7BF-ED45209CEFBE}" destId="{CF1AD471-C5D6-4384-A70D-B4DE8C6E2638}" srcOrd="2" destOrd="0" presId="urn:microsoft.com/office/officeart/2018/5/layout/IconCircleLabelList"/>
    <dgm:cxn modelId="{71CFECEC-364E-49C9-954E-73F88AC44980}" type="presParOf" srcId="{A7952792-EB4E-4195-B7BF-ED45209CEFBE}" destId="{B8A12BCC-C928-4FA6-973B-00100CB36D62}" srcOrd="3" destOrd="0" presId="urn:microsoft.com/office/officeart/2018/5/layout/IconCircleLabelList"/>
    <dgm:cxn modelId="{9B8C58A5-AFEE-4F3F-9B8E-EB244E1F69A9}" type="presParOf" srcId="{DD9326B4-4751-43FF-A391-2F5DC2121D13}" destId="{AB427FC2-AB12-439D-A13F-80B0ADAFAE25}" srcOrd="3" destOrd="0" presId="urn:microsoft.com/office/officeart/2018/5/layout/IconCircleLabelList"/>
    <dgm:cxn modelId="{A6390D4C-606D-4D1B-A4C0-ADA531797577}" type="presParOf" srcId="{DD9326B4-4751-43FF-A391-2F5DC2121D13}" destId="{9EB07EF2-F556-467C-9D56-73A85BABA513}" srcOrd="4" destOrd="0" presId="urn:microsoft.com/office/officeart/2018/5/layout/IconCircleLabelList"/>
    <dgm:cxn modelId="{C784C547-3455-4921-8FBA-18486A656052}" type="presParOf" srcId="{9EB07EF2-F556-467C-9D56-73A85BABA513}" destId="{E462B8CE-B048-4F59-BD6F-68301A9D2466}" srcOrd="0" destOrd="0" presId="urn:microsoft.com/office/officeart/2018/5/layout/IconCircleLabelList"/>
    <dgm:cxn modelId="{6E599FA1-14AC-4700-A6B0-C2527147050E}" type="presParOf" srcId="{9EB07EF2-F556-467C-9D56-73A85BABA513}" destId="{82EA6A47-8FF1-4356-8E32-866946DDAB49}" srcOrd="1" destOrd="0" presId="urn:microsoft.com/office/officeart/2018/5/layout/IconCircleLabelList"/>
    <dgm:cxn modelId="{27B6EF55-6972-48BA-BE0F-9F706FC8E8D9}" type="presParOf" srcId="{9EB07EF2-F556-467C-9D56-73A85BABA513}" destId="{DC1D0D42-35F1-4C61-8552-7FB81966D8D7}" srcOrd="2" destOrd="0" presId="urn:microsoft.com/office/officeart/2018/5/layout/IconCircleLabelList"/>
    <dgm:cxn modelId="{8576A9B4-6C5F-41CE-82B3-EC3A6B85BA65}" type="presParOf" srcId="{9EB07EF2-F556-467C-9D56-73A85BABA513}" destId="{7832D00D-9008-4B95-B063-86B87A900297}"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015A869-4A07-E047-BDA3-86D1B358F814}" type="doc">
      <dgm:prSet loTypeId="urn:microsoft.com/office/officeart/2016/7/layout/LinearBlockProcessNumbered" loCatId="process" qsTypeId="urn:microsoft.com/office/officeart/2005/8/quickstyle/simple1" qsCatId="simple" csTypeId="urn:microsoft.com/office/officeart/2005/8/colors/colorful1" csCatId="colorful" phldr="1"/>
      <dgm:spPr/>
    </dgm:pt>
    <dgm:pt modelId="{9B4A21B3-77DE-9642-9993-0E5A6846C01E}">
      <dgm:prSet phldrT="[Text]" custT="1"/>
      <dgm:spPr/>
      <dgm:t>
        <a:bodyPr/>
        <a:lstStyle/>
        <a:p>
          <a:r>
            <a:rPr lang="en-US" sz="2400" i="0" dirty="0"/>
            <a:t>Self-assessment</a:t>
          </a:r>
        </a:p>
      </dgm:t>
    </dgm:pt>
    <dgm:pt modelId="{4A33B660-E7A8-774F-BAF8-65B960796652}" type="parTrans" cxnId="{53C39168-A429-2143-8AB5-E35EAF113E87}">
      <dgm:prSet/>
      <dgm:spPr/>
      <dgm:t>
        <a:bodyPr/>
        <a:lstStyle/>
        <a:p>
          <a:endParaRPr lang="en-US"/>
        </a:p>
      </dgm:t>
    </dgm:pt>
    <dgm:pt modelId="{D36FB471-60EC-A442-89D6-73064F6EC01B}" type="sibTrans" cxnId="{53C39168-A429-2143-8AB5-E35EAF113E87}">
      <dgm:prSet phldrT="01" phldr="0"/>
      <dgm:spPr/>
      <dgm:t>
        <a:bodyPr/>
        <a:lstStyle/>
        <a:p>
          <a:r>
            <a:rPr lang="en-US"/>
            <a:t>01</a:t>
          </a:r>
        </a:p>
      </dgm:t>
    </dgm:pt>
    <dgm:pt modelId="{B733BEAB-C4ED-434D-8B19-51B715A1BDC4}">
      <dgm:prSet phldrT="[Text]" custT="1"/>
      <dgm:spPr/>
      <dgm:t>
        <a:bodyPr/>
        <a:lstStyle/>
        <a:p>
          <a:r>
            <a:rPr lang="en-US" sz="2400" b="1" dirty="0"/>
            <a:t>Meet with your professor </a:t>
          </a:r>
          <a:r>
            <a:rPr lang="en-US" sz="2400" b="1" i="0" dirty="0"/>
            <a:t>(if possible) or ASP advisor</a:t>
          </a:r>
        </a:p>
      </dgm:t>
    </dgm:pt>
    <dgm:pt modelId="{0172BFD9-9C18-4946-9916-E06E65FD497D}" type="parTrans" cxnId="{95C76F1D-FBCB-2F40-A34A-24C0798E2CFC}">
      <dgm:prSet/>
      <dgm:spPr/>
      <dgm:t>
        <a:bodyPr/>
        <a:lstStyle/>
        <a:p>
          <a:endParaRPr lang="en-US"/>
        </a:p>
      </dgm:t>
    </dgm:pt>
    <dgm:pt modelId="{3C967857-FFDD-ED46-93E8-5E16A0827004}" type="sibTrans" cxnId="{95C76F1D-FBCB-2F40-A34A-24C0798E2CFC}">
      <dgm:prSet phldrT="02" phldr="0"/>
      <dgm:spPr/>
      <dgm:t>
        <a:bodyPr/>
        <a:lstStyle/>
        <a:p>
          <a:r>
            <a:rPr lang="en-US"/>
            <a:t>02</a:t>
          </a:r>
        </a:p>
      </dgm:t>
    </dgm:pt>
    <dgm:pt modelId="{34EE57A1-1C90-3644-AD4B-5F820CCEAE1F}">
      <dgm:prSet phldrT="[Text]" custT="1"/>
      <dgm:spPr/>
      <dgm:t>
        <a:bodyPr/>
        <a:lstStyle/>
        <a:p>
          <a:r>
            <a:rPr lang="en-US" sz="2400" b="1" dirty="0"/>
            <a:t>Adjust your study strategies</a:t>
          </a:r>
          <a:endParaRPr lang="en-US" sz="2400" b="1" i="1" dirty="0"/>
        </a:p>
      </dgm:t>
    </dgm:pt>
    <dgm:pt modelId="{09BE3C5B-320A-9547-B3DC-A76D6AB4414F}" type="parTrans" cxnId="{0048AB37-992E-6742-BC53-E8F842E1028F}">
      <dgm:prSet/>
      <dgm:spPr/>
      <dgm:t>
        <a:bodyPr/>
        <a:lstStyle/>
        <a:p>
          <a:endParaRPr lang="en-US"/>
        </a:p>
      </dgm:t>
    </dgm:pt>
    <dgm:pt modelId="{D1518BC0-074D-954F-A462-2D8B93FB49E3}" type="sibTrans" cxnId="{0048AB37-992E-6742-BC53-E8F842E1028F}">
      <dgm:prSet phldrT="03" phldr="0"/>
      <dgm:spPr/>
      <dgm:t>
        <a:bodyPr/>
        <a:lstStyle/>
        <a:p>
          <a:r>
            <a:rPr lang="en-US"/>
            <a:t>03</a:t>
          </a:r>
        </a:p>
      </dgm:t>
    </dgm:pt>
    <dgm:pt modelId="{32946F3B-28C2-A24E-A276-6ABDE4E559DD}" type="pres">
      <dgm:prSet presAssocID="{2015A869-4A07-E047-BDA3-86D1B358F814}" presName="Name0" presStyleCnt="0">
        <dgm:presLayoutVars>
          <dgm:animLvl val="lvl"/>
          <dgm:resizeHandles val="exact"/>
        </dgm:presLayoutVars>
      </dgm:prSet>
      <dgm:spPr/>
    </dgm:pt>
    <dgm:pt modelId="{F4FE1741-DB36-7742-89B7-24BB9742681C}" type="pres">
      <dgm:prSet presAssocID="{9B4A21B3-77DE-9642-9993-0E5A6846C01E}" presName="compositeNode" presStyleCnt="0">
        <dgm:presLayoutVars>
          <dgm:bulletEnabled val="1"/>
        </dgm:presLayoutVars>
      </dgm:prSet>
      <dgm:spPr/>
    </dgm:pt>
    <dgm:pt modelId="{A7EC16C5-9A9C-7845-963D-55158C06CA5B}" type="pres">
      <dgm:prSet presAssocID="{9B4A21B3-77DE-9642-9993-0E5A6846C01E}" presName="bgRect" presStyleLbl="alignNode1" presStyleIdx="0" presStyleCnt="3"/>
      <dgm:spPr/>
    </dgm:pt>
    <dgm:pt modelId="{46638CA3-F164-3746-AAA5-6368164D09E6}" type="pres">
      <dgm:prSet presAssocID="{D36FB471-60EC-A442-89D6-73064F6EC01B}" presName="sibTransNodeRect" presStyleLbl="alignNode1" presStyleIdx="0" presStyleCnt="3">
        <dgm:presLayoutVars>
          <dgm:chMax val="0"/>
          <dgm:bulletEnabled val="1"/>
        </dgm:presLayoutVars>
      </dgm:prSet>
      <dgm:spPr/>
    </dgm:pt>
    <dgm:pt modelId="{01941619-0475-6B40-B133-B10C6A49BE21}" type="pres">
      <dgm:prSet presAssocID="{9B4A21B3-77DE-9642-9993-0E5A6846C01E}" presName="nodeRect" presStyleLbl="alignNode1" presStyleIdx="0" presStyleCnt="3">
        <dgm:presLayoutVars>
          <dgm:bulletEnabled val="1"/>
        </dgm:presLayoutVars>
      </dgm:prSet>
      <dgm:spPr/>
    </dgm:pt>
    <dgm:pt modelId="{E72F1DC8-48FA-4D4B-971F-EF6784DE0530}" type="pres">
      <dgm:prSet presAssocID="{D36FB471-60EC-A442-89D6-73064F6EC01B}" presName="sibTrans" presStyleCnt="0"/>
      <dgm:spPr/>
    </dgm:pt>
    <dgm:pt modelId="{8DAE2245-B951-BE4F-8317-F63A27375CF3}" type="pres">
      <dgm:prSet presAssocID="{B733BEAB-C4ED-434D-8B19-51B715A1BDC4}" presName="compositeNode" presStyleCnt="0">
        <dgm:presLayoutVars>
          <dgm:bulletEnabled val="1"/>
        </dgm:presLayoutVars>
      </dgm:prSet>
      <dgm:spPr/>
    </dgm:pt>
    <dgm:pt modelId="{A89DFF7B-1970-A34A-A2A9-036453E29BC8}" type="pres">
      <dgm:prSet presAssocID="{B733BEAB-C4ED-434D-8B19-51B715A1BDC4}" presName="bgRect" presStyleLbl="alignNode1" presStyleIdx="1" presStyleCnt="3"/>
      <dgm:spPr/>
    </dgm:pt>
    <dgm:pt modelId="{8B97A9B0-8B61-FF40-A6EE-49FAC0F90821}" type="pres">
      <dgm:prSet presAssocID="{3C967857-FFDD-ED46-93E8-5E16A0827004}" presName="sibTransNodeRect" presStyleLbl="alignNode1" presStyleIdx="1" presStyleCnt="3">
        <dgm:presLayoutVars>
          <dgm:chMax val="0"/>
          <dgm:bulletEnabled val="1"/>
        </dgm:presLayoutVars>
      </dgm:prSet>
      <dgm:spPr/>
    </dgm:pt>
    <dgm:pt modelId="{B888F54A-AF25-8F47-88BB-A8475788E7B9}" type="pres">
      <dgm:prSet presAssocID="{B733BEAB-C4ED-434D-8B19-51B715A1BDC4}" presName="nodeRect" presStyleLbl="alignNode1" presStyleIdx="1" presStyleCnt="3">
        <dgm:presLayoutVars>
          <dgm:bulletEnabled val="1"/>
        </dgm:presLayoutVars>
      </dgm:prSet>
      <dgm:spPr/>
    </dgm:pt>
    <dgm:pt modelId="{0D6BE5DB-D1B1-224C-8F58-F920B45D1821}" type="pres">
      <dgm:prSet presAssocID="{3C967857-FFDD-ED46-93E8-5E16A0827004}" presName="sibTrans" presStyleCnt="0"/>
      <dgm:spPr/>
    </dgm:pt>
    <dgm:pt modelId="{AEA4FCA2-28EF-324E-AAFE-A75A4A741F4A}" type="pres">
      <dgm:prSet presAssocID="{34EE57A1-1C90-3644-AD4B-5F820CCEAE1F}" presName="compositeNode" presStyleCnt="0">
        <dgm:presLayoutVars>
          <dgm:bulletEnabled val="1"/>
        </dgm:presLayoutVars>
      </dgm:prSet>
      <dgm:spPr/>
    </dgm:pt>
    <dgm:pt modelId="{378AD58B-8BF7-B245-9875-CAC4020F3479}" type="pres">
      <dgm:prSet presAssocID="{34EE57A1-1C90-3644-AD4B-5F820CCEAE1F}" presName="bgRect" presStyleLbl="alignNode1" presStyleIdx="2" presStyleCnt="3"/>
      <dgm:spPr/>
    </dgm:pt>
    <dgm:pt modelId="{87468545-60D1-7A43-93C1-7B3D2638EC53}" type="pres">
      <dgm:prSet presAssocID="{D1518BC0-074D-954F-A462-2D8B93FB49E3}" presName="sibTransNodeRect" presStyleLbl="alignNode1" presStyleIdx="2" presStyleCnt="3">
        <dgm:presLayoutVars>
          <dgm:chMax val="0"/>
          <dgm:bulletEnabled val="1"/>
        </dgm:presLayoutVars>
      </dgm:prSet>
      <dgm:spPr/>
    </dgm:pt>
    <dgm:pt modelId="{23AAB38E-3A2E-564B-8AA8-B08C3943A960}" type="pres">
      <dgm:prSet presAssocID="{34EE57A1-1C90-3644-AD4B-5F820CCEAE1F}" presName="nodeRect" presStyleLbl="alignNode1" presStyleIdx="2" presStyleCnt="3">
        <dgm:presLayoutVars>
          <dgm:bulletEnabled val="1"/>
        </dgm:presLayoutVars>
      </dgm:prSet>
      <dgm:spPr/>
    </dgm:pt>
  </dgm:ptLst>
  <dgm:cxnLst>
    <dgm:cxn modelId="{0991CF1A-321B-EE45-B45B-0C4221640F6C}" type="presOf" srcId="{B733BEAB-C4ED-434D-8B19-51B715A1BDC4}" destId="{B888F54A-AF25-8F47-88BB-A8475788E7B9}" srcOrd="1" destOrd="0" presId="urn:microsoft.com/office/officeart/2016/7/layout/LinearBlockProcessNumbered"/>
    <dgm:cxn modelId="{95C76F1D-FBCB-2F40-A34A-24C0798E2CFC}" srcId="{2015A869-4A07-E047-BDA3-86D1B358F814}" destId="{B733BEAB-C4ED-434D-8B19-51B715A1BDC4}" srcOrd="1" destOrd="0" parTransId="{0172BFD9-9C18-4946-9916-E06E65FD497D}" sibTransId="{3C967857-FFDD-ED46-93E8-5E16A0827004}"/>
    <dgm:cxn modelId="{0048AB37-992E-6742-BC53-E8F842E1028F}" srcId="{2015A869-4A07-E047-BDA3-86D1B358F814}" destId="{34EE57A1-1C90-3644-AD4B-5F820CCEAE1F}" srcOrd="2" destOrd="0" parTransId="{09BE3C5B-320A-9547-B3DC-A76D6AB4414F}" sibTransId="{D1518BC0-074D-954F-A462-2D8B93FB49E3}"/>
    <dgm:cxn modelId="{643D8B49-A3BD-EE46-8957-4DD08DBFE83D}" type="presOf" srcId="{3C967857-FFDD-ED46-93E8-5E16A0827004}" destId="{8B97A9B0-8B61-FF40-A6EE-49FAC0F90821}" srcOrd="0" destOrd="0" presId="urn:microsoft.com/office/officeart/2016/7/layout/LinearBlockProcessNumbered"/>
    <dgm:cxn modelId="{53C39168-A429-2143-8AB5-E35EAF113E87}" srcId="{2015A869-4A07-E047-BDA3-86D1B358F814}" destId="{9B4A21B3-77DE-9642-9993-0E5A6846C01E}" srcOrd="0" destOrd="0" parTransId="{4A33B660-E7A8-774F-BAF8-65B960796652}" sibTransId="{D36FB471-60EC-A442-89D6-73064F6EC01B}"/>
    <dgm:cxn modelId="{0EEC1E70-B52F-2847-8ACE-F3B2EC76F42D}" type="presOf" srcId="{D36FB471-60EC-A442-89D6-73064F6EC01B}" destId="{46638CA3-F164-3746-AAA5-6368164D09E6}" srcOrd="0" destOrd="0" presId="urn:microsoft.com/office/officeart/2016/7/layout/LinearBlockProcessNumbered"/>
    <dgm:cxn modelId="{D182A87E-AD9F-B745-8AEB-EAE3FCECF80E}" type="presOf" srcId="{9B4A21B3-77DE-9642-9993-0E5A6846C01E}" destId="{A7EC16C5-9A9C-7845-963D-55158C06CA5B}" srcOrd="0" destOrd="0" presId="urn:microsoft.com/office/officeart/2016/7/layout/LinearBlockProcessNumbered"/>
    <dgm:cxn modelId="{532A4285-8AF3-4148-B8EF-A23BF1BFF057}" type="presOf" srcId="{34EE57A1-1C90-3644-AD4B-5F820CCEAE1F}" destId="{23AAB38E-3A2E-564B-8AA8-B08C3943A960}" srcOrd="1" destOrd="0" presId="urn:microsoft.com/office/officeart/2016/7/layout/LinearBlockProcessNumbered"/>
    <dgm:cxn modelId="{D8425189-876A-3447-9C09-3C1DDC90287A}" type="presOf" srcId="{9B4A21B3-77DE-9642-9993-0E5A6846C01E}" destId="{01941619-0475-6B40-B133-B10C6A49BE21}" srcOrd="1" destOrd="0" presId="urn:microsoft.com/office/officeart/2016/7/layout/LinearBlockProcessNumbered"/>
    <dgm:cxn modelId="{0B7BC7A2-2F25-D048-9B2E-851F2BE0A6DD}" type="presOf" srcId="{B733BEAB-C4ED-434D-8B19-51B715A1BDC4}" destId="{A89DFF7B-1970-A34A-A2A9-036453E29BC8}" srcOrd="0" destOrd="0" presId="urn:microsoft.com/office/officeart/2016/7/layout/LinearBlockProcessNumbered"/>
    <dgm:cxn modelId="{93E845A8-D21C-464D-B0B2-7C242628CD82}" type="presOf" srcId="{D1518BC0-074D-954F-A462-2D8B93FB49E3}" destId="{87468545-60D1-7A43-93C1-7B3D2638EC53}" srcOrd="0" destOrd="0" presId="urn:microsoft.com/office/officeart/2016/7/layout/LinearBlockProcessNumbered"/>
    <dgm:cxn modelId="{3DA3E6B0-CE04-C241-8BD9-4376DCB4BD55}" type="presOf" srcId="{2015A869-4A07-E047-BDA3-86D1B358F814}" destId="{32946F3B-28C2-A24E-A276-6ABDE4E559DD}" srcOrd="0" destOrd="0" presId="urn:microsoft.com/office/officeart/2016/7/layout/LinearBlockProcessNumbered"/>
    <dgm:cxn modelId="{CF3C11D5-F7F2-4045-8899-E0CD74686893}" type="presOf" srcId="{34EE57A1-1C90-3644-AD4B-5F820CCEAE1F}" destId="{378AD58B-8BF7-B245-9875-CAC4020F3479}" srcOrd="0" destOrd="0" presId="urn:microsoft.com/office/officeart/2016/7/layout/LinearBlockProcessNumbered"/>
    <dgm:cxn modelId="{65F8A850-2C29-C142-A7A4-83E6F4464301}" type="presParOf" srcId="{32946F3B-28C2-A24E-A276-6ABDE4E559DD}" destId="{F4FE1741-DB36-7742-89B7-24BB9742681C}" srcOrd="0" destOrd="0" presId="urn:microsoft.com/office/officeart/2016/7/layout/LinearBlockProcessNumbered"/>
    <dgm:cxn modelId="{0CE6ACA6-D84C-1344-AC31-94AA0C42336C}" type="presParOf" srcId="{F4FE1741-DB36-7742-89B7-24BB9742681C}" destId="{A7EC16C5-9A9C-7845-963D-55158C06CA5B}" srcOrd="0" destOrd="0" presId="urn:microsoft.com/office/officeart/2016/7/layout/LinearBlockProcessNumbered"/>
    <dgm:cxn modelId="{FF367685-1A21-6845-9DEB-5276FA3D7CFE}" type="presParOf" srcId="{F4FE1741-DB36-7742-89B7-24BB9742681C}" destId="{46638CA3-F164-3746-AAA5-6368164D09E6}" srcOrd="1" destOrd="0" presId="urn:microsoft.com/office/officeart/2016/7/layout/LinearBlockProcessNumbered"/>
    <dgm:cxn modelId="{9EB51D37-FC8E-4F4E-887D-5FC392CAFDFB}" type="presParOf" srcId="{F4FE1741-DB36-7742-89B7-24BB9742681C}" destId="{01941619-0475-6B40-B133-B10C6A49BE21}" srcOrd="2" destOrd="0" presId="urn:microsoft.com/office/officeart/2016/7/layout/LinearBlockProcessNumbered"/>
    <dgm:cxn modelId="{02D6F307-3F66-E44C-BFAA-B279A8E37F92}" type="presParOf" srcId="{32946F3B-28C2-A24E-A276-6ABDE4E559DD}" destId="{E72F1DC8-48FA-4D4B-971F-EF6784DE0530}" srcOrd="1" destOrd="0" presId="urn:microsoft.com/office/officeart/2016/7/layout/LinearBlockProcessNumbered"/>
    <dgm:cxn modelId="{3010C4E9-7401-0240-A43D-3898975357E0}" type="presParOf" srcId="{32946F3B-28C2-A24E-A276-6ABDE4E559DD}" destId="{8DAE2245-B951-BE4F-8317-F63A27375CF3}" srcOrd="2" destOrd="0" presId="urn:microsoft.com/office/officeart/2016/7/layout/LinearBlockProcessNumbered"/>
    <dgm:cxn modelId="{6F6AE5E3-E9F4-8540-A7F4-6F0A329DFA0D}" type="presParOf" srcId="{8DAE2245-B951-BE4F-8317-F63A27375CF3}" destId="{A89DFF7B-1970-A34A-A2A9-036453E29BC8}" srcOrd="0" destOrd="0" presId="urn:microsoft.com/office/officeart/2016/7/layout/LinearBlockProcessNumbered"/>
    <dgm:cxn modelId="{8DF18564-159B-3A4E-A6E3-29B3559AA74A}" type="presParOf" srcId="{8DAE2245-B951-BE4F-8317-F63A27375CF3}" destId="{8B97A9B0-8B61-FF40-A6EE-49FAC0F90821}" srcOrd="1" destOrd="0" presId="urn:microsoft.com/office/officeart/2016/7/layout/LinearBlockProcessNumbered"/>
    <dgm:cxn modelId="{41805027-F3E1-DA45-968B-7F299A5B5D7A}" type="presParOf" srcId="{8DAE2245-B951-BE4F-8317-F63A27375CF3}" destId="{B888F54A-AF25-8F47-88BB-A8475788E7B9}" srcOrd="2" destOrd="0" presId="urn:microsoft.com/office/officeart/2016/7/layout/LinearBlockProcessNumbered"/>
    <dgm:cxn modelId="{3D523451-6D38-804F-A272-7D152C8BA3E7}" type="presParOf" srcId="{32946F3B-28C2-A24E-A276-6ABDE4E559DD}" destId="{0D6BE5DB-D1B1-224C-8F58-F920B45D1821}" srcOrd="3" destOrd="0" presId="urn:microsoft.com/office/officeart/2016/7/layout/LinearBlockProcessNumbered"/>
    <dgm:cxn modelId="{AB4EECAB-18F8-454B-B693-9CE1620D84EA}" type="presParOf" srcId="{32946F3B-28C2-A24E-A276-6ABDE4E559DD}" destId="{AEA4FCA2-28EF-324E-AAFE-A75A4A741F4A}" srcOrd="4" destOrd="0" presId="urn:microsoft.com/office/officeart/2016/7/layout/LinearBlockProcessNumbered"/>
    <dgm:cxn modelId="{2CF43A6A-E97B-4C44-8D90-8981BC41C0FE}" type="presParOf" srcId="{AEA4FCA2-28EF-324E-AAFE-A75A4A741F4A}" destId="{378AD58B-8BF7-B245-9875-CAC4020F3479}" srcOrd="0" destOrd="0" presId="urn:microsoft.com/office/officeart/2016/7/layout/LinearBlockProcessNumbered"/>
    <dgm:cxn modelId="{CA9D7948-2267-D448-9289-2A37E0BD5203}" type="presParOf" srcId="{AEA4FCA2-28EF-324E-AAFE-A75A4A741F4A}" destId="{87468545-60D1-7A43-93C1-7B3D2638EC53}" srcOrd="1" destOrd="0" presId="urn:microsoft.com/office/officeart/2016/7/layout/LinearBlockProcessNumbered"/>
    <dgm:cxn modelId="{642ECA51-72E9-7245-BBFE-3F615613CD21}" type="presParOf" srcId="{AEA4FCA2-28EF-324E-AAFE-A75A4A741F4A}" destId="{23AAB38E-3A2E-564B-8AA8-B08C3943A960}" srcOrd="2" destOrd="0" presId="urn:microsoft.com/office/officeart/2016/7/layout/LinearBlockProcessNumbered"/>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E20E96C-8AA2-C042-887C-1103FEAE99B4}" type="doc">
      <dgm:prSet loTypeId="urn:microsoft.com/office/officeart/2005/8/layout/hProcess9" loCatId="" qsTypeId="urn:microsoft.com/office/officeart/2005/8/quickstyle/simple2" qsCatId="simple" csTypeId="urn:microsoft.com/office/officeart/2005/8/colors/colorful2" csCatId="colorful" phldr="1"/>
      <dgm:spPr/>
    </dgm:pt>
    <dgm:pt modelId="{E20E69BB-820E-354C-B62A-D6EECB5E77D8}">
      <dgm:prSet phldrT="[Text]" custT="1"/>
      <dgm:spPr/>
      <dgm:t>
        <a:bodyPr/>
        <a:lstStyle/>
        <a:p>
          <a:pPr algn="ctr"/>
          <a:r>
            <a:rPr lang="en-US" sz="1800" b="0" dirty="0"/>
            <a:t>What did I miss?</a:t>
          </a:r>
          <a:endParaRPr lang="en-US" sz="1800" dirty="0"/>
        </a:p>
      </dgm:t>
    </dgm:pt>
    <dgm:pt modelId="{3F6C7A79-E2C4-7B4B-9C62-BC1F0789DE7E}" type="parTrans" cxnId="{3DFFAF34-2D77-B54F-A6B3-5E314FC47637}">
      <dgm:prSet/>
      <dgm:spPr/>
      <dgm:t>
        <a:bodyPr/>
        <a:lstStyle/>
        <a:p>
          <a:pPr algn="ctr"/>
          <a:endParaRPr lang="en-US"/>
        </a:p>
      </dgm:t>
    </dgm:pt>
    <dgm:pt modelId="{AC9A1729-C7F7-3740-9D98-F695B8D52D84}" type="sibTrans" cxnId="{3DFFAF34-2D77-B54F-A6B3-5E314FC47637}">
      <dgm:prSet/>
      <dgm:spPr/>
      <dgm:t>
        <a:bodyPr/>
        <a:lstStyle/>
        <a:p>
          <a:pPr algn="ctr"/>
          <a:endParaRPr lang="en-US"/>
        </a:p>
      </dgm:t>
    </dgm:pt>
    <dgm:pt modelId="{3441CED9-A0F3-BB49-A4A4-63A56424E2D2}">
      <dgm:prSet phldrT="[Text]" custT="1"/>
      <dgm:spPr/>
      <dgm:t>
        <a:bodyPr/>
        <a:lstStyle/>
        <a:p>
          <a:pPr algn="ctr"/>
          <a:r>
            <a:rPr lang="en-US" sz="1800" b="0" dirty="0"/>
            <a:t>What can I do differently?</a:t>
          </a:r>
        </a:p>
      </dgm:t>
    </dgm:pt>
    <dgm:pt modelId="{14F52E2C-64D3-C648-A616-58FE24B89E20}" type="parTrans" cxnId="{A237EBA8-B812-B74B-8B2B-633C80AD29D4}">
      <dgm:prSet/>
      <dgm:spPr/>
      <dgm:t>
        <a:bodyPr/>
        <a:lstStyle/>
        <a:p>
          <a:pPr algn="ctr"/>
          <a:endParaRPr lang="en-US"/>
        </a:p>
      </dgm:t>
    </dgm:pt>
    <dgm:pt modelId="{B72B33AE-29EB-4748-B37A-F369A6886B96}" type="sibTrans" cxnId="{A237EBA8-B812-B74B-8B2B-633C80AD29D4}">
      <dgm:prSet/>
      <dgm:spPr/>
      <dgm:t>
        <a:bodyPr/>
        <a:lstStyle/>
        <a:p>
          <a:pPr algn="ctr"/>
          <a:endParaRPr lang="en-US"/>
        </a:p>
      </dgm:t>
    </dgm:pt>
    <dgm:pt modelId="{8C9E563A-C855-2B4B-941F-87DAF1D6F219}">
      <dgm:prSet phldrT="[Text]" custT="1"/>
      <dgm:spPr/>
      <dgm:t>
        <a:bodyPr/>
        <a:lstStyle/>
        <a:p>
          <a:pPr algn="ctr"/>
          <a:r>
            <a:rPr lang="en-US" sz="1800" b="0" dirty="0"/>
            <a:t>Why did I miss it?</a:t>
          </a:r>
          <a:endParaRPr lang="en-US" sz="1800" dirty="0"/>
        </a:p>
      </dgm:t>
    </dgm:pt>
    <dgm:pt modelId="{53F60E6B-6B64-B046-A04C-CBFEA2FA43BF}" type="parTrans" cxnId="{4D2420FF-3476-5544-A94B-1A303167C95F}">
      <dgm:prSet/>
      <dgm:spPr/>
      <dgm:t>
        <a:bodyPr/>
        <a:lstStyle/>
        <a:p>
          <a:endParaRPr lang="en-US"/>
        </a:p>
      </dgm:t>
    </dgm:pt>
    <dgm:pt modelId="{53AD9BDC-14C3-914D-B494-E969CF5A4913}" type="sibTrans" cxnId="{4D2420FF-3476-5544-A94B-1A303167C95F}">
      <dgm:prSet/>
      <dgm:spPr/>
      <dgm:t>
        <a:bodyPr/>
        <a:lstStyle/>
        <a:p>
          <a:endParaRPr lang="en-US"/>
        </a:p>
      </dgm:t>
    </dgm:pt>
    <dgm:pt modelId="{43018A39-2490-2041-BE69-C8CAD99818AF}" type="pres">
      <dgm:prSet presAssocID="{FE20E96C-8AA2-C042-887C-1103FEAE99B4}" presName="CompostProcess" presStyleCnt="0">
        <dgm:presLayoutVars>
          <dgm:dir/>
          <dgm:resizeHandles val="exact"/>
        </dgm:presLayoutVars>
      </dgm:prSet>
      <dgm:spPr/>
    </dgm:pt>
    <dgm:pt modelId="{B84ED077-A283-4E4A-8E9A-399F6C5546F8}" type="pres">
      <dgm:prSet presAssocID="{FE20E96C-8AA2-C042-887C-1103FEAE99B4}" presName="arrow" presStyleLbl="bgShp" presStyleIdx="0" presStyleCnt="1"/>
      <dgm:spPr/>
    </dgm:pt>
    <dgm:pt modelId="{A635AA5A-0E1E-0548-B11F-80B335197887}" type="pres">
      <dgm:prSet presAssocID="{FE20E96C-8AA2-C042-887C-1103FEAE99B4}" presName="linearProcess" presStyleCnt="0"/>
      <dgm:spPr/>
    </dgm:pt>
    <dgm:pt modelId="{22041257-B99A-5E4A-88D0-61157860EFDF}" type="pres">
      <dgm:prSet presAssocID="{E20E69BB-820E-354C-B62A-D6EECB5E77D8}" presName="textNode" presStyleLbl="node1" presStyleIdx="0" presStyleCnt="3">
        <dgm:presLayoutVars>
          <dgm:bulletEnabled val="1"/>
        </dgm:presLayoutVars>
      </dgm:prSet>
      <dgm:spPr/>
    </dgm:pt>
    <dgm:pt modelId="{21BFD538-E141-3645-B6EF-3066D3DAF415}" type="pres">
      <dgm:prSet presAssocID="{AC9A1729-C7F7-3740-9D98-F695B8D52D84}" presName="sibTrans" presStyleCnt="0"/>
      <dgm:spPr/>
    </dgm:pt>
    <dgm:pt modelId="{C6EE5914-A620-BA40-84CB-D76C9908F682}" type="pres">
      <dgm:prSet presAssocID="{8C9E563A-C855-2B4B-941F-87DAF1D6F219}" presName="textNode" presStyleLbl="node1" presStyleIdx="1" presStyleCnt="3">
        <dgm:presLayoutVars>
          <dgm:bulletEnabled val="1"/>
        </dgm:presLayoutVars>
      </dgm:prSet>
      <dgm:spPr/>
    </dgm:pt>
    <dgm:pt modelId="{D4C0266E-8AAC-6C46-A98C-603EC384A75E}" type="pres">
      <dgm:prSet presAssocID="{53AD9BDC-14C3-914D-B494-E969CF5A4913}" presName="sibTrans" presStyleCnt="0"/>
      <dgm:spPr/>
    </dgm:pt>
    <dgm:pt modelId="{6091AB7B-29D8-6D47-861D-E13C41FB931A}" type="pres">
      <dgm:prSet presAssocID="{3441CED9-A0F3-BB49-A4A4-63A56424E2D2}" presName="textNode" presStyleLbl="node1" presStyleIdx="2" presStyleCnt="3">
        <dgm:presLayoutVars>
          <dgm:bulletEnabled val="1"/>
        </dgm:presLayoutVars>
      </dgm:prSet>
      <dgm:spPr/>
    </dgm:pt>
  </dgm:ptLst>
  <dgm:cxnLst>
    <dgm:cxn modelId="{3DFFAF34-2D77-B54F-A6B3-5E314FC47637}" srcId="{FE20E96C-8AA2-C042-887C-1103FEAE99B4}" destId="{E20E69BB-820E-354C-B62A-D6EECB5E77D8}" srcOrd="0" destOrd="0" parTransId="{3F6C7A79-E2C4-7B4B-9C62-BC1F0789DE7E}" sibTransId="{AC9A1729-C7F7-3740-9D98-F695B8D52D84}"/>
    <dgm:cxn modelId="{228D0E45-BA39-B644-BF55-45897E24C571}" type="presOf" srcId="{E20E69BB-820E-354C-B62A-D6EECB5E77D8}" destId="{22041257-B99A-5E4A-88D0-61157860EFDF}" srcOrd="0" destOrd="0" presId="urn:microsoft.com/office/officeart/2005/8/layout/hProcess9"/>
    <dgm:cxn modelId="{C705DE4B-6BF9-7E42-8B80-22DF2AE7E538}" type="presOf" srcId="{FE20E96C-8AA2-C042-887C-1103FEAE99B4}" destId="{43018A39-2490-2041-BE69-C8CAD99818AF}" srcOrd="0" destOrd="0" presId="urn:microsoft.com/office/officeart/2005/8/layout/hProcess9"/>
    <dgm:cxn modelId="{75119B72-7765-4644-AC6E-334EA5F59278}" type="presOf" srcId="{3441CED9-A0F3-BB49-A4A4-63A56424E2D2}" destId="{6091AB7B-29D8-6D47-861D-E13C41FB931A}" srcOrd="0" destOrd="0" presId="urn:microsoft.com/office/officeart/2005/8/layout/hProcess9"/>
    <dgm:cxn modelId="{59B8A58D-86A7-8345-8128-7E33B90AC980}" type="presOf" srcId="{8C9E563A-C855-2B4B-941F-87DAF1D6F219}" destId="{C6EE5914-A620-BA40-84CB-D76C9908F682}" srcOrd="0" destOrd="0" presId="urn:microsoft.com/office/officeart/2005/8/layout/hProcess9"/>
    <dgm:cxn modelId="{A237EBA8-B812-B74B-8B2B-633C80AD29D4}" srcId="{FE20E96C-8AA2-C042-887C-1103FEAE99B4}" destId="{3441CED9-A0F3-BB49-A4A4-63A56424E2D2}" srcOrd="2" destOrd="0" parTransId="{14F52E2C-64D3-C648-A616-58FE24B89E20}" sibTransId="{B72B33AE-29EB-4748-B37A-F369A6886B96}"/>
    <dgm:cxn modelId="{4D2420FF-3476-5544-A94B-1A303167C95F}" srcId="{FE20E96C-8AA2-C042-887C-1103FEAE99B4}" destId="{8C9E563A-C855-2B4B-941F-87DAF1D6F219}" srcOrd="1" destOrd="0" parTransId="{53F60E6B-6B64-B046-A04C-CBFEA2FA43BF}" sibTransId="{53AD9BDC-14C3-914D-B494-E969CF5A4913}"/>
    <dgm:cxn modelId="{14A992FA-13D5-2B44-B58D-92720B9FBEF7}" type="presParOf" srcId="{43018A39-2490-2041-BE69-C8CAD99818AF}" destId="{B84ED077-A283-4E4A-8E9A-399F6C5546F8}" srcOrd="0" destOrd="0" presId="urn:microsoft.com/office/officeart/2005/8/layout/hProcess9"/>
    <dgm:cxn modelId="{E1E91827-84FF-3F4D-8910-465142E2D580}" type="presParOf" srcId="{43018A39-2490-2041-BE69-C8CAD99818AF}" destId="{A635AA5A-0E1E-0548-B11F-80B335197887}" srcOrd="1" destOrd="0" presId="urn:microsoft.com/office/officeart/2005/8/layout/hProcess9"/>
    <dgm:cxn modelId="{8A1EA58C-5A96-F243-86DE-CA249D4D995C}" type="presParOf" srcId="{A635AA5A-0E1E-0548-B11F-80B335197887}" destId="{22041257-B99A-5E4A-88D0-61157860EFDF}" srcOrd="0" destOrd="0" presId="urn:microsoft.com/office/officeart/2005/8/layout/hProcess9"/>
    <dgm:cxn modelId="{F8B8A331-824B-5441-9C4E-B5EC9304E152}" type="presParOf" srcId="{A635AA5A-0E1E-0548-B11F-80B335197887}" destId="{21BFD538-E141-3645-B6EF-3066D3DAF415}" srcOrd="1" destOrd="0" presId="urn:microsoft.com/office/officeart/2005/8/layout/hProcess9"/>
    <dgm:cxn modelId="{321F7AC1-A56D-C442-9DFE-27BC6E17E1DD}" type="presParOf" srcId="{A635AA5A-0E1E-0548-B11F-80B335197887}" destId="{C6EE5914-A620-BA40-84CB-D76C9908F682}" srcOrd="2" destOrd="0" presId="urn:microsoft.com/office/officeart/2005/8/layout/hProcess9"/>
    <dgm:cxn modelId="{013CD194-94E0-6849-94DD-13CD0669CB41}" type="presParOf" srcId="{A635AA5A-0E1E-0548-B11F-80B335197887}" destId="{D4C0266E-8AAC-6C46-A98C-603EC384A75E}" srcOrd="3" destOrd="0" presId="urn:microsoft.com/office/officeart/2005/8/layout/hProcess9"/>
    <dgm:cxn modelId="{2B5DDBF6-C10C-9E43-B13C-022F023DA3D0}" type="presParOf" srcId="{A635AA5A-0E1E-0548-B11F-80B335197887}" destId="{6091AB7B-29D8-6D47-861D-E13C41FB931A}"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8B3FEE9-39A1-4EA1-AF8B-5E9F6685236B}" type="doc">
      <dgm:prSet loTypeId="urn:microsoft.com/office/officeart/2018/2/layout/IconVerticalSolidList" loCatId="icon" qsTypeId="urn:microsoft.com/office/officeart/2005/8/quickstyle/simple1" qsCatId="simple" csTypeId="urn:microsoft.com/office/officeart/2018/5/colors/Iconchunking_neutralicontext_colorful2" csCatId="colorful" phldr="1"/>
      <dgm:spPr/>
      <dgm:t>
        <a:bodyPr/>
        <a:lstStyle/>
        <a:p>
          <a:endParaRPr lang="en-US"/>
        </a:p>
      </dgm:t>
    </dgm:pt>
    <dgm:pt modelId="{37394EAA-519F-4152-A8CE-780B6558E62E}">
      <dgm:prSet/>
      <dgm:spPr/>
      <dgm:t>
        <a:bodyPr/>
        <a:lstStyle/>
        <a:p>
          <a:r>
            <a:rPr lang="en-US"/>
            <a:t>Did I state the correct rule, and did I state it accurately?</a:t>
          </a:r>
        </a:p>
      </dgm:t>
    </dgm:pt>
    <dgm:pt modelId="{9D54E66A-2431-4F4E-89CE-F78D373E40F8}" type="parTrans" cxnId="{EFF733F8-CE82-41B8-92B7-BE6230F6E2BF}">
      <dgm:prSet/>
      <dgm:spPr/>
      <dgm:t>
        <a:bodyPr/>
        <a:lstStyle/>
        <a:p>
          <a:endParaRPr lang="en-US"/>
        </a:p>
      </dgm:t>
    </dgm:pt>
    <dgm:pt modelId="{BC883D03-0516-43D2-9038-805F07E97329}" type="sibTrans" cxnId="{EFF733F8-CE82-41B8-92B7-BE6230F6E2BF}">
      <dgm:prSet/>
      <dgm:spPr/>
      <dgm:t>
        <a:bodyPr/>
        <a:lstStyle/>
        <a:p>
          <a:endParaRPr lang="en-US"/>
        </a:p>
      </dgm:t>
    </dgm:pt>
    <dgm:pt modelId="{2FA4184F-3426-4361-85F2-0C1952428724}">
      <dgm:prSet/>
      <dgm:spPr/>
      <dgm:t>
        <a:bodyPr/>
        <a:lstStyle/>
        <a:p>
          <a:r>
            <a:rPr lang="en-US"/>
            <a:t>Did I miss any sub-rules?</a:t>
          </a:r>
        </a:p>
      </dgm:t>
    </dgm:pt>
    <dgm:pt modelId="{BD1F1E0E-DDE7-4835-A4AD-E5A351096BAA}" type="parTrans" cxnId="{78E0F89F-83F3-4422-BDE6-34EEF1806076}">
      <dgm:prSet/>
      <dgm:spPr/>
      <dgm:t>
        <a:bodyPr/>
        <a:lstStyle/>
        <a:p>
          <a:endParaRPr lang="en-US"/>
        </a:p>
      </dgm:t>
    </dgm:pt>
    <dgm:pt modelId="{CE93CD50-8D0B-4007-902F-9C4F9BA24FF7}" type="sibTrans" cxnId="{78E0F89F-83F3-4422-BDE6-34EEF1806076}">
      <dgm:prSet/>
      <dgm:spPr/>
      <dgm:t>
        <a:bodyPr/>
        <a:lstStyle/>
        <a:p>
          <a:endParaRPr lang="en-US"/>
        </a:p>
      </dgm:t>
    </dgm:pt>
    <dgm:pt modelId="{4D4D917F-85C9-414B-82DA-FF15F5D3CA8B}">
      <dgm:prSet/>
      <dgm:spPr/>
      <dgm:t>
        <a:bodyPr/>
        <a:lstStyle/>
        <a:p>
          <a:r>
            <a:rPr lang="en-US"/>
            <a:t>Did I include unnecessary/irrelevant info?</a:t>
          </a:r>
        </a:p>
      </dgm:t>
    </dgm:pt>
    <dgm:pt modelId="{33FFED36-9142-4621-ACF8-41CB6C236ED5}" type="parTrans" cxnId="{DFE4933D-A107-4CE9-9708-2BC90FBD8479}">
      <dgm:prSet/>
      <dgm:spPr/>
      <dgm:t>
        <a:bodyPr/>
        <a:lstStyle/>
        <a:p>
          <a:endParaRPr lang="en-US"/>
        </a:p>
      </dgm:t>
    </dgm:pt>
    <dgm:pt modelId="{7F745868-0C46-4EC4-B480-055AEE22F8D3}" type="sibTrans" cxnId="{DFE4933D-A107-4CE9-9708-2BC90FBD8479}">
      <dgm:prSet/>
      <dgm:spPr/>
      <dgm:t>
        <a:bodyPr/>
        <a:lstStyle/>
        <a:p>
          <a:endParaRPr lang="en-US"/>
        </a:p>
      </dgm:t>
    </dgm:pt>
    <dgm:pt modelId="{664B8C82-305F-4051-90B5-F6DF8FD75EB0}">
      <dgm:prSet/>
      <dgm:spPr/>
      <dgm:t>
        <a:bodyPr/>
        <a:lstStyle/>
        <a:p>
          <a:r>
            <a:rPr lang="en-US"/>
            <a:t>Did I include all relevant sources of law?</a:t>
          </a:r>
        </a:p>
      </dgm:t>
    </dgm:pt>
    <dgm:pt modelId="{A21E0C0C-D1A3-408C-9CB3-DDC41316A9D0}" type="parTrans" cxnId="{A7198BF4-A3AE-4E56-A4D7-4E3981B27B3F}">
      <dgm:prSet/>
      <dgm:spPr/>
      <dgm:t>
        <a:bodyPr/>
        <a:lstStyle/>
        <a:p>
          <a:endParaRPr lang="en-US"/>
        </a:p>
      </dgm:t>
    </dgm:pt>
    <dgm:pt modelId="{2B58868C-F71F-406D-9F71-967A65BCC40A}" type="sibTrans" cxnId="{A7198BF4-A3AE-4E56-A4D7-4E3981B27B3F}">
      <dgm:prSet/>
      <dgm:spPr/>
      <dgm:t>
        <a:bodyPr/>
        <a:lstStyle/>
        <a:p>
          <a:endParaRPr lang="en-US"/>
        </a:p>
      </dgm:t>
    </dgm:pt>
    <dgm:pt modelId="{4080213D-B9D6-47ED-931C-61012045F387}" type="pres">
      <dgm:prSet presAssocID="{08B3FEE9-39A1-4EA1-AF8B-5E9F6685236B}" presName="root" presStyleCnt="0">
        <dgm:presLayoutVars>
          <dgm:dir/>
          <dgm:resizeHandles val="exact"/>
        </dgm:presLayoutVars>
      </dgm:prSet>
      <dgm:spPr/>
    </dgm:pt>
    <dgm:pt modelId="{01E9CA75-3A2B-4B63-900B-3DEBAE4B44BE}" type="pres">
      <dgm:prSet presAssocID="{37394EAA-519F-4152-A8CE-780B6558E62E}" presName="compNode" presStyleCnt="0"/>
      <dgm:spPr/>
    </dgm:pt>
    <dgm:pt modelId="{40F73C2E-20C0-4DDF-BA5E-7FE8EFE064F2}" type="pres">
      <dgm:prSet presAssocID="{37394EAA-519F-4152-A8CE-780B6558E62E}" presName="bgRect" presStyleLbl="bgShp" presStyleIdx="0" presStyleCnt="4"/>
      <dgm:spPr/>
    </dgm:pt>
    <dgm:pt modelId="{57A92DCB-D851-445B-8B4E-73AE90FE6443}" type="pres">
      <dgm:prSet presAssocID="{37394EAA-519F-4152-A8CE-780B6558E62E}"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Bullseye with solid fill"/>
        </a:ext>
      </dgm:extLst>
    </dgm:pt>
    <dgm:pt modelId="{09794893-703E-4D5D-B8C9-0F81490F546F}" type="pres">
      <dgm:prSet presAssocID="{37394EAA-519F-4152-A8CE-780B6558E62E}" presName="spaceRect" presStyleCnt="0"/>
      <dgm:spPr/>
    </dgm:pt>
    <dgm:pt modelId="{C26EC7E6-80B1-4621-9461-16B543AE1929}" type="pres">
      <dgm:prSet presAssocID="{37394EAA-519F-4152-A8CE-780B6558E62E}" presName="parTx" presStyleLbl="revTx" presStyleIdx="0" presStyleCnt="4">
        <dgm:presLayoutVars>
          <dgm:chMax val="0"/>
          <dgm:chPref val="0"/>
        </dgm:presLayoutVars>
      </dgm:prSet>
      <dgm:spPr/>
    </dgm:pt>
    <dgm:pt modelId="{34EF7548-381B-41D3-9359-35795D931D63}" type="pres">
      <dgm:prSet presAssocID="{BC883D03-0516-43D2-9038-805F07E97329}" presName="sibTrans" presStyleCnt="0"/>
      <dgm:spPr/>
    </dgm:pt>
    <dgm:pt modelId="{841C3BD9-F201-44CC-AE13-9A8BF886FA6C}" type="pres">
      <dgm:prSet presAssocID="{2FA4184F-3426-4361-85F2-0C1952428724}" presName="compNode" presStyleCnt="0"/>
      <dgm:spPr/>
    </dgm:pt>
    <dgm:pt modelId="{E39C5C04-8536-4BDF-B3CD-BBBEBE0CA93C}" type="pres">
      <dgm:prSet presAssocID="{2FA4184F-3426-4361-85F2-0C1952428724}" presName="bgRect" presStyleLbl="bgShp" presStyleIdx="1" presStyleCnt="4"/>
      <dgm:spPr/>
    </dgm:pt>
    <dgm:pt modelId="{96874F02-1AA0-417A-A87D-55C554E81F75}" type="pres">
      <dgm:prSet presAssocID="{2FA4184F-3426-4361-85F2-0C1952428724}" presName="iconRect" presStyleLbl="node1" presStyleIdx="1" presStyleCnt="4"/>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Brainstorm with solid fill"/>
        </a:ext>
      </dgm:extLst>
    </dgm:pt>
    <dgm:pt modelId="{72658BB6-DD39-4532-94C5-23E1876725E4}" type="pres">
      <dgm:prSet presAssocID="{2FA4184F-3426-4361-85F2-0C1952428724}" presName="spaceRect" presStyleCnt="0"/>
      <dgm:spPr/>
    </dgm:pt>
    <dgm:pt modelId="{7DD5C255-9136-4846-B332-132338588F01}" type="pres">
      <dgm:prSet presAssocID="{2FA4184F-3426-4361-85F2-0C1952428724}" presName="parTx" presStyleLbl="revTx" presStyleIdx="1" presStyleCnt="4">
        <dgm:presLayoutVars>
          <dgm:chMax val="0"/>
          <dgm:chPref val="0"/>
        </dgm:presLayoutVars>
      </dgm:prSet>
      <dgm:spPr/>
    </dgm:pt>
    <dgm:pt modelId="{539410AE-687D-4AED-8B12-183FDD062E76}" type="pres">
      <dgm:prSet presAssocID="{CE93CD50-8D0B-4007-902F-9C4F9BA24FF7}" presName="sibTrans" presStyleCnt="0"/>
      <dgm:spPr/>
    </dgm:pt>
    <dgm:pt modelId="{307FC84E-8C82-4072-92AA-7B378D046226}" type="pres">
      <dgm:prSet presAssocID="{4D4D917F-85C9-414B-82DA-FF15F5D3CA8B}" presName="compNode" presStyleCnt="0"/>
      <dgm:spPr/>
    </dgm:pt>
    <dgm:pt modelId="{3BBB74E5-4F55-43AC-B133-80561548F641}" type="pres">
      <dgm:prSet presAssocID="{4D4D917F-85C9-414B-82DA-FF15F5D3CA8B}" presName="bgRect" presStyleLbl="bgShp" presStyleIdx="2" presStyleCnt="4"/>
      <dgm:spPr/>
    </dgm:pt>
    <dgm:pt modelId="{7BBD3EFD-3C9B-4998-BF90-81B97CA32C56}" type="pres">
      <dgm:prSet presAssocID="{4D4D917F-85C9-414B-82DA-FF15F5D3CA8B}"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Irritant"/>
        </a:ext>
      </dgm:extLst>
    </dgm:pt>
    <dgm:pt modelId="{E990114F-99A8-42E9-9723-9C54E4FAD804}" type="pres">
      <dgm:prSet presAssocID="{4D4D917F-85C9-414B-82DA-FF15F5D3CA8B}" presName="spaceRect" presStyleCnt="0"/>
      <dgm:spPr/>
    </dgm:pt>
    <dgm:pt modelId="{EB07FC09-4FD2-4E41-8590-A3370AC09624}" type="pres">
      <dgm:prSet presAssocID="{4D4D917F-85C9-414B-82DA-FF15F5D3CA8B}" presName="parTx" presStyleLbl="revTx" presStyleIdx="2" presStyleCnt="4">
        <dgm:presLayoutVars>
          <dgm:chMax val="0"/>
          <dgm:chPref val="0"/>
        </dgm:presLayoutVars>
      </dgm:prSet>
      <dgm:spPr/>
    </dgm:pt>
    <dgm:pt modelId="{163202EA-EBCB-40C2-BB6A-BC4B95700634}" type="pres">
      <dgm:prSet presAssocID="{7F745868-0C46-4EC4-B480-055AEE22F8D3}" presName="sibTrans" presStyleCnt="0"/>
      <dgm:spPr/>
    </dgm:pt>
    <dgm:pt modelId="{47F985E5-EE35-4D76-B283-243BDEF67186}" type="pres">
      <dgm:prSet presAssocID="{664B8C82-305F-4051-90B5-F6DF8FD75EB0}" presName="compNode" presStyleCnt="0"/>
      <dgm:spPr/>
    </dgm:pt>
    <dgm:pt modelId="{94625F76-2381-4ECE-8206-EDCD881DEAB3}" type="pres">
      <dgm:prSet presAssocID="{664B8C82-305F-4051-90B5-F6DF8FD75EB0}" presName="bgRect" presStyleLbl="bgShp" presStyleIdx="3" presStyleCnt="4"/>
      <dgm:spPr/>
    </dgm:pt>
    <dgm:pt modelId="{15E46618-DE77-4CB3-B198-3965A02ABF5E}" type="pres">
      <dgm:prSet presAssocID="{664B8C82-305F-4051-90B5-F6DF8FD75EB0}" presName="iconRect" presStyleLbl="node1" presStyleIdx="3" presStyleCnt="4"/>
      <dgm:spPr>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a:ln>
          <a:noFill/>
        </a:ln>
      </dgm:spPr>
      <dgm:extLst>
        <a:ext uri="{E40237B7-FDA0-4F09-8148-C483321AD2D9}">
          <dgm14:cNvPr xmlns:dgm14="http://schemas.microsoft.com/office/drawing/2010/diagram" id="0" name="" descr="Checklist with solid fill"/>
        </a:ext>
      </dgm:extLst>
    </dgm:pt>
    <dgm:pt modelId="{6E20AE0A-C305-436A-85A9-0F37DDCD9F9A}" type="pres">
      <dgm:prSet presAssocID="{664B8C82-305F-4051-90B5-F6DF8FD75EB0}" presName="spaceRect" presStyleCnt="0"/>
      <dgm:spPr/>
    </dgm:pt>
    <dgm:pt modelId="{6BE4C9FD-7A21-416D-881C-CEFC47FDC6C7}" type="pres">
      <dgm:prSet presAssocID="{664B8C82-305F-4051-90B5-F6DF8FD75EB0}" presName="parTx" presStyleLbl="revTx" presStyleIdx="3" presStyleCnt="4">
        <dgm:presLayoutVars>
          <dgm:chMax val="0"/>
          <dgm:chPref val="0"/>
        </dgm:presLayoutVars>
      </dgm:prSet>
      <dgm:spPr/>
    </dgm:pt>
  </dgm:ptLst>
  <dgm:cxnLst>
    <dgm:cxn modelId="{97BF9B1F-17F6-458F-B489-4520B86201CF}" type="presOf" srcId="{08B3FEE9-39A1-4EA1-AF8B-5E9F6685236B}" destId="{4080213D-B9D6-47ED-931C-61012045F387}" srcOrd="0" destOrd="0" presId="urn:microsoft.com/office/officeart/2018/2/layout/IconVerticalSolidList"/>
    <dgm:cxn modelId="{DFE4933D-A107-4CE9-9708-2BC90FBD8479}" srcId="{08B3FEE9-39A1-4EA1-AF8B-5E9F6685236B}" destId="{4D4D917F-85C9-414B-82DA-FF15F5D3CA8B}" srcOrd="2" destOrd="0" parTransId="{33FFED36-9142-4621-ACF8-41CB6C236ED5}" sibTransId="{7F745868-0C46-4EC4-B480-055AEE22F8D3}"/>
    <dgm:cxn modelId="{6512A286-9E6E-4601-A44E-B2E17D1D5535}" type="presOf" srcId="{37394EAA-519F-4152-A8CE-780B6558E62E}" destId="{C26EC7E6-80B1-4621-9461-16B543AE1929}" srcOrd="0" destOrd="0" presId="urn:microsoft.com/office/officeart/2018/2/layout/IconVerticalSolidList"/>
    <dgm:cxn modelId="{C7AA448F-AFE5-48E5-AC9B-DE48ECFFB4F4}" type="presOf" srcId="{4D4D917F-85C9-414B-82DA-FF15F5D3CA8B}" destId="{EB07FC09-4FD2-4E41-8590-A3370AC09624}" srcOrd="0" destOrd="0" presId="urn:microsoft.com/office/officeart/2018/2/layout/IconVerticalSolidList"/>
    <dgm:cxn modelId="{78E0F89F-83F3-4422-BDE6-34EEF1806076}" srcId="{08B3FEE9-39A1-4EA1-AF8B-5E9F6685236B}" destId="{2FA4184F-3426-4361-85F2-0C1952428724}" srcOrd="1" destOrd="0" parTransId="{BD1F1E0E-DDE7-4835-A4AD-E5A351096BAA}" sibTransId="{CE93CD50-8D0B-4007-902F-9C4F9BA24FF7}"/>
    <dgm:cxn modelId="{BE65FB9F-8338-471E-87C5-92F1803CC15E}" type="presOf" srcId="{664B8C82-305F-4051-90B5-F6DF8FD75EB0}" destId="{6BE4C9FD-7A21-416D-881C-CEFC47FDC6C7}" srcOrd="0" destOrd="0" presId="urn:microsoft.com/office/officeart/2018/2/layout/IconVerticalSolidList"/>
    <dgm:cxn modelId="{EECCF8B6-02FF-40C2-B4EC-A4249E0F03E3}" type="presOf" srcId="{2FA4184F-3426-4361-85F2-0C1952428724}" destId="{7DD5C255-9136-4846-B332-132338588F01}" srcOrd="0" destOrd="0" presId="urn:microsoft.com/office/officeart/2018/2/layout/IconVerticalSolidList"/>
    <dgm:cxn modelId="{A7198BF4-A3AE-4E56-A4D7-4E3981B27B3F}" srcId="{08B3FEE9-39A1-4EA1-AF8B-5E9F6685236B}" destId="{664B8C82-305F-4051-90B5-F6DF8FD75EB0}" srcOrd="3" destOrd="0" parTransId="{A21E0C0C-D1A3-408C-9CB3-DDC41316A9D0}" sibTransId="{2B58868C-F71F-406D-9F71-967A65BCC40A}"/>
    <dgm:cxn modelId="{EFF733F8-CE82-41B8-92B7-BE6230F6E2BF}" srcId="{08B3FEE9-39A1-4EA1-AF8B-5E9F6685236B}" destId="{37394EAA-519F-4152-A8CE-780B6558E62E}" srcOrd="0" destOrd="0" parTransId="{9D54E66A-2431-4F4E-89CE-F78D373E40F8}" sibTransId="{BC883D03-0516-43D2-9038-805F07E97329}"/>
    <dgm:cxn modelId="{BFC1087B-E120-431F-9CC8-19F61E2EA58C}" type="presParOf" srcId="{4080213D-B9D6-47ED-931C-61012045F387}" destId="{01E9CA75-3A2B-4B63-900B-3DEBAE4B44BE}" srcOrd="0" destOrd="0" presId="urn:microsoft.com/office/officeart/2018/2/layout/IconVerticalSolidList"/>
    <dgm:cxn modelId="{CF694E24-EBA5-42D8-A200-93E7C69239AB}" type="presParOf" srcId="{01E9CA75-3A2B-4B63-900B-3DEBAE4B44BE}" destId="{40F73C2E-20C0-4DDF-BA5E-7FE8EFE064F2}" srcOrd="0" destOrd="0" presId="urn:microsoft.com/office/officeart/2018/2/layout/IconVerticalSolidList"/>
    <dgm:cxn modelId="{D2162F70-FA6D-48EC-832B-BFE221500513}" type="presParOf" srcId="{01E9CA75-3A2B-4B63-900B-3DEBAE4B44BE}" destId="{57A92DCB-D851-445B-8B4E-73AE90FE6443}" srcOrd="1" destOrd="0" presId="urn:microsoft.com/office/officeart/2018/2/layout/IconVerticalSolidList"/>
    <dgm:cxn modelId="{05606F44-79F8-4A22-A7F3-FDED5391EA9C}" type="presParOf" srcId="{01E9CA75-3A2B-4B63-900B-3DEBAE4B44BE}" destId="{09794893-703E-4D5D-B8C9-0F81490F546F}" srcOrd="2" destOrd="0" presId="urn:microsoft.com/office/officeart/2018/2/layout/IconVerticalSolidList"/>
    <dgm:cxn modelId="{F9DFAACD-BAED-4FA5-A77B-DB096A911F82}" type="presParOf" srcId="{01E9CA75-3A2B-4B63-900B-3DEBAE4B44BE}" destId="{C26EC7E6-80B1-4621-9461-16B543AE1929}" srcOrd="3" destOrd="0" presId="urn:microsoft.com/office/officeart/2018/2/layout/IconVerticalSolidList"/>
    <dgm:cxn modelId="{44195F0C-1831-4B5F-BDD4-CCBB441355A1}" type="presParOf" srcId="{4080213D-B9D6-47ED-931C-61012045F387}" destId="{34EF7548-381B-41D3-9359-35795D931D63}" srcOrd="1" destOrd="0" presId="urn:microsoft.com/office/officeart/2018/2/layout/IconVerticalSolidList"/>
    <dgm:cxn modelId="{A6386F44-A36F-4198-8C02-60244A82C991}" type="presParOf" srcId="{4080213D-B9D6-47ED-931C-61012045F387}" destId="{841C3BD9-F201-44CC-AE13-9A8BF886FA6C}" srcOrd="2" destOrd="0" presId="urn:microsoft.com/office/officeart/2018/2/layout/IconVerticalSolidList"/>
    <dgm:cxn modelId="{DC699DF5-4985-4E7A-A381-7FE9595CF064}" type="presParOf" srcId="{841C3BD9-F201-44CC-AE13-9A8BF886FA6C}" destId="{E39C5C04-8536-4BDF-B3CD-BBBEBE0CA93C}" srcOrd="0" destOrd="0" presId="urn:microsoft.com/office/officeart/2018/2/layout/IconVerticalSolidList"/>
    <dgm:cxn modelId="{1B713103-723E-4763-834A-BA1324125270}" type="presParOf" srcId="{841C3BD9-F201-44CC-AE13-9A8BF886FA6C}" destId="{96874F02-1AA0-417A-A87D-55C554E81F75}" srcOrd="1" destOrd="0" presId="urn:microsoft.com/office/officeart/2018/2/layout/IconVerticalSolidList"/>
    <dgm:cxn modelId="{2EDF8E82-06FF-43CF-8AE0-9510A6D5C299}" type="presParOf" srcId="{841C3BD9-F201-44CC-AE13-9A8BF886FA6C}" destId="{72658BB6-DD39-4532-94C5-23E1876725E4}" srcOrd="2" destOrd="0" presId="urn:microsoft.com/office/officeart/2018/2/layout/IconVerticalSolidList"/>
    <dgm:cxn modelId="{7E12EBC7-8718-4044-BC8E-27B7E3E0CF4E}" type="presParOf" srcId="{841C3BD9-F201-44CC-AE13-9A8BF886FA6C}" destId="{7DD5C255-9136-4846-B332-132338588F01}" srcOrd="3" destOrd="0" presId="urn:microsoft.com/office/officeart/2018/2/layout/IconVerticalSolidList"/>
    <dgm:cxn modelId="{1D4A6D50-B18D-43A6-A675-5380915CBFC1}" type="presParOf" srcId="{4080213D-B9D6-47ED-931C-61012045F387}" destId="{539410AE-687D-4AED-8B12-183FDD062E76}" srcOrd="3" destOrd="0" presId="urn:microsoft.com/office/officeart/2018/2/layout/IconVerticalSolidList"/>
    <dgm:cxn modelId="{E6C32BC8-78A0-4A9A-8D95-38C9B94F5F91}" type="presParOf" srcId="{4080213D-B9D6-47ED-931C-61012045F387}" destId="{307FC84E-8C82-4072-92AA-7B378D046226}" srcOrd="4" destOrd="0" presId="urn:microsoft.com/office/officeart/2018/2/layout/IconVerticalSolidList"/>
    <dgm:cxn modelId="{6AF29C93-FB3C-4AAB-9184-891C8AFBA247}" type="presParOf" srcId="{307FC84E-8C82-4072-92AA-7B378D046226}" destId="{3BBB74E5-4F55-43AC-B133-80561548F641}" srcOrd="0" destOrd="0" presId="urn:microsoft.com/office/officeart/2018/2/layout/IconVerticalSolidList"/>
    <dgm:cxn modelId="{D95B74B5-9B6D-41EC-BDDD-D1FD306A2F3D}" type="presParOf" srcId="{307FC84E-8C82-4072-92AA-7B378D046226}" destId="{7BBD3EFD-3C9B-4998-BF90-81B97CA32C56}" srcOrd="1" destOrd="0" presId="urn:microsoft.com/office/officeart/2018/2/layout/IconVerticalSolidList"/>
    <dgm:cxn modelId="{FDA0A5F4-890E-497B-99BE-836C5DA97AA8}" type="presParOf" srcId="{307FC84E-8C82-4072-92AA-7B378D046226}" destId="{E990114F-99A8-42E9-9723-9C54E4FAD804}" srcOrd="2" destOrd="0" presId="urn:microsoft.com/office/officeart/2018/2/layout/IconVerticalSolidList"/>
    <dgm:cxn modelId="{974C31E4-322D-468B-B2A8-5AE6E27A0326}" type="presParOf" srcId="{307FC84E-8C82-4072-92AA-7B378D046226}" destId="{EB07FC09-4FD2-4E41-8590-A3370AC09624}" srcOrd="3" destOrd="0" presId="urn:microsoft.com/office/officeart/2018/2/layout/IconVerticalSolidList"/>
    <dgm:cxn modelId="{E43884C9-1A59-41FC-BFB6-5A849DB4E02A}" type="presParOf" srcId="{4080213D-B9D6-47ED-931C-61012045F387}" destId="{163202EA-EBCB-40C2-BB6A-BC4B95700634}" srcOrd="5" destOrd="0" presId="urn:microsoft.com/office/officeart/2018/2/layout/IconVerticalSolidList"/>
    <dgm:cxn modelId="{D445832E-74EB-4474-8D14-86F7BE49A72E}" type="presParOf" srcId="{4080213D-B9D6-47ED-931C-61012045F387}" destId="{47F985E5-EE35-4D76-B283-243BDEF67186}" srcOrd="6" destOrd="0" presId="urn:microsoft.com/office/officeart/2018/2/layout/IconVerticalSolidList"/>
    <dgm:cxn modelId="{A5B46467-F4B3-428D-8FDB-12D32CA15225}" type="presParOf" srcId="{47F985E5-EE35-4D76-B283-243BDEF67186}" destId="{94625F76-2381-4ECE-8206-EDCD881DEAB3}" srcOrd="0" destOrd="0" presId="urn:microsoft.com/office/officeart/2018/2/layout/IconVerticalSolidList"/>
    <dgm:cxn modelId="{4277A412-8539-4D82-BC20-1D0BE2090753}" type="presParOf" srcId="{47F985E5-EE35-4D76-B283-243BDEF67186}" destId="{15E46618-DE77-4CB3-B198-3965A02ABF5E}" srcOrd="1" destOrd="0" presId="urn:microsoft.com/office/officeart/2018/2/layout/IconVerticalSolidList"/>
    <dgm:cxn modelId="{019DC678-FDCB-4B0D-B508-19A4523AE6C3}" type="presParOf" srcId="{47F985E5-EE35-4D76-B283-243BDEF67186}" destId="{6E20AE0A-C305-436A-85A9-0F37DDCD9F9A}" srcOrd="2" destOrd="0" presId="urn:microsoft.com/office/officeart/2018/2/layout/IconVerticalSolidList"/>
    <dgm:cxn modelId="{7AE14C24-6AB4-4A54-B002-FC194CA1D015}" type="presParOf" srcId="{47F985E5-EE35-4D76-B283-243BDEF67186}" destId="{6BE4C9FD-7A21-416D-881C-CEFC47FDC6C7}"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962BAA3-F315-456F-AF64-2E07C6D6692B}"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846584C2-CB2B-4F34-8A08-7C81B7F47EEA}">
      <dgm:prSet/>
      <dgm:spPr/>
      <dgm:t>
        <a:bodyPr/>
        <a:lstStyle/>
        <a:p>
          <a:pPr>
            <a:lnSpc>
              <a:spcPct val="100000"/>
            </a:lnSpc>
          </a:pPr>
          <a:r>
            <a:rPr lang="en-US"/>
            <a:t>Clear and easy to read</a:t>
          </a:r>
        </a:p>
      </dgm:t>
    </dgm:pt>
    <dgm:pt modelId="{3BB093D6-94CB-4E6C-ADC5-347D40F35985}" type="parTrans" cxnId="{512643A6-AA7E-480B-A0AA-4075245F50B0}">
      <dgm:prSet/>
      <dgm:spPr/>
      <dgm:t>
        <a:bodyPr/>
        <a:lstStyle/>
        <a:p>
          <a:endParaRPr lang="en-US"/>
        </a:p>
      </dgm:t>
    </dgm:pt>
    <dgm:pt modelId="{5449B676-4716-4A92-A0B4-5DE7DD457932}" type="sibTrans" cxnId="{512643A6-AA7E-480B-A0AA-4075245F50B0}">
      <dgm:prSet/>
      <dgm:spPr/>
      <dgm:t>
        <a:bodyPr/>
        <a:lstStyle/>
        <a:p>
          <a:endParaRPr lang="en-US"/>
        </a:p>
      </dgm:t>
    </dgm:pt>
    <dgm:pt modelId="{2C5E4C29-C7C6-4D51-B634-8C7D3B1EB38E}">
      <dgm:prSet/>
      <dgm:spPr/>
      <dgm:t>
        <a:bodyPr/>
        <a:lstStyle/>
        <a:p>
          <a:pPr>
            <a:lnSpc>
              <a:spcPct val="100000"/>
            </a:lnSpc>
          </a:pPr>
          <a:r>
            <a:rPr lang="en-US"/>
            <a:t>Sentence length no more than 2-3 lines</a:t>
          </a:r>
        </a:p>
      </dgm:t>
    </dgm:pt>
    <dgm:pt modelId="{90957373-EFA8-4131-B97A-F687AA07CB2F}" type="parTrans" cxnId="{810CCE6C-5BDF-4EE6-92A1-7A57623031F8}">
      <dgm:prSet/>
      <dgm:spPr/>
      <dgm:t>
        <a:bodyPr/>
        <a:lstStyle/>
        <a:p>
          <a:endParaRPr lang="en-US"/>
        </a:p>
      </dgm:t>
    </dgm:pt>
    <dgm:pt modelId="{E4B426DE-6237-4ACE-8106-7BC198140490}" type="sibTrans" cxnId="{810CCE6C-5BDF-4EE6-92A1-7A57623031F8}">
      <dgm:prSet/>
      <dgm:spPr/>
      <dgm:t>
        <a:bodyPr/>
        <a:lstStyle/>
        <a:p>
          <a:endParaRPr lang="en-US"/>
        </a:p>
      </dgm:t>
    </dgm:pt>
    <dgm:pt modelId="{BA5A14E3-E661-464A-A491-06D581690327}">
      <dgm:prSet/>
      <dgm:spPr/>
      <dgm:t>
        <a:bodyPr/>
        <a:lstStyle/>
        <a:p>
          <a:pPr>
            <a:lnSpc>
              <a:spcPct val="100000"/>
            </a:lnSpc>
          </a:pPr>
          <a:r>
            <a:rPr lang="en-US"/>
            <a:t>Use of key terms – use and repeat terms of art</a:t>
          </a:r>
        </a:p>
      </dgm:t>
    </dgm:pt>
    <dgm:pt modelId="{C6F9E0AF-15D1-410A-860E-F590136CE945}" type="parTrans" cxnId="{DD25DD4F-18DE-43F2-BB0E-0079830C71B3}">
      <dgm:prSet/>
      <dgm:spPr/>
      <dgm:t>
        <a:bodyPr/>
        <a:lstStyle/>
        <a:p>
          <a:endParaRPr lang="en-US"/>
        </a:p>
      </dgm:t>
    </dgm:pt>
    <dgm:pt modelId="{EC5D5614-AC4C-4B8A-96C1-7D2FA1C02463}" type="sibTrans" cxnId="{DD25DD4F-18DE-43F2-BB0E-0079830C71B3}">
      <dgm:prSet/>
      <dgm:spPr/>
      <dgm:t>
        <a:bodyPr/>
        <a:lstStyle/>
        <a:p>
          <a:endParaRPr lang="en-US"/>
        </a:p>
      </dgm:t>
    </dgm:pt>
    <dgm:pt modelId="{1BAB6A95-680A-4AAD-842B-D028F58B1605}">
      <dgm:prSet/>
      <dgm:spPr/>
      <dgm:t>
        <a:bodyPr/>
        <a:lstStyle/>
        <a:p>
          <a:pPr>
            <a:lnSpc>
              <a:spcPct val="100000"/>
            </a:lnSpc>
          </a:pPr>
          <a:r>
            <a:rPr lang="en-US"/>
            <a:t>Use of transitions to signal logical relationships (however, nevertheless, in the alternative)</a:t>
          </a:r>
        </a:p>
      </dgm:t>
    </dgm:pt>
    <dgm:pt modelId="{BA8935E2-6676-441D-83FA-A1615B758D42}" type="parTrans" cxnId="{A5C4C3B0-6C00-4257-8C93-AC103632A87E}">
      <dgm:prSet/>
      <dgm:spPr/>
      <dgm:t>
        <a:bodyPr/>
        <a:lstStyle/>
        <a:p>
          <a:endParaRPr lang="en-US"/>
        </a:p>
      </dgm:t>
    </dgm:pt>
    <dgm:pt modelId="{722EA895-19A6-455C-BFC0-AFC3EC4F870A}" type="sibTrans" cxnId="{A5C4C3B0-6C00-4257-8C93-AC103632A87E}">
      <dgm:prSet/>
      <dgm:spPr/>
      <dgm:t>
        <a:bodyPr/>
        <a:lstStyle/>
        <a:p>
          <a:endParaRPr lang="en-US"/>
        </a:p>
      </dgm:t>
    </dgm:pt>
    <dgm:pt modelId="{1981D900-0A50-4880-9644-456CB1CAEC69}" type="pres">
      <dgm:prSet presAssocID="{7962BAA3-F315-456F-AF64-2E07C6D6692B}" presName="root" presStyleCnt="0">
        <dgm:presLayoutVars>
          <dgm:dir/>
          <dgm:resizeHandles val="exact"/>
        </dgm:presLayoutVars>
      </dgm:prSet>
      <dgm:spPr/>
    </dgm:pt>
    <dgm:pt modelId="{59CCD779-88AF-44FA-91F5-0B406F035211}" type="pres">
      <dgm:prSet presAssocID="{846584C2-CB2B-4F34-8A08-7C81B7F47EEA}" presName="compNode" presStyleCnt="0"/>
      <dgm:spPr/>
    </dgm:pt>
    <dgm:pt modelId="{B02191AB-D9D5-4276-B6A6-4F81316648D5}" type="pres">
      <dgm:prSet presAssocID="{846584C2-CB2B-4F34-8A08-7C81B7F47EEA}" presName="bgRect" presStyleLbl="bgShp" presStyleIdx="0" presStyleCnt="4"/>
      <dgm:spPr/>
    </dgm:pt>
    <dgm:pt modelId="{23697F08-22FA-4E96-9454-AA301575C8C7}" type="pres">
      <dgm:prSet presAssocID="{846584C2-CB2B-4F34-8A08-7C81B7F47EEA}"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Open Book"/>
        </a:ext>
      </dgm:extLst>
    </dgm:pt>
    <dgm:pt modelId="{2334108C-EA2C-4065-A2BC-9513F9DA9D49}" type="pres">
      <dgm:prSet presAssocID="{846584C2-CB2B-4F34-8A08-7C81B7F47EEA}" presName="spaceRect" presStyleCnt="0"/>
      <dgm:spPr/>
    </dgm:pt>
    <dgm:pt modelId="{09688041-D448-41DA-BAD5-DAE9782B01FA}" type="pres">
      <dgm:prSet presAssocID="{846584C2-CB2B-4F34-8A08-7C81B7F47EEA}" presName="parTx" presStyleLbl="revTx" presStyleIdx="0" presStyleCnt="4">
        <dgm:presLayoutVars>
          <dgm:chMax val="0"/>
          <dgm:chPref val="0"/>
        </dgm:presLayoutVars>
      </dgm:prSet>
      <dgm:spPr/>
    </dgm:pt>
    <dgm:pt modelId="{6ADEC55F-A3FA-4A85-B386-DB1B7AE99324}" type="pres">
      <dgm:prSet presAssocID="{5449B676-4716-4A92-A0B4-5DE7DD457932}" presName="sibTrans" presStyleCnt="0"/>
      <dgm:spPr/>
    </dgm:pt>
    <dgm:pt modelId="{B04600A9-1549-4BE9-A627-2FBF32300F8C}" type="pres">
      <dgm:prSet presAssocID="{2C5E4C29-C7C6-4D51-B634-8C7D3B1EB38E}" presName="compNode" presStyleCnt="0"/>
      <dgm:spPr/>
    </dgm:pt>
    <dgm:pt modelId="{35C053D5-3ACE-425D-AC30-2612F6C7F4A5}" type="pres">
      <dgm:prSet presAssocID="{2C5E4C29-C7C6-4D51-B634-8C7D3B1EB38E}" presName="bgRect" presStyleLbl="bgShp" presStyleIdx="1" presStyleCnt="4"/>
      <dgm:spPr/>
    </dgm:pt>
    <dgm:pt modelId="{3B45CD36-985A-4B46-868A-707FE83268D8}" type="pres">
      <dgm:prSet presAssocID="{2C5E4C29-C7C6-4D51-B634-8C7D3B1EB38E}"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ocument"/>
        </a:ext>
      </dgm:extLst>
    </dgm:pt>
    <dgm:pt modelId="{4F350349-C1D0-40DA-AC44-74FEDA0CAB64}" type="pres">
      <dgm:prSet presAssocID="{2C5E4C29-C7C6-4D51-B634-8C7D3B1EB38E}" presName="spaceRect" presStyleCnt="0"/>
      <dgm:spPr/>
    </dgm:pt>
    <dgm:pt modelId="{29CBC748-FEF1-4A11-8CB3-B81EA6A46DD0}" type="pres">
      <dgm:prSet presAssocID="{2C5E4C29-C7C6-4D51-B634-8C7D3B1EB38E}" presName="parTx" presStyleLbl="revTx" presStyleIdx="1" presStyleCnt="4">
        <dgm:presLayoutVars>
          <dgm:chMax val="0"/>
          <dgm:chPref val="0"/>
        </dgm:presLayoutVars>
      </dgm:prSet>
      <dgm:spPr/>
    </dgm:pt>
    <dgm:pt modelId="{57F01452-EBD0-412B-950E-C33A2A01E714}" type="pres">
      <dgm:prSet presAssocID="{E4B426DE-6237-4ACE-8106-7BC198140490}" presName="sibTrans" presStyleCnt="0"/>
      <dgm:spPr/>
    </dgm:pt>
    <dgm:pt modelId="{BD85981C-6A41-45B9-81F6-0C25C3B88CFF}" type="pres">
      <dgm:prSet presAssocID="{BA5A14E3-E661-464A-A491-06D581690327}" presName="compNode" presStyleCnt="0"/>
      <dgm:spPr/>
    </dgm:pt>
    <dgm:pt modelId="{00A00A91-7336-48AD-B29D-02D46F016D93}" type="pres">
      <dgm:prSet presAssocID="{BA5A14E3-E661-464A-A491-06D581690327}" presName="bgRect" presStyleLbl="bgShp" presStyleIdx="2" presStyleCnt="4"/>
      <dgm:spPr/>
    </dgm:pt>
    <dgm:pt modelId="{61AB58C6-58A5-4E19-8FF0-17711963FB56}" type="pres">
      <dgm:prSet presAssocID="{BA5A14E3-E661-464A-A491-06D581690327}"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Key"/>
        </a:ext>
      </dgm:extLst>
    </dgm:pt>
    <dgm:pt modelId="{CDA4821F-3C6B-40C8-BFDD-A36BAC687C7C}" type="pres">
      <dgm:prSet presAssocID="{BA5A14E3-E661-464A-A491-06D581690327}" presName="spaceRect" presStyleCnt="0"/>
      <dgm:spPr/>
    </dgm:pt>
    <dgm:pt modelId="{AE2D204F-6904-4D7E-B433-B305530CADB8}" type="pres">
      <dgm:prSet presAssocID="{BA5A14E3-E661-464A-A491-06D581690327}" presName="parTx" presStyleLbl="revTx" presStyleIdx="2" presStyleCnt="4">
        <dgm:presLayoutVars>
          <dgm:chMax val="0"/>
          <dgm:chPref val="0"/>
        </dgm:presLayoutVars>
      </dgm:prSet>
      <dgm:spPr/>
    </dgm:pt>
    <dgm:pt modelId="{A8C5C29C-EBAF-4D14-AEA6-E9E881ABC9C1}" type="pres">
      <dgm:prSet presAssocID="{EC5D5614-AC4C-4B8A-96C1-7D2FA1C02463}" presName="sibTrans" presStyleCnt="0"/>
      <dgm:spPr/>
    </dgm:pt>
    <dgm:pt modelId="{0AEBC347-B225-45A5-9332-51B8C8EFB1D8}" type="pres">
      <dgm:prSet presAssocID="{1BAB6A95-680A-4AAD-842B-D028F58B1605}" presName="compNode" presStyleCnt="0"/>
      <dgm:spPr/>
    </dgm:pt>
    <dgm:pt modelId="{D23D36E1-56F7-4DB1-A76B-21DEB4E50487}" type="pres">
      <dgm:prSet presAssocID="{1BAB6A95-680A-4AAD-842B-D028F58B1605}" presName="bgRect" presStyleLbl="bgShp" presStyleIdx="3" presStyleCnt="4"/>
      <dgm:spPr/>
    </dgm:pt>
    <dgm:pt modelId="{E99B69A9-6F50-4047-AA9D-5854A83DE174}" type="pres">
      <dgm:prSet presAssocID="{1BAB6A95-680A-4AAD-842B-D028F58B1605}"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Transfer"/>
        </a:ext>
      </dgm:extLst>
    </dgm:pt>
    <dgm:pt modelId="{DCB689CF-099A-43E4-8CBE-5F1AB32BCD75}" type="pres">
      <dgm:prSet presAssocID="{1BAB6A95-680A-4AAD-842B-D028F58B1605}" presName="spaceRect" presStyleCnt="0"/>
      <dgm:spPr/>
    </dgm:pt>
    <dgm:pt modelId="{01974F72-D64E-40AF-849C-4A687F8DA797}" type="pres">
      <dgm:prSet presAssocID="{1BAB6A95-680A-4AAD-842B-D028F58B1605}" presName="parTx" presStyleLbl="revTx" presStyleIdx="3" presStyleCnt="4">
        <dgm:presLayoutVars>
          <dgm:chMax val="0"/>
          <dgm:chPref val="0"/>
        </dgm:presLayoutVars>
      </dgm:prSet>
      <dgm:spPr/>
    </dgm:pt>
  </dgm:ptLst>
  <dgm:cxnLst>
    <dgm:cxn modelId="{BD89FC06-7D12-2540-8BB8-89A25DFFAD95}" type="presOf" srcId="{1BAB6A95-680A-4AAD-842B-D028F58B1605}" destId="{01974F72-D64E-40AF-849C-4A687F8DA797}" srcOrd="0" destOrd="0" presId="urn:microsoft.com/office/officeart/2018/2/layout/IconVerticalSolidList"/>
    <dgm:cxn modelId="{C50DD208-F2C9-E844-9540-66A041404036}" type="presOf" srcId="{BA5A14E3-E661-464A-A491-06D581690327}" destId="{AE2D204F-6904-4D7E-B433-B305530CADB8}" srcOrd="0" destOrd="0" presId="urn:microsoft.com/office/officeart/2018/2/layout/IconVerticalSolidList"/>
    <dgm:cxn modelId="{DD25DD4F-18DE-43F2-BB0E-0079830C71B3}" srcId="{7962BAA3-F315-456F-AF64-2E07C6D6692B}" destId="{BA5A14E3-E661-464A-A491-06D581690327}" srcOrd="2" destOrd="0" parTransId="{C6F9E0AF-15D1-410A-860E-F590136CE945}" sibTransId="{EC5D5614-AC4C-4B8A-96C1-7D2FA1C02463}"/>
    <dgm:cxn modelId="{530FFA69-6DC0-254F-96DA-CB10A661F01A}" type="presOf" srcId="{846584C2-CB2B-4F34-8A08-7C81B7F47EEA}" destId="{09688041-D448-41DA-BAD5-DAE9782B01FA}" srcOrd="0" destOrd="0" presId="urn:microsoft.com/office/officeart/2018/2/layout/IconVerticalSolidList"/>
    <dgm:cxn modelId="{810CCE6C-5BDF-4EE6-92A1-7A57623031F8}" srcId="{7962BAA3-F315-456F-AF64-2E07C6D6692B}" destId="{2C5E4C29-C7C6-4D51-B634-8C7D3B1EB38E}" srcOrd="1" destOrd="0" parTransId="{90957373-EFA8-4131-B97A-F687AA07CB2F}" sibTransId="{E4B426DE-6237-4ACE-8106-7BC198140490}"/>
    <dgm:cxn modelId="{EA3BC5A2-676C-5145-B679-2795573FEE71}" type="presOf" srcId="{2C5E4C29-C7C6-4D51-B634-8C7D3B1EB38E}" destId="{29CBC748-FEF1-4A11-8CB3-B81EA6A46DD0}" srcOrd="0" destOrd="0" presId="urn:microsoft.com/office/officeart/2018/2/layout/IconVerticalSolidList"/>
    <dgm:cxn modelId="{512643A6-AA7E-480B-A0AA-4075245F50B0}" srcId="{7962BAA3-F315-456F-AF64-2E07C6D6692B}" destId="{846584C2-CB2B-4F34-8A08-7C81B7F47EEA}" srcOrd="0" destOrd="0" parTransId="{3BB093D6-94CB-4E6C-ADC5-347D40F35985}" sibTransId="{5449B676-4716-4A92-A0B4-5DE7DD457932}"/>
    <dgm:cxn modelId="{507889AA-0118-3143-A14D-CB96E126CBFE}" type="presOf" srcId="{7962BAA3-F315-456F-AF64-2E07C6D6692B}" destId="{1981D900-0A50-4880-9644-456CB1CAEC69}" srcOrd="0" destOrd="0" presId="urn:microsoft.com/office/officeart/2018/2/layout/IconVerticalSolidList"/>
    <dgm:cxn modelId="{A5C4C3B0-6C00-4257-8C93-AC103632A87E}" srcId="{7962BAA3-F315-456F-AF64-2E07C6D6692B}" destId="{1BAB6A95-680A-4AAD-842B-D028F58B1605}" srcOrd="3" destOrd="0" parTransId="{BA8935E2-6676-441D-83FA-A1615B758D42}" sibTransId="{722EA895-19A6-455C-BFC0-AFC3EC4F870A}"/>
    <dgm:cxn modelId="{66C5F0AB-C49C-F745-9550-6F0FF53A505D}" type="presParOf" srcId="{1981D900-0A50-4880-9644-456CB1CAEC69}" destId="{59CCD779-88AF-44FA-91F5-0B406F035211}" srcOrd="0" destOrd="0" presId="urn:microsoft.com/office/officeart/2018/2/layout/IconVerticalSolidList"/>
    <dgm:cxn modelId="{47955C91-9006-F54F-A4F2-62E24B944832}" type="presParOf" srcId="{59CCD779-88AF-44FA-91F5-0B406F035211}" destId="{B02191AB-D9D5-4276-B6A6-4F81316648D5}" srcOrd="0" destOrd="0" presId="urn:microsoft.com/office/officeart/2018/2/layout/IconVerticalSolidList"/>
    <dgm:cxn modelId="{4543A906-8B30-BA49-A231-2BC3A53F2E82}" type="presParOf" srcId="{59CCD779-88AF-44FA-91F5-0B406F035211}" destId="{23697F08-22FA-4E96-9454-AA301575C8C7}" srcOrd="1" destOrd="0" presId="urn:microsoft.com/office/officeart/2018/2/layout/IconVerticalSolidList"/>
    <dgm:cxn modelId="{CA7BF944-D0FE-7149-9B2E-FB9E91F0FB9D}" type="presParOf" srcId="{59CCD779-88AF-44FA-91F5-0B406F035211}" destId="{2334108C-EA2C-4065-A2BC-9513F9DA9D49}" srcOrd="2" destOrd="0" presId="urn:microsoft.com/office/officeart/2018/2/layout/IconVerticalSolidList"/>
    <dgm:cxn modelId="{91C61136-D6C1-5840-8576-07E6E9388500}" type="presParOf" srcId="{59CCD779-88AF-44FA-91F5-0B406F035211}" destId="{09688041-D448-41DA-BAD5-DAE9782B01FA}" srcOrd="3" destOrd="0" presId="urn:microsoft.com/office/officeart/2018/2/layout/IconVerticalSolidList"/>
    <dgm:cxn modelId="{970EF16B-0C44-EF43-883E-812E0787325C}" type="presParOf" srcId="{1981D900-0A50-4880-9644-456CB1CAEC69}" destId="{6ADEC55F-A3FA-4A85-B386-DB1B7AE99324}" srcOrd="1" destOrd="0" presId="urn:microsoft.com/office/officeart/2018/2/layout/IconVerticalSolidList"/>
    <dgm:cxn modelId="{44E0AEB3-76C2-6844-91BC-3323B250EE9F}" type="presParOf" srcId="{1981D900-0A50-4880-9644-456CB1CAEC69}" destId="{B04600A9-1549-4BE9-A627-2FBF32300F8C}" srcOrd="2" destOrd="0" presId="urn:microsoft.com/office/officeart/2018/2/layout/IconVerticalSolidList"/>
    <dgm:cxn modelId="{3FACF032-9A8A-1141-84B5-3A0727C71965}" type="presParOf" srcId="{B04600A9-1549-4BE9-A627-2FBF32300F8C}" destId="{35C053D5-3ACE-425D-AC30-2612F6C7F4A5}" srcOrd="0" destOrd="0" presId="urn:microsoft.com/office/officeart/2018/2/layout/IconVerticalSolidList"/>
    <dgm:cxn modelId="{28551C1B-B822-3F47-A604-86739F6CCAAE}" type="presParOf" srcId="{B04600A9-1549-4BE9-A627-2FBF32300F8C}" destId="{3B45CD36-985A-4B46-868A-707FE83268D8}" srcOrd="1" destOrd="0" presId="urn:microsoft.com/office/officeart/2018/2/layout/IconVerticalSolidList"/>
    <dgm:cxn modelId="{90F144F3-A032-D74F-B8A1-E1182240FE98}" type="presParOf" srcId="{B04600A9-1549-4BE9-A627-2FBF32300F8C}" destId="{4F350349-C1D0-40DA-AC44-74FEDA0CAB64}" srcOrd="2" destOrd="0" presId="urn:microsoft.com/office/officeart/2018/2/layout/IconVerticalSolidList"/>
    <dgm:cxn modelId="{2C77CA96-0AC1-7B42-A1BA-E94F7CBC23DC}" type="presParOf" srcId="{B04600A9-1549-4BE9-A627-2FBF32300F8C}" destId="{29CBC748-FEF1-4A11-8CB3-B81EA6A46DD0}" srcOrd="3" destOrd="0" presId="urn:microsoft.com/office/officeart/2018/2/layout/IconVerticalSolidList"/>
    <dgm:cxn modelId="{DED903A5-3001-2D4A-9F01-F2DCF0E02513}" type="presParOf" srcId="{1981D900-0A50-4880-9644-456CB1CAEC69}" destId="{57F01452-EBD0-412B-950E-C33A2A01E714}" srcOrd="3" destOrd="0" presId="urn:microsoft.com/office/officeart/2018/2/layout/IconVerticalSolidList"/>
    <dgm:cxn modelId="{04E8BDF5-1081-CE42-A1C0-5FCD2A6A966B}" type="presParOf" srcId="{1981D900-0A50-4880-9644-456CB1CAEC69}" destId="{BD85981C-6A41-45B9-81F6-0C25C3B88CFF}" srcOrd="4" destOrd="0" presId="urn:microsoft.com/office/officeart/2018/2/layout/IconVerticalSolidList"/>
    <dgm:cxn modelId="{F58B6C37-9A27-D049-84E6-1A7F80CB38A2}" type="presParOf" srcId="{BD85981C-6A41-45B9-81F6-0C25C3B88CFF}" destId="{00A00A91-7336-48AD-B29D-02D46F016D93}" srcOrd="0" destOrd="0" presId="urn:microsoft.com/office/officeart/2018/2/layout/IconVerticalSolidList"/>
    <dgm:cxn modelId="{96F8CCEA-A445-2C41-9A58-D0A987567384}" type="presParOf" srcId="{BD85981C-6A41-45B9-81F6-0C25C3B88CFF}" destId="{61AB58C6-58A5-4E19-8FF0-17711963FB56}" srcOrd="1" destOrd="0" presId="urn:microsoft.com/office/officeart/2018/2/layout/IconVerticalSolidList"/>
    <dgm:cxn modelId="{8A03C4AE-1564-C74D-8B4B-8BDA03D21AE9}" type="presParOf" srcId="{BD85981C-6A41-45B9-81F6-0C25C3B88CFF}" destId="{CDA4821F-3C6B-40C8-BFDD-A36BAC687C7C}" srcOrd="2" destOrd="0" presId="urn:microsoft.com/office/officeart/2018/2/layout/IconVerticalSolidList"/>
    <dgm:cxn modelId="{1389A361-8083-2948-A566-0702E9C1A1FF}" type="presParOf" srcId="{BD85981C-6A41-45B9-81F6-0C25C3B88CFF}" destId="{AE2D204F-6904-4D7E-B433-B305530CADB8}" srcOrd="3" destOrd="0" presId="urn:microsoft.com/office/officeart/2018/2/layout/IconVerticalSolidList"/>
    <dgm:cxn modelId="{73AE5DA4-5EE5-8649-A518-961BF78E49F0}" type="presParOf" srcId="{1981D900-0A50-4880-9644-456CB1CAEC69}" destId="{A8C5C29C-EBAF-4D14-AEA6-E9E881ABC9C1}" srcOrd="5" destOrd="0" presId="urn:microsoft.com/office/officeart/2018/2/layout/IconVerticalSolidList"/>
    <dgm:cxn modelId="{260C1DCA-28D3-CF47-B438-E23536ED2A94}" type="presParOf" srcId="{1981D900-0A50-4880-9644-456CB1CAEC69}" destId="{0AEBC347-B225-45A5-9332-51B8C8EFB1D8}" srcOrd="6" destOrd="0" presId="urn:microsoft.com/office/officeart/2018/2/layout/IconVerticalSolidList"/>
    <dgm:cxn modelId="{7E3C6CA6-D3FF-C341-8DD2-38E7DB9B4397}" type="presParOf" srcId="{0AEBC347-B225-45A5-9332-51B8C8EFB1D8}" destId="{D23D36E1-56F7-4DB1-A76B-21DEB4E50487}" srcOrd="0" destOrd="0" presId="urn:microsoft.com/office/officeart/2018/2/layout/IconVerticalSolidList"/>
    <dgm:cxn modelId="{2766D097-A7B1-2A4B-AC7D-3433765ED8DE}" type="presParOf" srcId="{0AEBC347-B225-45A5-9332-51B8C8EFB1D8}" destId="{E99B69A9-6F50-4047-AA9D-5854A83DE174}" srcOrd="1" destOrd="0" presId="urn:microsoft.com/office/officeart/2018/2/layout/IconVerticalSolidList"/>
    <dgm:cxn modelId="{6D8DBDCC-8694-E94E-ACF1-92A2F11AFB88}" type="presParOf" srcId="{0AEBC347-B225-45A5-9332-51B8C8EFB1D8}" destId="{DCB689CF-099A-43E4-8CBE-5F1AB32BCD75}" srcOrd="2" destOrd="0" presId="urn:microsoft.com/office/officeart/2018/2/layout/IconVerticalSolidList"/>
    <dgm:cxn modelId="{495AD697-CD43-F642-8F89-059A99E03023}" type="presParOf" srcId="{0AEBC347-B225-45A5-9332-51B8C8EFB1D8}" destId="{01974F72-D64E-40AF-849C-4A687F8DA797}"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839CDFE-1F62-4582-93E2-C3455685D4F4}"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7A9D94C2-394C-4980-BE3C-837C06AC88D1}">
      <dgm:prSet/>
      <dgm:spPr/>
      <dgm:t>
        <a:bodyPr/>
        <a:lstStyle/>
        <a:p>
          <a:pPr>
            <a:lnSpc>
              <a:spcPct val="100000"/>
            </a:lnSpc>
          </a:pPr>
          <a:r>
            <a:rPr lang="en-US"/>
            <a:t>IRAC structure with mini-IRACS for sub-rules</a:t>
          </a:r>
        </a:p>
      </dgm:t>
    </dgm:pt>
    <dgm:pt modelId="{A0D3DA73-A09A-48FE-B1FE-EE59CD00AB2E}" type="parTrans" cxnId="{10746ACF-3638-40D7-89B4-E2FFEFB54949}">
      <dgm:prSet/>
      <dgm:spPr/>
      <dgm:t>
        <a:bodyPr/>
        <a:lstStyle/>
        <a:p>
          <a:endParaRPr lang="en-US"/>
        </a:p>
      </dgm:t>
    </dgm:pt>
    <dgm:pt modelId="{ECAFE357-A0F4-4AD4-90F0-396A39E338D6}" type="sibTrans" cxnId="{10746ACF-3638-40D7-89B4-E2FFEFB54949}">
      <dgm:prSet/>
      <dgm:spPr/>
      <dgm:t>
        <a:bodyPr/>
        <a:lstStyle/>
        <a:p>
          <a:endParaRPr lang="en-US"/>
        </a:p>
      </dgm:t>
    </dgm:pt>
    <dgm:pt modelId="{40A6DB2C-718C-43E7-A6B2-03F0EB8DC905}">
      <dgm:prSet/>
      <dgm:spPr/>
      <dgm:t>
        <a:bodyPr/>
        <a:lstStyle/>
        <a:p>
          <a:pPr>
            <a:lnSpc>
              <a:spcPct val="100000"/>
            </a:lnSpc>
          </a:pPr>
          <a:r>
            <a:rPr lang="en-US"/>
            <a:t>Headings</a:t>
          </a:r>
        </a:p>
      </dgm:t>
    </dgm:pt>
    <dgm:pt modelId="{0E33F371-BD34-4865-8393-DDD7206F9557}" type="parTrans" cxnId="{6718BF27-0FAF-48BB-A8AA-58BC4D4B91A2}">
      <dgm:prSet/>
      <dgm:spPr/>
      <dgm:t>
        <a:bodyPr/>
        <a:lstStyle/>
        <a:p>
          <a:endParaRPr lang="en-US"/>
        </a:p>
      </dgm:t>
    </dgm:pt>
    <dgm:pt modelId="{0EAD3870-894A-42AE-9549-B852CD08F294}" type="sibTrans" cxnId="{6718BF27-0FAF-48BB-A8AA-58BC4D4B91A2}">
      <dgm:prSet/>
      <dgm:spPr/>
      <dgm:t>
        <a:bodyPr/>
        <a:lstStyle/>
        <a:p>
          <a:endParaRPr lang="en-US"/>
        </a:p>
      </dgm:t>
    </dgm:pt>
    <dgm:pt modelId="{3AF3A5A3-4ED4-4963-9FBD-3499A9834216}">
      <dgm:prSet/>
      <dgm:spPr/>
      <dgm:t>
        <a:bodyPr/>
        <a:lstStyle/>
        <a:p>
          <a:pPr>
            <a:lnSpc>
              <a:spcPct val="100000"/>
            </a:lnSpc>
          </a:pPr>
          <a:r>
            <a:rPr lang="en-US"/>
            <a:t>Topic sentences</a:t>
          </a:r>
        </a:p>
      </dgm:t>
    </dgm:pt>
    <dgm:pt modelId="{89F61B44-7D0A-4974-8ACA-E66A4B9A3C77}" type="parTrans" cxnId="{186D95D5-DEB3-493C-A800-753EB4A1F4DF}">
      <dgm:prSet/>
      <dgm:spPr/>
      <dgm:t>
        <a:bodyPr/>
        <a:lstStyle/>
        <a:p>
          <a:endParaRPr lang="en-US"/>
        </a:p>
      </dgm:t>
    </dgm:pt>
    <dgm:pt modelId="{3A5F553A-B751-46D9-B591-B459A33B5F5D}" type="sibTrans" cxnId="{186D95D5-DEB3-493C-A800-753EB4A1F4DF}">
      <dgm:prSet/>
      <dgm:spPr/>
      <dgm:t>
        <a:bodyPr/>
        <a:lstStyle/>
        <a:p>
          <a:endParaRPr lang="en-US"/>
        </a:p>
      </dgm:t>
    </dgm:pt>
    <dgm:pt modelId="{18DA4B39-C4F7-420F-A78D-AC9B8F03ACC9}">
      <dgm:prSet/>
      <dgm:spPr/>
      <dgm:t>
        <a:bodyPr/>
        <a:lstStyle/>
        <a:p>
          <a:pPr>
            <a:lnSpc>
              <a:spcPct val="100000"/>
            </a:lnSpc>
          </a:pPr>
          <a:r>
            <a:rPr lang="en-US"/>
            <a:t>Short paragraphs</a:t>
          </a:r>
        </a:p>
      </dgm:t>
    </dgm:pt>
    <dgm:pt modelId="{0B406C60-AE2E-418F-B4B5-00DAABD6849E}" type="parTrans" cxnId="{D1B1D703-CD76-48A5-8AC0-3B9AD53D8597}">
      <dgm:prSet/>
      <dgm:spPr/>
      <dgm:t>
        <a:bodyPr/>
        <a:lstStyle/>
        <a:p>
          <a:endParaRPr lang="en-US"/>
        </a:p>
      </dgm:t>
    </dgm:pt>
    <dgm:pt modelId="{A7C68D07-7534-4EDA-8148-DB99428A5B80}" type="sibTrans" cxnId="{D1B1D703-CD76-48A5-8AC0-3B9AD53D8597}">
      <dgm:prSet/>
      <dgm:spPr/>
      <dgm:t>
        <a:bodyPr/>
        <a:lstStyle/>
        <a:p>
          <a:endParaRPr lang="en-US"/>
        </a:p>
      </dgm:t>
    </dgm:pt>
    <dgm:pt modelId="{5B90FF6C-7F2F-4CB1-948B-45943CE96022}" type="pres">
      <dgm:prSet presAssocID="{4839CDFE-1F62-4582-93E2-C3455685D4F4}" presName="root" presStyleCnt="0">
        <dgm:presLayoutVars>
          <dgm:dir/>
          <dgm:resizeHandles val="exact"/>
        </dgm:presLayoutVars>
      </dgm:prSet>
      <dgm:spPr/>
    </dgm:pt>
    <dgm:pt modelId="{EA2D859C-624E-4307-AFA0-35B6219898FA}" type="pres">
      <dgm:prSet presAssocID="{7A9D94C2-394C-4980-BE3C-837C06AC88D1}" presName="compNode" presStyleCnt="0"/>
      <dgm:spPr/>
    </dgm:pt>
    <dgm:pt modelId="{0001434D-3D03-4E2B-883D-B3446AC2FF31}" type="pres">
      <dgm:prSet presAssocID="{7A9D94C2-394C-4980-BE3C-837C06AC88D1}" presName="bgRect" presStyleLbl="bgShp" presStyleIdx="0" presStyleCnt="4"/>
      <dgm:spPr/>
    </dgm:pt>
    <dgm:pt modelId="{48CFEC1E-F87C-4A39-8B78-28F1DD511460}" type="pres">
      <dgm:prSet presAssocID="{7A9D94C2-394C-4980-BE3C-837C06AC88D1}"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ierarchy"/>
        </a:ext>
      </dgm:extLst>
    </dgm:pt>
    <dgm:pt modelId="{94F611FA-5BCD-4B42-BAB4-1F94DC59B63D}" type="pres">
      <dgm:prSet presAssocID="{7A9D94C2-394C-4980-BE3C-837C06AC88D1}" presName="spaceRect" presStyleCnt="0"/>
      <dgm:spPr/>
    </dgm:pt>
    <dgm:pt modelId="{E63BF049-A87B-402E-A910-BDDE0667C0A6}" type="pres">
      <dgm:prSet presAssocID="{7A9D94C2-394C-4980-BE3C-837C06AC88D1}" presName="parTx" presStyleLbl="revTx" presStyleIdx="0" presStyleCnt="4">
        <dgm:presLayoutVars>
          <dgm:chMax val="0"/>
          <dgm:chPref val="0"/>
        </dgm:presLayoutVars>
      </dgm:prSet>
      <dgm:spPr/>
    </dgm:pt>
    <dgm:pt modelId="{10B9EAFE-E7BB-4DD3-ACDC-842112E47C56}" type="pres">
      <dgm:prSet presAssocID="{ECAFE357-A0F4-4AD4-90F0-396A39E338D6}" presName="sibTrans" presStyleCnt="0"/>
      <dgm:spPr/>
    </dgm:pt>
    <dgm:pt modelId="{D8CC7396-C65F-4A06-AB52-EE11ACD3121C}" type="pres">
      <dgm:prSet presAssocID="{40A6DB2C-718C-43E7-A6B2-03F0EB8DC905}" presName="compNode" presStyleCnt="0"/>
      <dgm:spPr/>
    </dgm:pt>
    <dgm:pt modelId="{E437C2E2-AB3E-4926-AD63-3B37F9063385}" type="pres">
      <dgm:prSet presAssocID="{40A6DB2C-718C-43E7-A6B2-03F0EB8DC905}" presName="bgRect" presStyleLbl="bgShp" presStyleIdx="1" presStyleCnt="4"/>
      <dgm:spPr/>
    </dgm:pt>
    <dgm:pt modelId="{8170DBDF-85D9-47B5-9453-46318CE18491}" type="pres">
      <dgm:prSet presAssocID="{40A6DB2C-718C-43E7-A6B2-03F0EB8DC905}"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eckmark"/>
        </a:ext>
      </dgm:extLst>
    </dgm:pt>
    <dgm:pt modelId="{25C18A31-FEEC-48E2-BCE8-2AFAE2CCBF25}" type="pres">
      <dgm:prSet presAssocID="{40A6DB2C-718C-43E7-A6B2-03F0EB8DC905}" presName="spaceRect" presStyleCnt="0"/>
      <dgm:spPr/>
    </dgm:pt>
    <dgm:pt modelId="{52A3DDB5-76DA-4861-9E81-AC4B1C9E1EE7}" type="pres">
      <dgm:prSet presAssocID="{40A6DB2C-718C-43E7-A6B2-03F0EB8DC905}" presName="parTx" presStyleLbl="revTx" presStyleIdx="1" presStyleCnt="4">
        <dgm:presLayoutVars>
          <dgm:chMax val="0"/>
          <dgm:chPref val="0"/>
        </dgm:presLayoutVars>
      </dgm:prSet>
      <dgm:spPr/>
    </dgm:pt>
    <dgm:pt modelId="{6BC9530C-5493-4A99-AF91-816948866E5C}" type="pres">
      <dgm:prSet presAssocID="{0EAD3870-894A-42AE-9549-B852CD08F294}" presName="sibTrans" presStyleCnt="0"/>
      <dgm:spPr/>
    </dgm:pt>
    <dgm:pt modelId="{B575E2FD-71EA-40F8-8B77-1305D8D86883}" type="pres">
      <dgm:prSet presAssocID="{3AF3A5A3-4ED4-4963-9FBD-3499A9834216}" presName="compNode" presStyleCnt="0"/>
      <dgm:spPr/>
    </dgm:pt>
    <dgm:pt modelId="{7A20F34A-9D76-4772-812F-623F51CFB840}" type="pres">
      <dgm:prSet presAssocID="{3AF3A5A3-4ED4-4963-9FBD-3499A9834216}" presName="bgRect" presStyleLbl="bgShp" presStyleIdx="2" presStyleCnt="4"/>
      <dgm:spPr/>
    </dgm:pt>
    <dgm:pt modelId="{444B9F48-E19F-47C1-96F4-1EC1FD7B9966}" type="pres">
      <dgm:prSet presAssocID="{3AF3A5A3-4ED4-4963-9FBD-3499A9834216}"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Lightbulb"/>
        </a:ext>
      </dgm:extLst>
    </dgm:pt>
    <dgm:pt modelId="{26746987-7C9E-46F5-BFC1-09EDA44BD29D}" type="pres">
      <dgm:prSet presAssocID="{3AF3A5A3-4ED4-4963-9FBD-3499A9834216}" presName="spaceRect" presStyleCnt="0"/>
      <dgm:spPr/>
    </dgm:pt>
    <dgm:pt modelId="{5E380886-D684-41FC-8FD1-A5C748352F5E}" type="pres">
      <dgm:prSet presAssocID="{3AF3A5A3-4ED4-4963-9FBD-3499A9834216}" presName="parTx" presStyleLbl="revTx" presStyleIdx="2" presStyleCnt="4">
        <dgm:presLayoutVars>
          <dgm:chMax val="0"/>
          <dgm:chPref val="0"/>
        </dgm:presLayoutVars>
      </dgm:prSet>
      <dgm:spPr/>
    </dgm:pt>
    <dgm:pt modelId="{A4E911DD-3C6A-4452-B342-6D8A2913C0CD}" type="pres">
      <dgm:prSet presAssocID="{3A5F553A-B751-46D9-B591-B459A33B5F5D}" presName="sibTrans" presStyleCnt="0"/>
      <dgm:spPr/>
    </dgm:pt>
    <dgm:pt modelId="{EE8F7F9F-549C-4B26-ABD4-05FF082C649E}" type="pres">
      <dgm:prSet presAssocID="{18DA4B39-C4F7-420F-A78D-AC9B8F03ACC9}" presName="compNode" presStyleCnt="0"/>
      <dgm:spPr/>
    </dgm:pt>
    <dgm:pt modelId="{A9E581CC-4DAC-4F72-8917-7E42A6A46FA9}" type="pres">
      <dgm:prSet presAssocID="{18DA4B39-C4F7-420F-A78D-AC9B8F03ACC9}" presName="bgRect" presStyleLbl="bgShp" presStyleIdx="3" presStyleCnt="4"/>
      <dgm:spPr/>
    </dgm:pt>
    <dgm:pt modelId="{079F6E26-0C11-4F97-90CB-2649C470E4E4}" type="pres">
      <dgm:prSet presAssocID="{18DA4B39-C4F7-420F-A78D-AC9B8F03ACC9}"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a:noFill/>
        </a:ln>
      </dgm:spPr>
      <dgm:extLst>
        <a:ext uri="{E40237B7-FDA0-4F09-8148-C483321AD2D9}">
          <dgm14:cNvPr xmlns:dgm14="http://schemas.microsoft.com/office/drawing/2010/diagram" id="0" name="" descr="Clipboard with solid fill"/>
        </a:ext>
      </dgm:extLst>
    </dgm:pt>
    <dgm:pt modelId="{D0B00051-5282-4E79-9D25-6C1BAA4ACFFA}" type="pres">
      <dgm:prSet presAssocID="{18DA4B39-C4F7-420F-A78D-AC9B8F03ACC9}" presName="spaceRect" presStyleCnt="0"/>
      <dgm:spPr/>
    </dgm:pt>
    <dgm:pt modelId="{3FF6D154-DA25-47D0-96D0-C2B723FCA9EB}" type="pres">
      <dgm:prSet presAssocID="{18DA4B39-C4F7-420F-A78D-AC9B8F03ACC9}" presName="parTx" presStyleLbl="revTx" presStyleIdx="3" presStyleCnt="4">
        <dgm:presLayoutVars>
          <dgm:chMax val="0"/>
          <dgm:chPref val="0"/>
        </dgm:presLayoutVars>
      </dgm:prSet>
      <dgm:spPr/>
    </dgm:pt>
  </dgm:ptLst>
  <dgm:cxnLst>
    <dgm:cxn modelId="{D1B1D703-CD76-48A5-8AC0-3B9AD53D8597}" srcId="{4839CDFE-1F62-4582-93E2-C3455685D4F4}" destId="{18DA4B39-C4F7-420F-A78D-AC9B8F03ACC9}" srcOrd="3" destOrd="0" parTransId="{0B406C60-AE2E-418F-B4B5-00DAABD6849E}" sibTransId="{A7C68D07-7534-4EDA-8148-DB99428A5B80}"/>
    <dgm:cxn modelId="{FB79850F-9E70-4F4D-878F-204219AE070F}" type="presOf" srcId="{3AF3A5A3-4ED4-4963-9FBD-3499A9834216}" destId="{5E380886-D684-41FC-8FD1-A5C748352F5E}" srcOrd="0" destOrd="0" presId="urn:microsoft.com/office/officeart/2018/2/layout/IconVerticalSolidList"/>
    <dgm:cxn modelId="{6718BF27-0FAF-48BB-A8AA-58BC4D4B91A2}" srcId="{4839CDFE-1F62-4582-93E2-C3455685D4F4}" destId="{40A6DB2C-718C-43E7-A6B2-03F0EB8DC905}" srcOrd="1" destOrd="0" parTransId="{0E33F371-BD34-4865-8393-DDD7206F9557}" sibTransId="{0EAD3870-894A-42AE-9549-B852CD08F294}"/>
    <dgm:cxn modelId="{193B4F44-B85F-EE4E-B7DE-C986BB1A69E0}" type="presOf" srcId="{18DA4B39-C4F7-420F-A78D-AC9B8F03ACC9}" destId="{3FF6D154-DA25-47D0-96D0-C2B723FCA9EB}" srcOrd="0" destOrd="0" presId="urn:microsoft.com/office/officeart/2018/2/layout/IconVerticalSolidList"/>
    <dgm:cxn modelId="{F0AAADB7-E10D-764B-89A9-FD287670E96A}" type="presOf" srcId="{40A6DB2C-718C-43E7-A6B2-03F0EB8DC905}" destId="{52A3DDB5-76DA-4861-9E81-AC4B1C9E1EE7}" srcOrd="0" destOrd="0" presId="urn:microsoft.com/office/officeart/2018/2/layout/IconVerticalSolidList"/>
    <dgm:cxn modelId="{3372B2BD-7FCE-DC49-98F1-E0FA4061FB16}" type="presOf" srcId="{7A9D94C2-394C-4980-BE3C-837C06AC88D1}" destId="{E63BF049-A87B-402E-A910-BDDE0667C0A6}" srcOrd="0" destOrd="0" presId="urn:microsoft.com/office/officeart/2018/2/layout/IconVerticalSolidList"/>
    <dgm:cxn modelId="{1E16BCC4-1B48-7341-B535-5B8B7618BC89}" type="presOf" srcId="{4839CDFE-1F62-4582-93E2-C3455685D4F4}" destId="{5B90FF6C-7F2F-4CB1-948B-45943CE96022}" srcOrd="0" destOrd="0" presId="urn:microsoft.com/office/officeart/2018/2/layout/IconVerticalSolidList"/>
    <dgm:cxn modelId="{10746ACF-3638-40D7-89B4-E2FFEFB54949}" srcId="{4839CDFE-1F62-4582-93E2-C3455685D4F4}" destId="{7A9D94C2-394C-4980-BE3C-837C06AC88D1}" srcOrd="0" destOrd="0" parTransId="{A0D3DA73-A09A-48FE-B1FE-EE59CD00AB2E}" sibTransId="{ECAFE357-A0F4-4AD4-90F0-396A39E338D6}"/>
    <dgm:cxn modelId="{186D95D5-DEB3-493C-A800-753EB4A1F4DF}" srcId="{4839CDFE-1F62-4582-93E2-C3455685D4F4}" destId="{3AF3A5A3-4ED4-4963-9FBD-3499A9834216}" srcOrd="2" destOrd="0" parTransId="{89F61B44-7D0A-4974-8ACA-E66A4B9A3C77}" sibTransId="{3A5F553A-B751-46D9-B591-B459A33B5F5D}"/>
    <dgm:cxn modelId="{D97B8037-6C71-474B-AEF7-4B1E0268DB85}" type="presParOf" srcId="{5B90FF6C-7F2F-4CB1-948B-45943CE96022}" destId="{EA2D859C-624E-4307-AFA0-35B6219898FA}" srcOrd="0" destOrd="0" presId="urn:microsoft.com/office/officeart/2018/2/layout/IconVerticalSolidList"/>
    <dgm:cxn modelId="{AF11C4FF-4406-1140-A09B-4F5C750F6C02}" type="presParOf" srcId="{EA2D859C-624E-4307-AFA0-35B6219898FA}" destId="{0001434D-3D03-4E2B-883D-B3446AC2FF31}" srcOrd="0" destOrd="0" presId="urn:microsoft.com/office/officeart/2018/2/layout/IconVerticalSolidList"/>
    <dgm:cxn modelId="{27FF7D94-3072-DA43-8386-E9FEB1DF715C}" type="presParOf" srcId="{EA2D859C-624E-4307-AFA0-35B6219898FA}" destId="{48CFEC1E-F87C-4A39-8B78-28F1DD511460}" srcOrd="1" destOrd="0" presId="urn:microsoft.com/office/officeart/2018/2/layout/IconVerticalSolidList"/>
    <dgm:cxn modelId="{817FFDAA-6CE1-BA49-9FBC-A25885C54960}" type="presParOf" srcId="{EA2D859C-624E-4307-AFA0-35B6219898FA}" destId="{94F611FA-5BCD-4B42-BAB4-1F94DC59B63D}" srcOrd="2" destOrd="0" presId="urn:microsoft.com/office/officeart/2018/2/layout/IconVerticalSolidList"/>
    <dgm:cxn modelId="{E1E5B741-29F1-D344-819B-5E66DDC2134A}" type="presParOf" srcId="{EA2D859C-624E-4307-AFA0-35B6219898FA}" destId="{E63BF049-A87B-402E-A910-BDDE0667C0A6}" srcOrd="3" destOrd="0" presId="urn:microsoft.com/office/officeart/2018/2/layout/IconVerticalSolidList"/>
    <dgm:cxn modelId="{A694E0CA-1582-EC46-9789-31E3ED5BDE5C}" type="presParOf" srcId="{5B90FF6C-7F2F-4CB1-948B-45943CE96022}" destId="{10B9EAFE-E7BB-4DD3-ACDC-842112E47C56}" srcOrd="1" destOrd="0" presId="urn:microsoft.com/office/officeart/2018/2/layout/IconVerticalSolidList"/>
    <dgm:cxn modelId="{2F5819B2-012A-F54B-8B87-D68C31F529CC}" type="presParOf" srcId="{5B90FF6C-7F2F-4CB1-948B-45943CE96022}" destId="{D8CC7396-C65F-4A06-AB52-EE11ACD3121C}" srcOrd="2" destOrd="0" presId="urn:microsoft.com/office/officeart/2018/2/layout/IconVerticalSolidList"/>
    <dgm:cxn modelId="{B43F4C01-7DAA-7541-B0F7-55F43C0626CD}" type="presParOf" srcId="{D8CC7396-C65F-4A06-AB52-EE11ACD3121C}" destId="{E437C2E2-AB3E-4926-AD63-3B37F9063385}" srcOrd="0" destOrd="0" presId="urn:microsoft.com/office/officeart/2018/2/layout/IconVerticalSolidList"/>
    <dgm:cxn modelId="{1576D396-CD6C-8147-8FBC-FA061270709E}" type="presParOf" srcId="{D8CC7396-C65F-4A06-AB52-EE11ACD3121C}" destId="{8170DBDF-85D9-47B5-9453-46318CE18491}" srcOrd="1" destOrd="0" presId="urn:microsoft.com/office/officeart/2018/2/layout/IconVerticalSolidList"/>
    <dgm:cxn modelId="{1F42446A-4B1E-7D44-848C-17264559705E}" type="presParOf" srcId="{D8CC7396-C65F-4A06-AB52-EE11ACD3121C}" destId="{25C18A31-FEEC-48E2-BCE8-2AFAE2CCBF25}" srcOrd="2" destOrd="0" presId="urn:microsoft.com/office/officeart/2018/2/layout/IconVerticalSolidList"/>
    <dgm:cxn modelId="{52A79804-8251-3B41-B9D3-7ADD581C0EC0}" type="presParOf" srcId="{D8CC7396-C65F-4A06-AB52-EE11ACD3121C}" destId="{52A3DDB5-76DA-4861-9E81-AC4B1C9E1EE7}" srcOrd="3" destOrd="0" presId="urn:microsoft.com/office/officeart/2018/2/layout/IconVerticalSolidList"/>
    <dgm:cxn modelId="{711D10BF-9978-C046-8F34-E62B8A994D47}" type="presParOf" srcId="{5B90FF6C-7F2F-4CB1-948B-45943CE96022}" destId="{6BC9530C-5493-4A99-AF91-816948866E5C}" srcOrd="3" destOrd="0" presId="urn:microsoft.com/office/officeart/2018/2/layout/IconVerticalSolidList"/>
    <dgm:cxn modelId="{609D3C3F-E5B1-1845-89DA-B7055701977E}" type="presParOf" srcId="{5B90FF6C-7F2F-4CB1-948B-45943CE96022}" destId="{B575E2FD-71EA-40F8-8B77-1305D8D86883}" srcOrd="4" destOrd="0" presId="urn:microsoft.com/office/officeart/2018/2/layout/IconVerticalSolidList"/>
    <dgm:cxn modelId="{73DA88EB-6428-F045-AA53-EA9BA7CE5F7A}" type="presParOf" srcId="{B575E2FD-71EA-40F8-8B77-1305D8D86883}" destId="{7A20F34A-9D76-4772-812F-623F51CFB840}" srcOrd="0" destOrd="0" presId="urn:microsoft.com/office/officeart/2018/2/layout/IconVerticalSolidList"/>
    <dgm:cxn modelId="{7FEA4050-8D4C-D645-BDA1-65D9028B9020}" type="presParOf" srcId="{B575E2FD-71EA-40F8-8B77-1305D8D86883}" destId="{444B9F48-E19F-47C1-96F4-1EC1FD7B9966}" srcOrd="1" destOrd="0" presId="urn:microsoft.com/office/officeart/2018/2/layout/IconVerticalSolidList"/>
    <dgm:cxn modelId="{4B471F96-9200-C24C-B821-1EF94E6DEB56}" type="presParOf" srcId="{B575E2FD-71EA-40F8-8B77-1305D8D86883}" destId="{26746987-7C9E-46F5-BFC1-09EDA44BD29D}" srcOrd="2" destOrd="0" presId="urn:microsoft.com/office/officeart/2018/2/layout/IconVerticalSolidList"/>
    <dgm:cxn modelId="{DA66EB7B-C381-454B-B5D5-DD5C9784A8B8}" type="presParOf" srcId="{B575E2FD-71EA-40F8-8B77-1305D8D86883}" destId="{5E380886-D684-41FC-8FD1-A5C748352F5E}" srcOrd="3" destOrd="0" presId="urn:microsoft.com/office/officeart/2018/2/layout/IconVerticalSolidList"/>
    <dgm:cxn modelId="{286DA233-A544-6746-AE67-2ABB6CD6C9A1}" type="presParOf" srcId="{5B90FF6C-7F2F-4CB1-948B-45943CE96022}" destId="{A4E911DD-3C6A-4452-B342-6D8A2913C0CD}" srcOrd="5" destOrd="0" presId="urn:microsoft.com/office/officeart/2018/2/layout/IconVerticalSolidList"/>
    <dgm:cxn modelId="{D7003E7D-3E4C-584C-BB5A-34FC7A283A96}" type="presParOf" srcId="{5B90FF6C-7F2F-4CB1-948B-45943CE96022}" destId="{EE8F7F9F-549C-4B26-ABD4-05FF082C649E}" srcOrd="6" destOrd="0" presId="urn:microsoft.com/office/officeart/2018/2/layout/IconVerticalSolidList"/>
    <dgm:cxn modelId="{A402E464-86A6-D84D-A7E1-16AA219E9108}" type="presParOf" srcId="{EE8F7F9F-549C-4B26-ABD4-05FF082C649E}" destId="{A9E581CC-4DAC-4F72-8917-7E42A6A46FA9}" srcOrd="0" destOrd="0" presId="urn:microsoft.com/office/officeart/2018/2/layout/IconVerticalSolidList"/>
    <dgm:cxn modelId="{CB2F9EE8-18DC-764B-8139-CEC15AD67DB4}" type="presParOf" srcId="{EE8F7F9F-549C-4B26-ABD4-05FF082C649E}" destId="{079F6E26-0C11-4F97-90CB-2649C470E4E4}" srcOrd="1" destOrd="0" presId="urn:microsoft.com/office/officeart/2018/2/layout/IconVerticalSolidList"/>
    <dgm:cxn modelId="{7237A50E-4B4A-484D-ABF1-4BF4B2F0E91D}" type="presParOf" srcId="{EE8F7F9F-549C-4B26-ABD4-05FF082C649E}" destId="{D0B00051-5282-4E79-9D25-6C1BAA4ACFFA}" srcOrd="2" destOrd="0" presId="urn:microsoft.com/office/officeart/2018/2/layout/IconVerticalSolidList"/>
    <dgm:cxn modelId="{E6760234-6401-8B44-825B-7EBF95502ACB}" type="presParOf" srcId="{EE8F7F9F-549C-4B26-ABD4-05FF082C649E}" destId="{3FF6D154-DA25-47D0-96D0-C2B723FCA9EB}"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8B3FEE9-39A1-4EA1-AF8B-5E9F6685236B}" type="doc">
      <dgm:prSet loTypeId="urn:microsoft.com/office/officeart/2018/2/layout/IconVerticalSolidList" loCatId="icon" qsTypeId="urn:microsoft.com/office/officeart/2005/8/quickstyle/simple1" qsCatId="simple" csTypeId="urn:microsoft.com/office/officeart/2018/5/colors/Iconchunking_neutralicontext_colorful2" csCatId="colorful" phldr="1"/>
      <dgm:spPr/>
      <dgm:t>
        <a:bodyPr/>
        <a:lstStyle/>
        <a:p>
          <a:endParaRPr lang="en-US"/>
        </a:p>
      </dgm:t>
    </dgm:pt>
    <dgm:pt modelId="{37394EAA-519F-4152-A8CE-780B6558E62E}">
      <dgm:prSet/>
      <dgm:spPr/>
      <dgm:t>
        <a:bodyPr/>
        <a:lstStyle/>
        <a:p>
          <a:r>
            <a:rPr lang="en-US" dirty="0"/>
            <a:t>Review your exam and conduct the self-assessment outlined above. A version with your professor’s comments may be available through the law library. If not, review your personal copy.</a:t>
          </a:r>
        </a:p>
      </dgm:t>
    </dgm:pt>
    <dgm:pt modelId="{9D54E66A-2431-4F4E-89CE-F78D373E40F8}" type="parTrans" cxnId="{EFF733F8-CE82-41B8-92B7-BE6230F6E2BF}">
      <dgm:prSet/>
      <dgm:spPr/>
      <dgm:t>
        <a:bodyPr/>
        <a:lstStyle/>
        <a:p>
          <a:endParaRPr lang="en-US"/>
        </a:p>
      </dgm:t>
    </dgm:pt>
    <dgm:pt modelId="{BC883D03-0516-43D2-9038-805F07E97329}" type="sibTrans" cxnId="{EFF733F8-CE82-41B8-92B7-BE6230F6E2BF}">
      <dgm:prSet/>
      <dgm:spPr/>
      <dgm:t>
        <a:bodyPr/>
        <a:lstStyle/>
        <a:p>
          <a:endParaRPr lang="en-US"/>
        </a:p>
      </dgm:t>
    </dgm:pt>
    <dgm:pt modelId="{2FA4184F-3426-4361-85F2-0C1952428724}">
      <dgm:prSet/>
      <dgm:spPr/>
      <dgm:t>
        <a:bodyPr/>
        <a:lstStyle/>
        <a:p>
          <a:r>
            <a:rPr lang="en-US" dirty="0"/>
            <a:t>Isolate a representative portion of the exam for your professor’s review. (You’re unlikely to have time to review the entire exam.)</a:t>
          </a:r>
        </a:p>
      </dgm:t>
    </dgm:pt>
    <dgm:pt modelId="{BD1F1E0E-DDE7-4835-A4AD-E5A351096BAA}" type="parTrans" cxnId="{78E0F89F-83F3-4422-BDE6-34EEF1806076}">
      <dgm:prSet/>
      <dgm:spPr/>
      <dgm:t>
        <a:bodyPr/>
        <a:lstStyle/>
        <a:p>
          <a:endParaRPr lang="en-US"/>
        </a:p>
      </dgm:t>
    </dgm:pt>
    <dgm:pt modelId="{CE93CD50-8D0B-4007-902F-9C4F9BA24FF7}" type="sibTrans" cxnId="{78E0F89F-83F3-4422-BDE6-34EEF1806076}">
      <dgm:prSet/>
      <dgm:spPr/>
      <dgm:t>
        <a:bodyPr/>
        <a:lstStyle/>
        <a:p>
          <a:endParaRPr lang="en-US"/>
        </a:p>
      </dgm:t>
    </dgm:pt>
    <dgm:pt modelId="{4D4D917F-85C9-414B-82DA-FF15F5D3CA8B}">
      <dgm:prSet/>
      <dgm:spPr/>
      <dgm:t>
        <a:bodyPr/>
        <a:lstStyle/>
        <a:p>
          <a:r>
            <a:rPr lang="en-US" dirty="0"/>
            <a:t>Use your self-assessment to create a short list of specific questions to ask and know why you are asking each question (</a:t>
          </a:r>
          <a:r>
            <a:rPr lang="en-US" i="1" dirty="0"/>
            <a:t>e.g.</a:t>
          </a:r>
          <a:r>
            <a:rPr lang="en-US" dirty="0"/>
            <a:t>, Question: Did I use sufficient factual detail in my application/analysis? Why I’m asking: This will help me understand whether my analysis is too conclusory.)</a:t>
          </a:r>
        </a:p>
      </dgm:t>
    </dgm:pt>
    <dgm:pt modelId="{33FFED36-9142-4621-ACF8-41CB6C236ED5}" type="parTrans" cxnId="{DFE4933D-A107-4CE9-9708-2BC90FBD8479}">
      <dgm:prSet/>
      <dgm:spPr/>
      <dgm:t>
        <a:bodyPr/>
        <a:lstStyle/>
        <a:p>
          <a:endParaRPr lang="en-US"/>
        </a:p>
      </dgm:t>
    </dgm:pt>
    <dgm:pt modelId="{7F745868-0C46-4EC4-B480-055AEE22F8D3}" type="sibTrans" cxnId="{DFE4933D-A107-4CE9-9708-2BC90FBD8479}">
      <dgm:prSet/>
      <dgm:spPr/>
      <dgm:t>
        <a:bodyPr/>
        <a:lstStyle/>
        <a:p>
          <a:endParaRPr lang="en-US"/>
        </a:p>
      </dgm:t>
    </dgm:pt>
    <dgm:pt modelId="{664B8C82-305F-4051-90B5-F6DF8FD75EB0}">
      <dgm:prSet/>
      <dgm:spPr/>
      <dgm:t>
        <a:bodyPr/>
        <a:lstStyle/>
        <a:p>
          <a:r>
            <a:rPr lang="en-US" dirty="0"/>
            <a:t>Provide the professor with a copy of your exam and bring additional copy for yourself.</a:t>
          </a:r>
        </a:p>
      </dgm:t>
    </dgm:pt>
    <dgm:pt modelId="{A21E0C0C-D1A3-408C-9CB3-DDC41316A9D0}" type="parTrans" cxnId="{A7198BF4-A3AE-4E56-A4D7-4E3981B27B3F}">
      <dgm:prSet/>
      <dgm:spPr/>
      <dgm:t>
        <a:bodyPr/>
        <a:lstStyle/>
        <a:p>
          <a:endParaRPr lang="en-US"/>
        </a:p>
      </dgm:t>
    </dgm:pt>
    <dgm:pt modelId="{2B58868C-F71F-406D-9F71-967A65BCC40A}" type="sibTrans" cxnId="{A7198BF4-A3AE-4E56-A4D7-4E3981B27B3F}">
      <dgm:prSet/>
      <dgm:spPr/>
      <dgm:t>
        <a:bodyPr/>
        <a:lstStyle/>
        <a:p>
          <a:endParaRPr lang="en-US"/>
        </a:p>
      </dgm:t>
    </dgm:pt>
    <dgm:pt modelId="{4080213D-B9D6-47ED-931C-61012045F387}" type="pres">
      <dgm:prSet presAssocID="{08B3FEE9-39A1-4EA1-AF8B-5E9F6685236B}" presName="root" presStyleCnt="0">
        <dgm:presLayoutVars>
          <dgm:dir/>
          <dgm:resizeHandles val="exact"/>
        </dgm:presLayoutVars>
      </dgm:prSet>
      <dgm:spPr/>
    </dgm:pt>
    <dgm:pt modelId="{01E9CA75-3A2B-4B63-900B-3DEBAE4B44BE}" type="pres">
      <dgm:prSet presAssocID="{37394EAA-519F-4152-A8CE-780B6558E62E}" presName="compNode" presStyleCnt="0"/>
      <dgm:spPr/>
    </dgm:pt>
    <dgm:pt modelId="{40F73C2E-20C0-4DDF-BA5E-7FE8EFE064F2}" type="pres">
      <dgm:prSet presAssocID="{37394EAA-519F-4152-A8CE-780B6558E62E}" presName="bgRect" presStyleLbl="bgShp" presStyleIdx="0" presStyleCnt="4"/>
      <dgm:spPr/>
    </dgm:pt>
    <dgm:pt modelId="{57A92DCB-D851-445B-8B4E-73AE90FE6443}" type="pres">
      <dgm:prSet presAssocID="{37394EAA-519F-4152-A8CE-780B6558E62E}"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Bullseye with solid fill"/>
        </a:ext>
      </dgm:extLst>
    </dgm:pt>
    <dgm:pt modelId="{09794893-703E-4D5D-B8C9-0F81490F546F}" type="pres">
      <dgm:prSet presAssocID="{37394EAA-519F-4152-A8CE-780B6558E62E}" presName="spaceRect" presStyleCnt="0"/>
      <dgm:spPr/>
    </dgm:pt>
    <dgm:pt modelId="{C26EC7E6-80B1-4621-9461-16B543AE1929}" type="pres">
      <dgm:prSet presAssocID="{37394EAA-519F-4152-A8CE-780B6558E62E}" presName="parTx" presStyleLbl="revTx" presStyleIdx="0" presStyleCnt="4">
        <dgm:presLayoutVars>
          <dgm:chMax val="0"/>
          <dgm:chPref val="0"/>
        </dgm:presLayoutVars>
      </dgm:prSet>
      <dgm:spPr/>
    </dgm:pt>
    <dgm:pt modelId="{34EF7548-381B-41D3-9359-35795D931D63}" type="pres">
      <dgm:prSet presAssocID="{BC883D03-0516-43D2-9038-805F07E97329}" presName="sibTrans" presStyleCnt="0"/>
      <dgm:spPr/>
    </dgm:pt>
    <dgm:pt modelId="{841C3BD9-F201-44CC-AE13-9A8BF886FA6C}" type="pres">
      <dgm:prSet presAssocID="{2FA4184F-3426-4361-85F2-0C1952428724}" presName="compNode" presStyleCnt="0"/>
      <dgm:spPr/>
    </dgm:pt>
    <dgm:pt modelId="{E39C5C04-8536-4BDF-B3CD-BBBEBE0CA93C}" type="pres">
      <dgm:prSet presAssocID="{2FA4184F-3426-4361-85F2-0C1952428724}" presName="bgRect" presStyleLbl="bgShp" presStyleIdx="1" presStyleCnt="4"/>
      <dgm:spPr/>
    </dgm:pt>
    <dgm:pt modelId="{96874F02-1AA0-417A-A87D-55C554E81F75}" type="pres">
      <dgm:prSet presAssocID="{2FA4184F-3426-4361-85F2-0C1952428724}" presName="iconRect" presStyleLbl="node1" presStyleIdx="1" presStyleCnt="4"/>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Brainstorm with solid fill"/>
        </a:ext>
      </dgm:extLst>
    </dgm:pt>
    <dgm:pt modelId="{72658BB6-DD39-4532-94C5-23E1876725E4}" type="pres">
      <dgm:prSet presAssocID="{2FA4184F-3426-4361-85F2-0C1952428724}" presName="spaceRect" presStyleCnt="0"/>
      <dgm:spPr/>
    </dgm:pt>
    <dgm:pt modelId="{7DD5C255-9136-4846-B332-132338588F01}" type="pres">
      <dgm:prSet presAssocID="{2FA4184F-3426-4361-85F2-0C1952428724}" presName="parTx" presStyleLbl="revTx" presStyleIdx="1" presStyleCnt="4">
        <dgm:presLayoutVars>
          <dgm:chMax val="0"/>
          <dgm:chPref val="0"/>
        </dgm:presLayoutVars>
      </dgm:prSet>
      <dgm:spPr/>
    </dgm:pt>
    <dgm:pt modelId="{539410AE-687D-4AED-8B12-183FDD062E76}" type="pres">
      <dgm:prSet presAssocID="{CE93CD50-8D0B-4007-902F-9C4F9BA24FF7}" presName="sibTrans" presStyleCnt="0"/>
      <dgm:spPr/>
    </dgm:pt>
    <dgm:pt modelId="{307FC84E-8C82-4072-92AA-7B378D046226}" type="pres">
      <dgm:prSet presAssocID="{4D4D917F-85C9-414B-82DA-FF15F5D3CA8B}" presName="compNode" presStyleCnt="0"/>
      <dgm:spPr/>
    </dgm:pt>
    <dgm:pt modelId="{3BBB74E5-4F55-43AC-B133-80561548F641}" type="pres">
      <dgm:prSet presAssocID="{4D4D917F-85C9-414B-82DA-FF15F5D3CA8B}" presName="bgRect" presStyleLbl="bgShp" presStyleIdx="2" presStyleCnt="4"/>
      <dgm:spPr/>
    </dgm:pt>
    <dgm:pt modelId="{7BBD3EFD-3C9B-4998-BF90-81B97CA32C56}" type="pres">
      <dgm:prSet presAssocID="{4D4D917F-85C9-414B-82DA-FF15F5D3CA8B}"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Irritant"/>
        </a:ext>
      </dgm:extLst>
    </dgm:pt>
    <dgm:pt modelId="{E990114F-99A8-42E9-9723-9C54E4FAD804}" type="pres">
      <dgm:prSet presAssocID="{4D4D917F-85C9-414B-82DA-FF15F5D3CA8B}" presName="spaceRect" presStyleCnt="0"/>
      <dgm:spPr/>
    </dgm:pt>
    <dgm:pt modelId="{EB07FC09-4FD2-4E41-8590-A3370AC09624}" type="pres">
      <dgm:prSet presAssocID="{4D4D917F-85C9-414B-82DA-FF15F5D3CA8B}" presName="parTx" presStyleLbl="revTx" presStyleIdx="2" presStyleCnt="4">
        <dgm:presLayoutVars>
          <dgm:chMax val="0"/>
          <dgm:chPref val="0"/>
        </dgm:presLayoutVars>
      </dgm:prSet>
      <dgm:spPr/>
    </dgm:pt>
    <dgm:pt modelId="{163202EA-EBCB-40C2-BB6A-BC4B95700634}" type="pres">
      <dgm:prSet presAssocID="{7F745868-0C46-4EC4-B480-055AEE22F8D3}" presName="sibTrans" presStyleCnt="0"/>
      <dgm:spPr/>
    </dgm:pt>
    <dgm:pt modelId="{47F985E5-EE35-4D76-B283-243BDEF67186}" type="pres">
      <dgm:prSet presAssocID="{664B8C82-305F-4051-90B5-F6DF8FD75EB0}" presName="compNode" presStyleCnt="0"/>
      <dgm:spPr/>
    </dgm:pt>
    <dgm:pt modelId="{94625F76-2381-4ECE-8206-EDCD881DEAB3}" type="pres">
      <dgm:prSet presAssocID="{664B8C82-305F-4051-90B5-F6DF8FD75EB0}" presName="bgRect" presStyleLbl="bgShp" presStyleIdx="3" presStyleCnt="4"/>
      <dgm:spPr/>
    </dgm:pt>
    <dgm:pt modelId="{15E46618-DE77-4CB3-B198-3965A02ABF5E}" type="pres">
      <dgm:prSet presAssocID="{664B8C82-305F-4051-90B5-F6DF8FD75EB0}" presName="iconRect" presStyleLbl="node1" presStyleIdx="3" presStyleCnt="4"/>
      <dgm:spPr>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a:ln>
          <a:noFill/>
        </a:ln>
      </dgm:spPr>
      <dgm:extLst>
        <a:ext uri="{E40237B7-FDA0-4F09-8148-C483321AD2D9}">
          <dgm14:cNvPr xmlns:dgm14="http://schemas.microsoft.com/office/drawing/2010/diagram" id="0" name="" descr="Checklist with solid fill"/>
        </a:ext>
      </dgm:extLst>
    </dgm:pt>
    <dgm:pt modelId="{6E20AE0A-C305-436A-85A9-0F37DDCD9F9A}" type="pres">
      <dgm:prSet presAssocID="{664B8C82-305F-4051-90B5-F6DF8FD75EB0}" presName="spaceRect" presStyleCnt="0"/>
      <dgm:spPr/>
    </dgm:pt>
    <dgm:pt modelId="{6BE4C9FD-7A21-416D-881C-CEFC47FDC6C7}" type="pres">
      <dgm:prSet presAssocID="{664B8C82-305F-4051-90B5-F6DF8FD75EB0}" presName="parTx" presStyleLbl="revTx" presStyleIdx="3" presStyleCnt="4">
        <dgm:presLayoutVars>
          <dgm:chMax val="0"/>
          <dgm:chPref val="0"/>
        </dgm:presLayoutVars>
      </dgm:prSet>
      <dgm:spPr/>
    </dgm:pt>
  </dgm:ptLst>
  <dgm:cxnLst>
    <dgm:cxn modelId="{97BF9B1F-17F6-458F-B489-4520B86201CF}" type="presOf" srcId="{08B3FEE9-39A1-4EA1-AF8B-5E9F6685236B}" destId="{4080213D-B9D6-47ED-931C-61012045F387}" srcOrd="0" destOrd="0" presId="urn:microsoft.com/office/officeart/2018/2/layout/IconVerticalSolidList"/>
    <dgm:cxn modelId="{DFE4933D-A107-4CE9-9708-2BC90FBD8479}" srcId="{08B3FEE9-39A1-4EA1-AF8B-5E9F6685236B}" destId="{4D4D917F-85C9-414B-82DA-FF15F5D3CA8B}" srcOrd="2" destOrd="0" parTransId="{33FFED36-9142-4621-ACF8-41CB6C236ED5}" sibTransId="{7F745868-0C46-4EC4-B480-055AEE22F8D3}"/>
    <dgm:cxn modelId="{6512A286-9E6E-4601-A44E-B2E17D1D5535}" type="presOf" srcId="{37394EAA-519F-4152-A8CE-780B6558E62E}" destId="{C26EC7E6-80B1-4621-9461-16B543AE1929}" srcOrd="0" destOrd="0" presId="urn:microsoft.com/office/officeart/2018/2/layout/IconVerticalSolidList"/>
    <dgm:cxn modelId="{C7AA448F-AFE5-48E5-AC9B-DE48ECFFB4F4}" type="presOf" srcId="{4D4D917F-85C9-414B-82DA-FF15F5D3CA8B}" destId="{EB07FC09-4FD2-4E41-8590-A3370AC09624}" srcOrd="0" destOrd="0" presId="urn:microsoft.com/office/officeart/2018/2/layout/IconVerticalSolidList"/>
    <dgm:cxn modelId="{78E0F89F-83F3-4422-BDE6-34EEF1806076}" srcId="{08B3FEE9-39A1-4EA1-AF8B-5E9F6685236B}" destId="{2FA4184F-3426-4361-85F2-0C1952428724}" srcOrd="1" destOrd="0" parTransId="{BD1F1E0E-DDE7-4835-A4AD-E5A351096BAA}" sibTransId="{CE93CD50-8D0B-4007-902F-9C4F9BA24FF7}"/>
    <dgm:cxn modelId="{BE65FB9F-8338-471E-87C5-92F1803CC15E}" type="presOf" srcId="{664B8C82-305F-4051-90B5-F6DF8FD75EB0}" destId="{6BE4C9FD-7A21-416D-881C-CEFC47FDC6C7}" srcOrd="0" destOrd="0" presId="urn:microsoft.com/office/officeart/2018/2/layout/IconVerticalSolidList"/>
    <dgm:cxn modelId="{EECCF8B6-02FF-40C2-B4EC-A4249E0F03E3}" type="presOf" srcId="{2FA4184F-3426-4361-85F2-0C1952428724}" destId="{7DD5C255-9136-4846-B332-132338588F01}" srcOrd="0" destOrd="0" presId="urn:microsoft.com/office/officeart/2018/2/layout/IconVerticalSolidList"/>
    <dgm:cxn modelId="{A7198BF4-A3AE-4E56-A4D7-4E3981B27B3F}" srcId="{08B3FEE9-39A1-4EA1-AF8B-5E9F6685236B}" destId="{664B8C82-305F-4051-90B5-F6DF8FD75EB0}" srcOrd="3" destOrd="0" parTransId="{A21E0C0C-D1A3-408C-9CB3-DDC41316A9D0}" sibTransId="{2B58868C-F71F-406D-9F71-967A65BCC40A}"/>
    <dgm:cxn modelId="{EFF733F8-CE82-41B8-92B7-BE6230F6E2BF}" srcId="{08B3FEE9-39A1-4EA1-AF8B-5E9F6685236B}" destId="{37394EAA-519F-4152-A8CE-780B6558E62E}" srcOrd="0" destOrd="0" parTransId="{9D54E66A-2431-4F4E-89CE-F78D373E40F8}" sibTransId="{BC883D03-0516-43D2-9038-805F07E97329}"/>
    <dgm:cxn modelId="{BFC1087B-E120-431F-9CC8-19F61E2EA58C}" type="presParOf" srcId="{4080213D-B9D6-47ED-931C-61012045F387}" destId="{01E9CA75-3A2B-4B63-900B-3DEBAE4B44BE}" srcOrd="0" destOrd="0" presId="urn:microsoft.com/office/officeart/2018/2/layout/IconVerticalSolidList"/>
    <dgm:cxn modelId="{CF694E24-EBA5-42D8-A200-93E7C69239AB}" type="presParOf" srcId="{01E9CA75-3A2B-4B63-900B-3DEBAE4B44BE}" destId="{40F73C2E-20C0-4DDF-BA5E-7FE8EFE064F2}" srcOrd="0" destOrd="0" presId="urn:microsoft.com/office/officeart/2018/2/layout/IconVerticalSolidList"/>
    <dgm:cxn modelId="{D2162F70-FA6D-48EC-832B-BFE221500513}" type="presParOf" srcId="{01E9CA75-3A2B-4B63-900B-3DEBAE4B44BE}" destId="{57A92DCB-D851-445B-8B4E-73AE90FE6443}" srcOrd="1" destOrd="0" presId="urn:microsoft.com/office/officeart/2018/2/layout/IconVerticalSolidList"/>
    <dgm:cxn modelId="{05606F44-79F8-4A22-A7F3-FDED5391EA9C}" type="presParOf" srcId="{01E9CA75-3A2B-4B63-900B-3DEBAE4B44BE}" destId="{09794893-703E-4D5D-B8C9-0F81490F546F}" srcOrd="2" destOrd="0" presId="urn:microsoft.com/office/officeart/2018/2/layout/IconVerticalSolidList"/>
    <dgm:cxn modelId="{F9DFAACD-BAED-4FA5-A77B-DB096A911F82}" type="presParOf" srcId="{01E9CA75-3A2B-4B63-900B-3DEBAE4B44BE}" destId="{C26EC7E6-80B1-4621-9461-16B543AE1929}" srcOrd="3" destOrd="0" presId="urn:microsoft.com/office/officeart/2018/2/layout/IconVerticalSolidList"/>
    <dgm:cxn modelId="{44195F0C-1831-4B5F-BDD4-CCBB441355A1}" type="presParOf" srcId="{4080213D-B9D6-47ED-931C-61012045F387}" destId="{34EF7548-381B-41D3-9359-35795D931D63}" srcOrd="1" destOrd="0" presId="urn:microsoft.com/office/officeart/2018/2/layout/IconVerticalSolidList"/>
    <dgm:cxn modelId="{A6386F44-A36F-4198-8C02-60244A82C991}" type="presParOf" srcId="{4080213D-B9D6-47ED-931C-61012045F387}" destId="{841C3BD9-F201-44CC-AE13-9A8BF886FA6C}" srcOrd="2" destOrd="0" presId="urn:microsoft.com/office/officeart/2018/2/layout/IconVerticalSolidList"/>
    <dgm:cxn modelId="{DC699DF5-4985-4E7A-A381-7FE9595CF064}" type="presParOf" srcId="{841C3BD9-F201-44CC-AE13-9A8BF886FA6C}" destId="{E39C5C04-8536-4BDF-B3CD-BBBEBE0CA93C}" srcOrd="0" destOrd="0" presId="urn:microsoft.com/office/officeart/2018/2/layout/IconVerticalSolidList"/>
    <dgm:cxn modelId="{1B713103-723E-4763-834A-BA1324125270}" type="presParOf" srcId="{841C3BD9-F201-44CC-AE13-9A8BF886FA6C}" destId="{96874F02-1AA0-417A-A87D-55C554E81F75}" srcOrd="1" destOrd="0" presId="urn:microsoft.com/office/officeart/2018/2/layout/IconVerticalSolidList"/>
    <dgm:cxn modelId="{2EDF8E82-06FF-43CF-8AE0-9510A6D5C299}" type="presParOf" srcId="{841C3BD9-F201-44CC-AE13-9A8BF886FA6C}" destId="{72658BB6-DD39-4532-94C5-23E1876725E4}" srcOrd="2" destOrd="0" presId="urn:microsoft.com/office/officeart/2018/2/layout/IconVerticalSolidList"/>
    <dgm:cxn modelId="{7E12EBC7-8718-4044-BC8E-27B7E3E0CF4E}" type="presParOf" srcId="{841C3BD9-F201-44CC-AE13-9A8BF886FA6C}" destId="{7DD5C255-9136-4846-B332-132338588F01}" srcOrd="3" destOrd="0" presId="urn:microsoft.com/office/officeart/2018/2/layout/IconVerticalSolidList"/>
    <dgm:cxn modelId="{1D4A6D50-B18D-43A6-A675-5380915CBFC1}" type="presParOf" srcId="{4080213D-B9D6-47ED-931C-61012045F387}" destId="{539410AE-687D-4AED-8B12-183FDD062E76}" srcOrd="3" destOrd="0" presId="urn:microsoft.com/office/officeart/2018/2/layout/IconVerticalSolidList"/>
    <dgm:cxn modelId="{E6C32BC8-78A0-4A9A-8D95-38C9B94F5F91}" type="presParOf" srcId="{4080213D-B9D6-47ED-931C-61012045F387}" destId="{307FC84E-8C82-4072-92AA-7B378D046226}" srcOrd="4" destOrd="0" presId="urn:microsoft.com/office/officeart/2018/2/layout/IconVerticalSolidList"/>
    <dgm:cxn modelId="{6AF29C93-FB3C-4AAB-9184-891C8AFBA247}" type="presParOf" srcId="{307FC84E-8C82-4072-92AA-7B378D046226}" destId="{3BBB74E5-4F55-43AC-B133-80561548F641}" srcOrd="0" destOrd="0" presId="urn:microsoft.com/office/officeart/2018/2/layout/IconVerticalSolidList"/>
    <dgm:cxn modelId="{D95B74B5-9B6D-41EC-BDDD-D1FD306A2F3D}" type="presParOf" srcId="{307FC84E-8C82-4072-92AA-7B378D046226}" destId="{7BBD3EFD-3C9B-4998-BF90-81B97CA32C56}" srcOrd="1" destOrd="0" presId="urn:microsoft.com/office/officeart/2018/2/layout/IconVerticalSolidList"/>
    <dgm:cxn modelId="{FDA0A5F4-890E-497B-99BE-836C5DA97AA8}" type="presParOf" srcId="{307FC84E-8C82-4072-92AA-7B378D046226}" destId="{E990114F-99A8-42E9-9723-9C54E4FAD804}" srcOrd="2" destOrd="0" presId="urn:microsoft.com/office/officeart/2018/2/layout/IconVerticalSolidList"/>
    <dgm:cxn modelId="{974C31E4-322D-468B-B2A8-5AE6E27A0326}" type="presParOf" srcId="{307FC84E-8C82-4072-92AA-7B378D046226}" destId="{EB07FC09-4FD2-4E41-8590-A3370AC09624}" srcOrd="3" destOrd="0" presId="urn:microsoft.com/office/officeart/2018/2/layout/IconVerticalSolidList"/>
    <dgm:cxn modelId="{E43884C9-1A59-41FC-BFB6-5A849DB4E02A}" type="presParOf" srcId="{4080213D-B9D6-47ED-931C-61012045F387}" destId="{163202EA-EBCB-40C2-BB6A-BC4B95700634}" srcOrd="5" destOrd="0" presId="urn:microsoft.com/office/officeart/2018/2/layout/IconVerticalSolidList"/>
    <dgm:cxn modelId="{D445832E-74EB-4474-8D14-86F7BE49A72E}" type="presParOf" srcId="{4080213D-B9D6-47ED-931C-61012045F387}" destId="{47F985E5-EE35-4D76-B283-243BDEF67186}" srcOrd="6" destOrd="0" presId="urn:microsoft.com/office/officeart/2018/2/layout/IconVerticalSolidList"/>
    <dgm:cxn modelId="{A5B46467-F4B3-428D-8FDB-12D32CA15225}" type="presParOf" srcId="{47F985E5-EE35-4D76-B283-243BDEF67186}" destId="{94625F76-2381-4ECE-8206-EDCD881DEAB3}" srcOrd="0" destOrd="0" presId="urn:microsoft.com/office/officeart/2018/2/layout/IconVerticalSolidList"/>
    <dgm:cxn modelId="{4277A412-8539-4D82-BC20-1D0BE2090753}" type="presParOf" srcId="{47F985E5-EE35-4D76-B283-243BDEF67186}" destId="{15E46618-DE77-4CB3-B198-3965A02ABF5E}" srcOrd="1" destOrd="0" presId="urn:microsoft.com/office/officeart/2018/2/layout/IconVerticalSolidList"/>
    <dgm:cxn modelId="{019DC678-FDCB-4B0D-B508-19A4523AE6C3}" type="presParOf" srcId="{47F985E5-EE35-4D76-B283-243BDEF67186}" destId="{6E20AE0A-C305-436A-85A9-0F37DDCD9F9A}" srcOrd="2" destOrd="0" presId="urn:microsoft.com/office/officeart/2018/2/layout/IconVerticalSolidList"/>
    <dgm:cxn modelId="{7AE14C24-6AB4-4A54-B002-FC194CA1D015}" type="presParOf" srcId="{47F985E5-EE35-4D76-B283-243BDEF67186}" destId="{6BE4C9FD-7A21-416D-881C-CEFC47FDC6C7}"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0598AE-E66F-406A-8F6B-0E3A43A1FF4C}">
      <dsp:nvSpPr>
        <dsp:cNvPr id="0" name=""/>
        <dsp:cNvSpPr/>
      </dsp:nvSpPr>
      <dsp:spPr>
        <a:xfrm>
          <a:off x="686474" y="242140"/>
          <a:ext cx="1990125" cy="1990125"/>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B6A2CAF-89C7-48AA-BA52-3488723F1774}">
      <dsp:nvSpPr>
        <dsp:cNvPr id="0" name=""/>
        <dsp:cNvSpPr/>
      </dsp:nvSpPr>
      <dsp:spPr>
        <a:xfrm>
          <a:off x="1110599" y="666265"/>
          <a:ext cx="1141875" cy="1141875"/>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B29350C4-B558-4880-A01F-FD2A17AA9785}">
      <dsp:nvSpPr>
        <dsp:cNvPr id="0" name=""/>
        <dsp:cNvSpPr/>
      </dsp:nvSpPr>
      <dsp:spPr>
        <a:xfrm>
          <a:off x="50287" y="2852140"/>
          <a:ext cx="32625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90000"/>
            </a:lnSpc>
            <a:spcBef>
              <a:spcPct val="0"/>
            </a:spcBef>
            <a:spcAft>
              <a:spcPct val="35000"/>
            </a:spcAft>
            <a:buNone/>
            <a:defRPr cap="all"/>
          </a:pPr>
          <a:r>
            <a:rPr lang="en-US" sz="1800" kern="1200"/>
            <a:t>Law school grades are a snapshot of one moment in time; they do not define you</a:t>
          </a:r>
        </a:p>
      </dsp:txBody>
      <dsp:txXfrm>
        <a:off x="50287" y="2852140"/>
        <a:ext cx="3262500" cy="720000"/>
      </dsp:txXfrm>
    </dsp:sp>
    <dsp:sp modelId="{F402079E-17C5-42BF-A7E2-3D20BD2F5526}">
      <dsp:nvSpPr>
        <dsp:cNvPr id="0" name=""/>
        <dsp:cNvSpPr/>
      </dsp:nvSpPr>
      <dsp:spPr>
        <a:xfrm>
          <a:off x="4519912" y="242140"/>
          <a:ext cx="1990125" cy="1990125"/>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B36814C-575C-4A2E-950A-386366D7D4F3}">
      <dsp:nvSpPr>
        <dsp:cNvPr id="0" name=""/>
        <dsp:cNvSpPr/>
      </dsp:nvSpPr>
      <dsp:spPr>
        <a:xfrm>
          <a:off x="4944037" y="666265"/>
          <a:ext cx="1141875" cy="114187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B8A12BCC-C928-4FA6-973B-00100CB36D62}">
      <dsp:nvSpPr>
        <dsp:cNvPr id="0" name=""/>
        <dsp:cNvSpPr/>
      </dsp:nvSpPr>
      <dsp:spPr>
        <a:xfrm>
          <a:off x="3883725" y="2852140"/>
          <a:ext cx="32625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90000"/>
            </a:lnSpc>
            <a:spcBef>
              <a:spcPct val="0"/>
            </a:spcBef>
            <a:spcAft>
              <a:spcPct val="35000"/>
            </a:spcAft>
            <a:buNone/>
            <a:defRPr cap="all"/>
          </a:pPr>
          <a:r>
            <a:rPr lang="en-US" sz="1800" kern="1200"/>
            <a:t>There is no correlation between law school grades and success as a lawyer</a:t>
          </a:r>
        </a:p>
      </dsp:txBody>
      <dsp:txXfrm>
        <a:off x="3883725" y="2852140"/>
        <a:ext cx="3262500" cy="720000"/>
      </dsp:txXfrm>
    </dsp:sp>
    <dsp:sp modelId="{E462B8CE-B048-4F59-BD6F-68301A9D2466}">
      <dsp:nvSpPr>
        <dsp:cNvPr id="0" name=""/>
        <dsp:cNvSpPr/>
      </dsp:nvSpPr>
      <dsp:spPr>
        <a:xfrm>
          <a:off x="8353350" y="242140"/>
          <a:ext cx="1990125" cy="1990125"/>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2EA6A47-8FF1-4356-8E32-866946DDAB49}">
      <dsp:nvSpPr>
        <dsp:cNvPr id="0" name=""/>
        <dsp:cNvSpPr/>
      </dsp:nvSpPr>
      <dsp:spPr>
        <a:xfrm>
          <a:off x="8777475" y="666265"/>
          <a:ext cx="1141875" cy="114187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7832D00D-9008-4B95-B063-86B87A900297}">
      <dsp:nvSpPr>
        <dsp:cNvPr id="0" name=""/>
        <dsp:cNvSpPr/>
      </dsp:nvSpPr>
      <dsp:spPr>
        <a:xfrm>
          <a:off x="7717162" y="2852140"/>
          <a:ext cx="32625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90000"/>
            </a:lnSpc>
            <a:spcBef>
              <a:spcPct val="0"/>
            </a:spcBef>
            <a:spcAft>
              <a:spcPct val="35000"/>
            </a:spcAft>
            <a:buNone/>
            <a:defRPr cap="all"/>
          </a:pPr>
          <a:r>
            <a:rPr lang="en-US" sz="1800" kern="1200"/>
            <a:t>Focus on skills, not grades</a:t>
          </a:r>
        </a:p>
      </dsp:txBody>
      <dsp:txXfrm>
        <a:off x="7717162" y="2852140"/>
        <a:ext cx="3262500" cy="720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EC16C5-9A9C-7845-963D-55158C06CA5B}">
      <dsp:nvSpPr>
        <dsp:cNvPr id="0" name=""/>
        <dsp:cNvSpPr/>
      </dsp:nvSpPr>
      <dsp:spPr>
        <a:xfrm>
          <a:off x="861" y="0"/>
          <a:ext cx="3489945" cy="3814281"/>
        </a:xfrm>
        <a:prstGeom prst="rect">
          <a:avLst/>
        </a:prstGeom>
        <a:solidFill>
          <a:schemeClr val="accent2">
            <a:hueOff val="0"/>
            <a:satOff val="0"/>
            <a:lumOff val="0"/>
            <a:alphaOff val="0"/>
          </a:schemeClr>
        </a:solidFill>
        <a:ln w="2222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4729" tIns="0" rIns="344729" bIns="330200" numCol="1" spcCol="1270" anchor="t" anchorCtr="0">
          <a:noAutofit/>
        </a:bodyPr>
        <a:lstStyle/>
        <a:p>
          <a:pPr marL="0" lvl="0" indent="0" algn="l" defTabSz="1066800">
            <a:lnSpc>
              <a:spcPct val="90000"/>
            </a:lnSpc>
            <a:spcBef>
              <a:spcPct val="0"/>
            </a:spcBef>
            <a:spcAft>
              <a:spcPct val="35000"/>
            </a:spcAft>
            <a:buNone/>
          </a:pPr>
          <a:r>
            <a:rPr lang="en-US" sz="2400" i="0" kern="1200" dirty="0"/>
            <a:t>Self-assessment</a:t>
          </a:r>
        </a:p>
      </dsp:txBody>
      <dsp:txXfrm>
        <a:off x="861" y="1525712"/>
        <a:ext cx="3489945" cy="2288568"/>
      </dsp:txXfrm>
    </dsp:sp>
    <dsp:sp modelId="{46638CA3-F164-3746-AAA5-6368164D09E6}">
      <dsp:nvSpPr>
        <dsp:cNvPr id="0" name=""/>
        <dsp:cNvSpPr/>
      </dsp:nvSpPr>
      <dsp:spPr>
        <a:xfrm>
          <a:off x="861" y="0"/>
          <a:ext cx="3489945" cy="1525712"/>
        </a:xfrm>
        <a:prstGeom prst="rect">
          <a:avLst/>
        </a:prstGeom>
        <a:noFill/>
        <a:ln w="22225"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344729" tIns="165100" rIns="344729" bIns="165100" numCol="1" spcCol="1270" anchor="ctr" anchorCtr="0">
          <a:noAutofit/>
        </a:bodyPr>
        <a:lstStyle/>
        <a:p>
          <a:pPr marL="0" lvl="0" indent="0" algn="l" defTabSz="2933700">
            <a:lnSpc>
              <a:spcPct val="90000"/>
            </a:lnSpc>
            <a:spcBef>
              <a:spcPct val="0"/>
            </a:spcBef>
            <a:spcAft>
              <a:spcPct val="35000"/>
            </a:spcAft>
            <a:buNone/>
          </a:pPr>
          <a:r>
            <a:rPr lang="en-US" sz="6600" kern="1200"/>
            <a:t>01</a:t>
          </a:r>
        </a:p>
      </dsp:txBody>
      <dsp:txXfrm>
        <a:off x="861" y="0"/>
        <a:ext cx="3489945" cy="1525712"/>
      </dsp:txXfrm>
    </dsp:sp>
    <dsp:sp modelId="{A89DFF7B-1970-A34A-A2A9-036453E29BC8}">
      <dsp:nvSpPr>
        <dsp:cNvPr id="0" name=""/>
        <dsp:cNvSpPr/>
      </dsp:nvSpPr>
      <dsp:spPr>
        <a:xfrm>
          <a:off x="3770002" y="0"/>
          <a:ext cx="3489945" cy="3814281"/>
        </a:xfrm>
        <a:prstGeom prst="rect">
          <a:avLst/>
        </a:prstGeom>
        <a:solidFill>
          <a:schemeClr val="accent3">
            <a:hueOff val="0"/>
            <a:satOff val="0"/>
            <a:lumOff val="0"/>
            <a:alphaOff val="0"/>
          </a:schemeClr>
        </a:solidFill>
        <a:ln w="22225"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4729" tIns="0" rIns="344729" bIns="330200" numCol="1" spcCol="1270" anchor="t" anchorCtr="0">
          <a:noAutofit/>
        </a:bodyPr>
        <a:lstStyle/>
        <a:p>
          <a:pPr marL="0" lvl="0" indent="0" algn="l" defTabSz="1066800">
            <a:lnSpc>
              <a:spcPct val="90000"/>
            </a:lnSpc>
            <a:spcBef>
              <a:spcPct val="0"/>
            </a:spcBef>
            <a:spcAft>
              <a:spcPct val="35000"/>
            </a:spcAft>
            <a:buNone/>
          </a:pPr>
          <a:r>
            <a:rPr lang="en-US" sz="2400" b="1" kern="1200" dirty="0"/>
            <a:t>Meet with your professor </a:t>
          </a:r>
          <a:r>
            <a:rPr lang="en-US" sz="2400" b="1" i="0" kern="1200" dirty="0"/>
            <a:t>(if possible) or ASP advisor</a:t>
          </a:r>
        </a:p>
      </dsp:txBody>
      <dsp:txXfrm>
        <a:off x="3770002" y="1525712"/>
        <a:ext cx="3489945" cy="2288568"/>
      </dsp:txXfrm>
    </dsp:sp>
    <dsp:sp modelId="{8B97A9B0-8B61-FF40-A6EE-49FAC0F90821}">
      <dsp:nvSpPr>
        <dsp:cNvPr id="0" name=""/>
        <dsp:cNvSpPr/>
      </dsp:nvSpPr>
      <dsp:spPr>
        <a:xfrm>
          <a:off x="3770002" y="0"/>
          <a:ext cx="3489945" cy="1525712"/>
        </a:xfrm>
        <a:prstGeom prst="rect">
          <a:avLst/>
        </a:prstGeom>
        <a:noFill/>
        <a:ln w="22225"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344729" tIns="165100" rIns="344729" bIns="165100" numCol="1" spcCol="1270" anchor="ctr" anchorCtr="0">
          <a:noAutofit/>
        </a:bodyPr>
        <a:lstStyle/>
        <a:p>
          <a:pPr marL="0" lvl="0" indent="0" algn="l" defTabSz="2933700">
            <a:lnSpc>
              <a:spcPct val="90000"/>
            </a:lnSpc>
            <a:spcBef>
              <a:spcPct val="0"/>
            </a:spcBef>
            <a:spcAft>
              <a:spcPct val="35000"/>
            </a:spcAft>
            <a:buNone/>
          </a:pPr>
          <a:r>
            <a:rPr lang="en-US" sz="6600" kern="1200"/>
            <a:t>02</a:t>
          </a:r>
        </a:p>
      </dsp:txBody>
      <dsp:txXfrm>
        <a:off x="3770002" y="0"/>
        <a:ext cx="3489945" cy="1525712"/>
      </dsp:txXfrm>
    </dsp:sp>
    <dsp:sp modelId="{378AD58B-8BF7-B245-9875-CAC4020F3479}">
      <dsp:nvSpPr>
        <dsp:cNvPr id="0" name=""/>
        <dsp:cNvSpPr/>
      </dsp:nvSpPr>
      <dsp:spPr>
        <a:xfrm>
          <a:off x="7539143" y="0"/>
          <a:ext cx="3489945" cy="3814281"/>
        </a:xfrm>
        <a:prstGeom prst="rect">
          <a:avLst/>
        </a:prstGeom>
        <a:solidFill>
          <a:schemeClr val="accent4">
            <a:hueOff val="0"/>
            <a:satOff val="0"/>
            <a:lumOff val="0"/>
            <a:alphaOff val="0"/>
          </a:schemeClr>
        </a:solidFill>
        <a:ln w="22225"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4729" tIns="0" rIns="344729" bIns="330200" numCol="1" spcCol="1270" anchor="t" anchorCtr="0">
          <a:noAutofit/>
        </a:bodyPr>
        <a:lstStyle/>
        <a:p>
          <a:pPr marL="0" lvl="0" indent="0" algn="l" defTabSz="1066800">
            <a:lnSpc>
              <a:spcPct val="90000"/>
            </a:lnSpc>
            <a:spcBef>
              <a:spcPct val="0"/>
            </a:spcBef>
            <a:spcAft>
              <a:spcPct val="35000"/>
            </a:spcAft>
            <a:buNone/>
          </a:pPr>
          <a:r>
            <a:rPr lang="en-US" sz="2400" b="1" kern="1200" dirty="0"/>
            <a:t>Adjust your study strategies</a:t>
          </a:r>
          <a:endParaRPr lang="en-US" sz="2400" b="1" i="1" kern="1200" dirty="0"/>
        </a:p>
      </dsp:txBody>
      <dsp:txXfrm>
        <a:off x="7539143" y="1525712"/>
        <a:ext cx="3489945" cy="2288568"/>
      </dsp:txXfrm>
    </dsp:sp>
    <dsp:sp modelId="{87468545-60D1-7A43-93C1-7B3D2638EC53}">
      <dsp:nvSpPr>
        <dsp:cNvPr id="0" name=""/>
        <dsp:cNvSpPr/>
      </dsp:nvSpPr>
      <dsp:spPr>
        <a:xfrm>
          <a:off x="7539143" y="0"/>
          <a:ext cx="3489945" cy="1525712"/>
        </a:xfrm>
        <a:prstGeom prst="rect">
          <a:avLst/>
        </a:prstGeom>
        <a:noFill/>
        <a:ln w="22225"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344729" tIns="165100" rIns="344729" bIns="165100" numCol="1" spcCol="1270" anchor="ctr" anchorCtr="0">
          <a:noAutofit/>
        </a:bodyPr>
        <a:lstStyle/>
        <a:p>
          <a:pPr marL="0" lvl="0" indent="0" algn="l" defTabSz="2933700">
            <a:lnSpc>
              <a:spcPct val="90000"/>
            </a:lnSpc>
            <a:spcBef>
              <a:spcPct val="0"/>
            </a:spcBef>
            <a:spcAft>
              <a:spcPct val="35000"/>
            </a:spcAft>
            <a:buNone/>
          </a:pPr>
          <a:r>
            <a:rPr lang="en-US" sz="6600" kern="1200"/>
            <a:t>03</a:t>
          </a:r>
        </a:p>
      </dsp:txBody>
      <dsp:txXfrm>
        <a:off x="7539143" y="0"/>
        <a:ext cx="3489945" cy="152571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4ED077-A283-4E4A-8E9A-399F6C5546F8}">
      <dsp:nvSpPr>
        <dsp:cNvPr id="0" name=""/>
        <dsp:cNvSpPr/>
      </dsp:nvSpPr>
      <dsp:spPr>
        <a:xfrm>
          <a:off x="525856" y="0"/>
          <a:ext cx="5959701" cy="3962266"/>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2041257-B99A-5E4A-88D0-61157860EFDF}">
      <dsp:nvSpPr>
        <dsp:cNvPr id="0" name=""/>
        <dsp:cNvSpPr/>
      </dsp:nvSpPr>
      <dsp:spPr>
        <a:xfrm>
          <a:off x="0" y="1188679"/>
          <a:ext cx="2103424" cy="1584906"/>
        </a:xfrm>
        <a:prstGeom prst="roundRect">
          <a:avLst/>
        </a:prstGeom>
        <a:solidFill>
          <a:schemeClr val="accent2">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0" kern="1200" dirty="0"/>
            <a:t>What did I miss?</a:t>
          </a:r>
          <a:endParaRPr lang="en-US" sz="1800" kern="1200" dirty="0"/>
        </a:p>
      </dsp:txBody>
      <dsp:txXfrm>
        <a:off x="77369" y="1266048"/>
        <a:ext cx="1948686" cy="1430168"/>
      </dsp:txXfrm>
    </dsp:sp>
    <dsp:sp modelId="{C6EE5914-A620-BA40-84CB-D76C9908F682}">
      <dsp:nvSpPr>
        <dsp:cNvPr id="0" name=""/>
        <dsp:cNvSpPr/>
      </dsp:nvSpPr>
      <dsp:spPr>
        <a:xfrm>
          <a:off x="2453994" y="1188679"/>
          <a:ext cx="2103424" cy="1584906"/>
        </a:xfrm>
        <a:prstGeom prst="roundRect">
          <a:avLst/>
        </a:prstGeom>
        <a:solidFill>
          <a:schemeClr val="accent2">
            <a:hueOff val="1495749"/>
            <a:satOff val="3016"/>
            <a:lumOff val="2353"/>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0" kern="1200" dirty="0"/>
            <a:t>Why did I miss it?</a:t>
          </a:r>
          <a:endParaRPr lang="en-US" sz="1800" kern="1200" dirty="0"/>
        </a:p>
      </dsp:txBody>
      <dsp:txXfrm>
        <a:off x="2531363" y="1266048"/>
        <a:ext cx="1948686" cy="1430168"/>
      </dsp:txXfrm>
    </dsp:sp>
    <dsp:sp modelId="{6091AB7B-29D8-6D47-861D-E13C41FB931A}">
      <dsp:nvSpPr>
        <dsp:cNvPr id="0" name=""/>
        <dsp:cNvSpPr/>
      </dsp:nvSpPr>
      <dsp:spPr>
        <a:xfrm>
          <a:off x="4907989" y="1188679"/>
          <a:ext cx="2103424" cy="1584906"/>
        </a:xfrm>
        <a:prstGeom prst="roundRect">
          <a:avLst/>
        </a:prstGeom>
        <a:solidFill>
          <a:schemeClr val="accent2">
            <a:hueOff val="2991498"/>
            <a:satOff val="6033"/>
            <a:lumOff val="4705"/>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0" kern="1200" dirty="0"/>
            <a:t>What can I do differently?</a:t>
          </a:r>
        </a:p>
      </dsp:txBody>
      <dsp:txXfrm>
        <a:off x="4985358" y="1266048"/>
        <a:ext cx="1948686" cy="143016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F73C2E-20C0-4DDF-BA5E-7FE8EFE064F2}">
      <dsp:nvSpPr>
        <dsp:cNvPr id="0" name=""/>
        <dsp:cNvSpPr/>
      </dsp:nvSpPr>
      <dsp:spPr>
        <a:xfrm>
          <a:off x="0" y="1954"/>
          <a:ext cx="7012370" cy="990573"/>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7A92DCB-D851-445B-8B4E-73AE90FE6443}">
      <dsp:nvSpPr>
        <dsp:cNvPr id="0" name=""/>
        <dsp:cNvSpPr/>
      </dsp:nvSpPr>
      <dsp:spPr>
        <a:xfrm>
          <a:off x="299648" y="224833"/>
          <a:ext cx="544815" cy="54481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C26EC7E6-80B1-4621-9461-16B543AE1929}">
      <dsp:nvSpPr>
        <dsp:cNvPr id="0" name=""/>
        <dsp:cNvSpPr/>
      </dsp:nvSpPr>
      <dsp:spPr>
        <a:xfrm>
          <a:off x="1144111" y="1954"/>
          <a:ext cx="5868258" cy="9905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4836" tIns="104836" rIns="104836" bIns="104836" numCol="1" spcCol="1270" anchor="ctr" anchorCtr="0">
          <a:noAutofit/>
        </a:bodyPr>
        <a:lstStyle/>
        <a:p>
          <a:pPr marL="0" lvl="0" indent="0" algn="l" defTabSz="977900">
            <a:lnSpc>
              <a:spcPct val="90000"/>
            </a:lnSpc>
            <a:spcBef>
              <a:spcPct val="0"/>
            </a:spcBef>
            <a:spcAft>
              <a:spcPct val="35000"/>
            </a:spcAft>
            <a:buNone/>
          </a:pPr>
          <a:r>
            <a:rPr lang="en-US" sz="2200" kern="1200"/>
            <a:t>Did I state the correct rule, and did I state it accurately?</a:t>
          </a:r>
        </a:p>
      </dsp:txBody>
      <dsp:txXfrm>
        <a:off x="1144111" y="1954"/>
        <a:ext cx="5868258" cy="990573"/>
      </dsp:txXfrm>
    </dsp:sp>
    <dsp:sp modelId="{E39C5C04-8536-4BDF-B3CD-BBBEBE0CA93C}">
      <dsp:nvSpPr>
        <dsp:cNvPr id="0" name=""/>
        <dsp:cNvSpPr/>
      </dsp:nvSpPr>
      <dsp:spPr>
        <a:xfrm>
          <a:off x="0" y="1240170"/>
          <a:ext cx="7012370" cy="990573"/>
        </a:xfrm>
        <a:prstGeom prst="roundRect">
          <a:avLst>
            <a:gd name="adj" fmla="val 10000"/>
          </a:avLst>
        </a:prstGeom>
        <a:solidFill>
          <a:schemeClr val="accent2">
            <a:hueOff val="997166"/>
            <a:satOff val="2011"/>
            <a:lumOff val="1568"/>
            <a:alphaOff val="0"/>
          </a:schemeClr>
        </a:solidFill>
        <a:ln>
          <a:noFill/>
        </a:ln>
        <a:effectLst/>
      </dsp:spPr>
      <dsp:style>
        <a:lnRef idx="0">
          <a:scrgbClr r="0" g="0" b="0"/>
        </a:lnRef>
        <a:fillRef idx="1">
          <a:scrgbClr r="0" g="0" b="0"/>
        </a:fillRef>
        <a:effectRef idx="0">
          <a:scrgbClr r="0" g="0" b="0"/>
        </a:effectRef>
        <a:fontRef idx="minor"/>
      </dsp:style>
    </dsp:sp>
    <dsp:sp modelId="{96874F02-1AA0-417A-A87D-55C554E81F75}">
      <dsp:nvSpPr>
        <dsp:cNvPr id="0" name=""/>
        <dsp:cNvSpPr/>
      </dsp:nvSpPr>
      <dsp:spPr>
        <a:xfrm>
          <a:off x="299648" y="1463049"/>
          <a:ext cx="544815" cy="544815"/>
        </a:xfrm>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7DD5C255-9136-4846-B332-132338588F01}">
      <dsp:nvSpPr>
        <dsp:cNvPr id="0" name=""/>
        <dsp:cNvSpPr/>
      </dsp:nvSpPr>
      <dsp:spPr>
        <a:xfrm>
          <a:off x="1144111" y="1240170"/>
          <a:ext cx="5868258" cy="9905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4836" tIns="104836" rIns="104836" bIns="104836" numCol="1" spcCol="1270" anchor="ctr" anchorCtr="0">
          <a:noAutofit/>
        </a:bodyPr>
        <a:lstStyle/>
        <a:p>
          <a:pPr marL="0" lvl="0" indent="0" algn="l" defTabSz="977900">
            <a:lnSpc>
              <a:spcPct val="90000"/>
            </a:lnSpc>
            <a:spcBef>
              <a:spcPct val="0"/>
            </a:spcBef>
            <a:spcAft>
              <a:spcPct val="35000"/>
            </a:spcAft>
            <a:buNone/>
          </a:pPr>
          <a:r>
            <a:rPr lang="en-US" sz="2200" kern="1200"/>
            <a:t>Did I miss any sub-rules?</a:t>
          </a:r>
        </a:p>
      </dsp:txBody>
      <dsp:txXfrm>
        <a:off x="1144111" y="1240170"/>
        <a:ext cx="5868258" cy="990573"/>
      </dsp:txXfrm>
    </dsp:sp>
    <dsp:sp modelId="{3BBB74E5-4F55-43AC-B133-80561548F641}">
      <dsp:nvSpPr>
        <dsp:cNvPr id="0" name=""/>
        <dsp:cNvSpPr/>
      </dsp:nvSpPr>
      <dsp:spPr>
        <a:xfrm>
          <a:off x="0" y="2478387"/>
          <a:ext cx="7012370" cy="990573"/>
        </a:xfrm>
        <a:prstGeom prst="roundRect">
          <a:avLst>
            <a:gd name="adj" fmla="val 10000"/>
          </a:avLst>
        </a:prstGeom>
        <a:solidFill>
          <a:schemeClr val="accent2">
            <a:hueOff val="1994332"/>
            <a:satOff val="4022"/>
            <a:lumOff val="3137"/>
            <a:alphaOff val="0"/>
          </a:schemeClr>
        </a:solidFill>
        <a:ln>
          <a:noFill/>
        </a:ln>
        <a:effectLst/>
      </dsp:spPr>
      <dsp:style>
        <a:lnRef idx="0">
          <a:scrgbClr r="0" g="0" b="0"/>
        </a:lnRef>
        <a:fillRef idx="1">
          <a:scrgbClr r="0" g="0" b="0"/>
        </a:fillRef>
        <a:effectRef idx="0">
          <a:scrgbClr r="0" g="0" b="0"/>
        </a:effectRef>
        <a:fontRef idx="minor"/>
      </dsp:style>
    </dsp:sp>
    <dsp:sp modelId="{7BBD3EFD-3C9B-4998-BF90-81B97CA32C56}">
      <dsp:nvSpPr>
        <dsp:cNvPr id="0" name=""/>
        <dsp:cNvSpPr/>
      </dsp:nvSpPr>
      <dsp:spPr>
        <a:xfrm>
          <a:off x="299648" y="2701266"/>
          <a:ext cx="544815" cy="54481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EB07FC09-4FD2-4E41-8590-A3370AC09624}">
      <dsp:nvSpPr>
        <dsp:cNvPr id="0" name=""/>
        <dsp:cNvSpPr/>
      </dsp:nvSpPr>
      <dsp:spPr>
        <a:xfrm>
          <a:off x="1144111" y="2478387"/>
          <a:ext cx="5868258" cy="9905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4836" tIns="104836" rIns="104836" bIns="104836" numCol="1" spcCol="1270" anchor="ctr" anchorCtr="0">
          <a:noAutofit/>
        </a:bodyPr>
        <a:lstStyle/>
        <a:p>
          <a:pPr marL="0" lvl="0" indent="0" algn="l" defTabSz="977900">
            <a:lnSpc>
              <a:spcPct val="90000"/>
            </a:lnSpc>
            <a:spcBef>
              <a:spcPct val="0"/>
            </a:spcBef>
            <a:spcAft>
              <a:spcPct val="35000"/>
            </a:spcAft>
            <a:buNone/>
          </a:pPr>
          <a:r>
            <a:rPr lang="en-US" sz="2200" kern="1200"/>
            <a:t>Did I include unnecessary/irrelevant info?</a:t>
          </a:r>
        </a:p>
      </dsp:txBody>
      <dsp:txXfrm>
        <a:off x="1144111" y="2478387"/>
        <a:ext cx="5868258" cy="990573"/>
      </dsp:txXfrm>
    </dsp:sp>
    <dsp:sp modelId="{94625F76-2381-4ECE-8206-EDCD881DEAB3}">
      <dsp:nvSpPr>
        <dsp:cNvPr id="0" name=""/>
        <dsp:cNvSpPr/>
      </dsp:nvSpPr>
      <dsp:spPr>
        <a:xfrm>
          <a:off x="0" y="3716603"/>
          <a:ext cx="7012370" cy="990573"/>
        </a:xfrm>
        <a:prstGeom prst="roundRect">
          <a:avLst>
            <a:gd name="adj" fmla="val 10000"/>
          </a:avLst>
        </a:prstGeom>
        <a:solidFill>
          <a:schemeClr val="accent2">
            <a:hueOff val="2991498"/>
            <a:satOff val="6033"/>
            <a:lumOff val="4705"/>
            <a:alphaOff val="0"/>
          </a:schemeClr>
        </a:solidFill>
        <a:ln>
          <a:noFill/>
        </a:ln>
        <a:effectLst/>
      </dsp:spPr>
      <dsp:style>
        <a:lnRef idx="0">
          <a:scrgbClr r="0" g="0" b="0"/>
        </a:lnRef>
        <a:fillRef idx="1">
          <a:scrgbClr r="0" g="0" b="0"/>
        </a:fillRef>
        <a:effectRef idx="0">
          <a:scrgbClr r="0" g="0" b="0"/>
        </a:effectRef>
        <a:fontRef idx="minor"/>
      </dsp:style>
    </dsp:sp>
    <dsp:sp modelId="{15E46618-DE77-4CB3-B198-3965A02ABF5E}">
      <dsp:nvSpPr>
        <dsp:cNvPr id="0" name=""/>
        <dsp:cNvSpPr/>
      </dsp:nvSpPr>
      <dsp:spPr>
        <a:xfrm>
          <a:off x="299648" y="3939482"/>
          <a:ext cx="544815" cy="544815"/>
        </a:xfrm>
        <a:prstGeom prst="rect">
          <a:avLst/>
        </a:prstGeom>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6BE4C9FD-7A21-416D-881C-CEFC47FDC6C7}">
      <dsp:nvSpPr>
        <dsp:cNvPr id="0" name=""/>
        <dsp:cNvSpPr/>
      </dsp:nvSpPr>
      <dsp:spPr>
        <a:xfrm>
          <a:off x="1144111" y="3716603"/>
          <a:ext cx="5868258" cy="9905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4836" tIns="104836" rIns="104836" bIns="104836" numCol="1" spcCol="1270" anchor="ctr" anchorCtr="0">
          <a:noAutofit/>
        </a:bodyPr>
        <a:lstStyle/>
        <a:p>
          <a:pPr marL="0" lvl="0" indent="0" algn="l" defTabSz="977900">
            <a:lnSpc>
              <a:spcPct val="90000"/>
            </a:lnSpc>
            <a:spcBef>
              <a:spcPct val="0"/>
            </a:spcBef>
            <a:spcAft>
              <a:spcPct val="35000"/>
            </a:spcAft>
            <a:buNone/>
          </a:pPr>
          <a:r>
            <a:rPr lang="en-US" sz="2200" kern="1200"/>
            <a:t>Did I include all relevant sources of law?</a:t>
          </a:r>
        </a:p>
      </dsp:txBody>
      <dsp:txXfrm>
        <a:off x="1144111" y="3716603"/>
        <a:ext cx="5868258" cy="99057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2191AB-D9D5-4276-B6A6-4F81316648D5}">
      <dsp:nvSpPr>
        <dsp:cNvPr id="0" name=""/>
        <dsp:cNvSpPr/>
      </dsp:nvSpPr>
      <dsp:spPr>
        <a:xfrm>
          <a:off x="0" y="1954"/>
          <a:ext cx="7012370" cy="99057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3697F08-22FA-4E96-9454-AA301575C8C7}">
      <dsp:nvSpPr>
        <dsp:cNvPr id="0" name=""/>
        <dsp:cNvSpPr/>
      </dsp:nvSpPr>
      <dsp:spPr>
        <a:xfrm>
          <a:off x="299648" y="224833"/>
          <a:ext cx="544815" cy="54481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9688041-D448-41DA-BAD5-DAE9782B01FA}">
      <dsp:nvSpPr>
        <dsp:cNvPr id="0" name=""/>
        <dsp:cNvSpPr/>
      </dsp:nvSpPr>
      <dsp:spPr>
        <a:xfrm>
          <a:off x="1144111" y="1954"/>
          <a:ext cx="5868258" cy="9905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4836" tIns="104836" rIns="104836" bIns="104836" numCol="1" spcCol="1270" anchor="ctr" anchorCtr="0">
          <a:noAutofit/>
        </a:bodyPr>
        <a:lstStyle/>
        <a:p>
          <a:pPr marL="0" lvl="0" indent="0" algn="l" defTabSz="977900">
            <a:lnSpc>
              <a:spcPct val="100000"/>
            </a:lnSpc>
            <a:spcBef>
              <a:spcPct val="0"/>
            </a:spcBef>
            <a:spcAft>
              <a:spcPct val="35000"/>
            </a:spcAft>
            <a:buNone/>
          </a:pPr>
          <a:r>
            <a:rPr lang="en-US" sz="2200" kern="1200"/>
            <a:t>Clear and easy to read</a:t>
          </a:r>
        </a:p>
      </dsp:txBody>
      <dsp:txXfrm>
        <a:off x="1144111" y="1954"/>
        <a:ext cx="5868258" cy="990573"/>
      </dsp:txXfrm>
    </dsp:sp>
    <dsp:sp modelId="{35C053D5-3ACE-425D-AC30-2612F6C7F4A5}">
      <dsp:nvSpPr>
        <dsp:cNvPr id="0" name=""/>
        <dsp:cNvSpPr/>
      </dsp:nvSpPr>
      <dsp:spPr>
        <a:xfrm>
          <a:off x="0" y="1240170"/>
          <a:ext cx="7012370" cy="99057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B45CD36-985A-4B46-868A-707FE83268D8}">
      <dsp:nvSpPr>
        <dsp:cNvPr id="0" name=""/>
        <dsp:cNvSpPr/>
      </dsp:nvSpPr>
      <dsp:spPr>
        <a:xfrm>
          <a:off x="299648" y="1463049"/>
          <a:ext cx="544815" cy="54481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29CBC748-FEF1-4A11-8CB3-B81EA6A46DD0}">
      <dsp:nvSpPr>
        <dsp:cNvPr id="0" name=""/>
        <dsp:cNvSpPr/>
      </dsp:nvSpPr>
      <dsp:spPr>
        <a:xfrm>
          <a:off x="1144111" y="1240170"/>
          <a:ext cx="5868258" cy="9905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4836" tIns="104836" rIns="104836" bIns="104836" numCol="1" spcCol="1270" anchor="ctr" anchorCtr="0">
          <a:noAutofit/>
        </a:bodyPr>
        <a:lstStyle/>
        <a:p>
          <a:pPr marL="0" lvl="0" indent="0" algn="l" defTabSz="977900">
            <a:lnSpc>
              <a:spcPct val="100000"/>
            </a:lnSpc>
            <a:spcBef>
              <a:spcPct val="0"/>
            </a:spcBef>
            <a:spcAft>
              <a:spcPct val="35000"/>
            </a:spcAft>
            <a:buNone/>
          </a:pPr>
          <a:r>
            <a:rPr lang="en-US" sz="2200" kern="1200"/>
            <a:t>Sentence length no more than 2-3 lines</a:t>
          </a:r>
        </a:p>
      </dsp:txBody>
      <dsp:txXfrm>
        <a:off x="1144111" y="1240170"/>
        <a:ext cx="5868258" cy="990573"/>
      </dsp:txXfrm>
    </dsp:sp>
    <dsp:sp modelId="{00A00A91-7336-48AD-B29D-02D46F016D93}">
      <dsp:nvSpPr>
        <dsp:cNvPr id="0" name=""/>
        <dsp:cNvSpPr/>
      </dsp:nvSpPr>
      <dsp:spPr>
        <a:xfrm>
          <a:off x="0" y="2478387"/>
          <a:ext cx="7012370" cy="99057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1AB58C6-58A5-4E19-8FF0-17711963FB56}">
      <dsp:nvSpPr>
        <dsp:cNvPr id="0" name=""/>
        <dsp:cNvSpPr/>
      </dsp:nvSpPr>
      <dsp:spPr>
        <a:xfrm>
          <a:off x="299648" y="2701266"/>
          <a:ext cx="544815" cy="54481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AE2D204F-6904-4D7E-B433-B305530CADB8}">
      <dsp:nvSpPr>
        <dsp:cNvPr id="0" name=""/>
        <dsp:cNvSpPr/>
      </dsp:nvSpPr>
      <dsp:spPr>
        <a:xfrm>
          <a:off x="1144111" y="2478387"/>
          <a:ext cx="5868258" cy="9905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4836" tIns="104836" rIns="104836" bIns="104836" numCol="1" spcCol="1270" anchor="ctr" anchorCtr="0">
          <a:noAutofit/>
        </a:bodyPr>
        <a:lstStyle/>
        <a:p>
          <a:pPr marL="0" lvl="0" indent="0" algn="l" defTabSz="977900">
            <a:lnSpc>
              <a:spcPct val="100000"/>
            </a:lnSpc>
            <a:spcBef>
              <a:spcPct val="0"/>
            </a:spcBef>
            <a:spcAft>
              <a:spcPct val="35000"/>
            </a:spcAft>
            <a:buNone/>
          </a:pPr>
          <a:r>
            <a:rPr lang="en-US" sz="2200" kern="1200"/>
            <a:t>Use of key terms – use and repeat terms of art</a:t>
          </a:r>
        </a:p>
      </dsp:txBody>
      <dsp:txXfrm>
        <a:off x="1144111" y="2478387"/>
        <a:ext cx="5868258" cy="990573"/>
      </dsp:txXfrm>
    </dsp:sp>
    <dsp:sp modelId="{D23D36E1-56F7-4DB1-A76B-21DEB4E50487}">
      <dsp:nvSpPr>
        <dsp:cNvPr id="0" name=""/>
        <dsp:cNvSpPr/>
      </dsp:nvSpPr>
      <dsp:spPr>
        <a:xfrm>
          <a:off x="0" y="3716603"/>
          <a:ext cx="7012370" cy="99057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99B69A9-6F50-4047-AA9D-5854A83DE174}">
      <dsp:nvSpPr>
        <dsp:cNvPr id="0" name=""/>
        <dsp:cNvSpPr/>
      </dsp:nvSpPr>
      <dsp:spPr>
        <a:xfrm>
          <a:off x="299648" y="3939482"/>
          <a:ext cx="544815" cy="544815"/>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1974F72-D64E-40AF-849C-4A687F8DA797}">
      <dsp:nvSpPr>
        <dsp:cNvPr id="0" name=""/>
        <dsp:cNvSpPr/>
      </dsp:nvSpPr>
      <dsp:spPr>
        <a:xfrm>
          <a:off x="1144111" y="3716603"/>
          <a:ext cx="5868258" cy="9905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4836" tIns="104836" rIns="104836" bIns="104836" numCol="1" spcCol="1270" anchor="ctr" anchorCtr="0">
          <a:noAutofit/>
        </a:bodyPr>
        <a:lstStyle/>
        <a:p>
          <a:pPr marL="0" lvl="0" indent="0" algn="l" defTabSz="977900">
            <a:lnSpc>
              <a:spcPct val="100000"/>
            </a:lnSpc>
            <a:spcBef>
              <a:spcPct val="0"/>
            </a:spcBef>
            <a:spcAft>
              <a:spcPct val="35000"/>
            </a:spcAft>
            <a:buNone/>
          </a:pPr>
          <a:r>
            <a:rPr lang="en-US" sz="2200" kern="1200"/>
            <a:t>Use of transitions to signal logical relationships (however, nevertheless, in the alternative)</a:t>
          </a:r>
        </a:p>
      </dsp:txBody>
      <dsp:txXfrm>
        <a:off x="1144111" y="3716603"/>
        <a:ext cx="5868258" cy="99057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01434D-3D03-4E2B-883D-B3446AC2FF31}">
      <dsp:nvSpPr>
        <dsp:cNvPr id="0" name=""/>
        <dsp:cNvSpPr/>
      </dsp:nvSpPr>
      <dsp:spPr>
        <a:xfrm>
          <a:off x="0" y="1954"/>
          <a:ext cx="7012370" cy="99057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8CFEC1E-F87C-4A39-8B78-28F1DD511460}">
      <dsp:nvSpPr>
        <dsp:cNvPr id="0" name=""/>
        <dsp:cNvSpPr/>
      </dsp:nvSpPr>
      <dsp:spPr>
        <a:xfrm>
          <a:off x="299648" y="224833"/>
          <a:ext cx="544815" cy="54481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E63BF049-A87B-402E-A910-BDDE0667C0A6}">
      <dsp:nvSpPr>
        <dsp:cNvPr id="0" name=""/>
        <dsp:cNvSpPr/>
      </dsp:nvSpPr>
      <dsp:spPr>
        <a:xfrm>
          <a:off x="1144111" y="1954"/>
          <a:ext cx="5868258" cy="9905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4836" tIns="104836" rIns="104836" bIns="104836" numCol="1" spcCol="1270" anchor="ctr" anchorCtr="0">
          <a:noAutofit/>
        </a:bodyPr>
        <a:lstStyle/>
        <a:p>
          <a:pPr marL="0" lvl="0" indent="0" algn="l" defTabSz="977900">
            <a:lnSpc>
              <a:spcPct val="100000"/>
            </a:lnSpc>
            <a:spcBef>
              <a:spcPct val="0"/>
            </a:spcBef>
            <a:spcAft>
              <a:spcPct val="35000"/>
            </a:spcAft>
            <a:buNone/>
          </a:pPr>
          <a:r>
            <a:rPr lang="en-US" sz="2200" kern="1200"/>
            <a:t>IRAC structure with mini-IRACS for sub-rules</a:t>
          </a:r>
        </a:p>
      </dsp:txBody>
      <dsp:txXfrm>
        <a:off x="1144111" y="1954"/>
        <a:ext cx="5868258" cy="990573"/>
      </dsp:txXfrm>
    </dsp:sp>
    <dsp:sp modelId="{E437C2E2-AB3E-4926-AD63-3B37F9063385}">
      <dsp:nvSpPr>
        <dsp:cNvPr id="0" name=""/>
        <dsp:cNvSpPr/>
      </dsp:nvSpPr>
      <dsp:spPr>
        <a:xfrm>
          <a:off x="0" y="1240170"/>
          <a:ext cx="7012370" cy="99057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170DBDF-85D9-47B5-9453-46318CE18491}">
      <dsp:nvSpPr>
        <dsp:cNvPr id="0" name=""/>
        <dsp:cNvSpPr/>
      </dsp:nvSpPr>
      <dsp:spPr>
        <a:xfrm>
          <a:off x="299648" y="1463049"/>
          <a:ext cx="544815" cy="54481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52A3DDB5-76DA-4861-9E81-AC4B1C9E1EE7}">
      <dsp:nvSpPr>
        <dsp:cNvPr id="0" name=""/>
        <dsp:cNvSpPr/>
      </dsp:nvSpPr>
      <dsp:spPr>
        <a:xfrm>
          <a:off x="1144111" y="1240170"/>
          <a:ext cx="5868258" cy="9905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4836" tIns="104836" rIns="104836" bIns="104836" numCol="1" spcCol="1270" anchor="ctr" anchorCtr="0">
          <a:noAutofit/>
        </a:bodyPr>
        <a:lstStyle/>
        <a:p>
          <a:pPr marL="0" lvl="0" indent="0" algn="l" defTabSz="977900">
            <a:lnSpc>
              <a:spcPct val="100000"/>
            </a:lnSpc>
            <a:spcBef>
              <a:spcPct val="0"/>
            </a:spcBef>
            <a:spcAft>
              <a:spcPct val="35000"/>
            </a:spcAft>
            <a:buNone/>
          </a:pPr>
          <a:r>
            <a:rPr lang="en-US" sz="2200" kern="1200"/>
            <a:t>Headings</a:t>
          </a:r>
        </a:p>
      </dsp:txBody>
      <dsp:txXfrm>
        <a:off x="1144111" y="1240170"/>
        <a:ext cx="5868258" cy="990573"/>
      </dsp:txXfrm>
    </dsp:sp>
    <dsp:sp modelId="{7A20F34A-9D76-4772-812F-623F51CFB840}">
      <dsp:nvSpPr>
        <dsp:cNvPr id="0" name=""/>
        <dsp:cNvSpPr/>
      </dsp:nvSpPr>
      <dsp:spPr>
        <a:xfrm>
          <a:off x="0" y="2478387"/>
          <a:ext cx="7012370" cy="99057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44B9F48-E19F-47C1-96F4-1EC1FD7B9966}">
      <dsp:nvSpPr>
        <dsp:cNvPr id="0" name=""/>
        <dsp:cNvSpPr/>
      </dsp:nvSpPr>
      <dsp:spPr>
        <a:xfrm>
          <a:off x="299648" y="2701266"/>
          <a:ext cx="544815" cy="54481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5E380886-D684-41FC-8FD1-A5C748352F5E}">
      <dsp:nvSpPr>
        <dsp:cNvPr id="0" name=""/>
        <dsp:cNvSpPr/>
      </dsp:nvSpPr>
      <dsp:spPr>
        <a:xfrm>
          <a:off x="1144111" y="2478387"/>
          <a:ext cx="5868258" cy="9905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4836" tIns="104836" rIns="104836" bIns="104836" numCol="1" spcCol="1270" anchor="ctr" anchorCtr="0">
          <a:noAutofit/>
        </a:bodyPr>
        <a:lstStyle/>
        <a:p>
          <a:pPr marL="0" lvl="0" indent="0" algn="l" defTabSz="977900">
            <a:lnSpc>
              <a:spcPct val="100000"/>
            </a:lnSpc>
            <a:spcBef>
              <a:spcPct val="0"/>
            </a:spcBef>
            <a:spcAft>
              <a:spcPct val="35000"/>
            </a:spcAft>
            <a:buNone/>
          </a:pPr>
          <a:r>
            <a:rPr lang="en-US" sz="2200" kern="1200"/>
            <a:t>Topic sentences</a:t>
          </a:r>
        </a:p>
      </dsp:txBody>
      <dsp:txXfrm>
        <a:off x="1144111" y="2478387"/>
        <a:ext cx="5868258" cy="990573"/>
      </dsp:txXfrm>
    </dsp:sp>
    <dsp:sp modelId="{A9E581CC-4DAC-4F72-8917-7E42A6A46FA9}">
      <dsp:nvSpPr>
        <dsp:cNvPr id="0" name=""/>
        <dsp:cNvSpPr/>
      </dsp:nvSpPr>
      <dsp:spPr>
        <a:xfrm>
          <a:off x="0" y="3716603"/>
          <a:ext cx="7012370" cy="99057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79F6E26-0C11-4F97-90CB-2649C470E4E4}">
      <dsp:nvSpPr>
        <dsp:cNvPr id="0" name=""/>
        <dsp:cNvSpPr/>
      </dsp:nvSpPr>
      <dsp:spPr>
        <a:xfrm>
          <a:off x="299648" y="3939482"/>
          <a:ext cx="544815" cy="544815"/>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3FF6D154-DA25-47D0-96D0-C2B723FCA9EB}">
      <dsp:nvSpPr>
        <dsp:cNvPr id="0" name=""/>
        <dsp:cNvSpPr/>
      </dsp:nvSpPr>
      <dsp:spPr>
        <a:xfrm>
          <a:off x="1144111" y="3716603"/>
          <a:ext cx="5868258" cy="9905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4836" tIns="104836" rIns="104836" bIns="104836" numCol="1" spcCol="1270" anchor="ctr" anchorCtr="0">
          <a:noAutofit/>
        </a:bodyPr>
        <a:lstStyle/>
        <a:p>
          <a:pPr marL="0" lvl="0" indent="0" algn="l" defTabSz="977900">
            <a:lnSpc>
              <a:spcPct val="100000"/>
            </a:lnSpc>
            <a:spcBef>
              <a:spcPct val="0"/>
            </a:spcBef>
            <a:spcAft>
              <a:spcPct val="35000"/>
            </a:spcAft>
            <a:buNone/>
          </a:pPr>
          <a:r>
            <a:rPr lang="en-US" sz="2200" kern="1200"/>
            <a:t>Short paragraphs</a:t>
          </a:r>
        </a:p>
      </dsp:txBody>
      <dsp:txXfrm>
        <a:off x="1144111" y="3716603"/>
        <a:ext cx="5868258" cy="99057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F73C2E-20C0-4DDF-BA5E-7FE8EFE064F2}">
      <dsp:nvSpPr>
        <dsp:cNvPr id="0" name=""/>
        <dsp:cNvSpPr/>
      </dsp:nvSpPr>
      <dsp:spPr>
        <a:xfrm>
          <a:off x="0" y="1954"/>
          <a:ext cx="7012370" cy="990573"/>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7A92DCB-D851-445B-8B4E-73AE90FE6443}">
      <dsp:nvSpPr>
        <dsp:cNvPr id="0" name=""/>
        <dsp:cNvSpPr/>
      </dsp:nvSpPr>
      <dsp:spPr>
        <a:xfrm>
          <a:off x="299648" y="224833"/>
          <a:ext cx="544815" cy="54481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C26EC7E6-80B1-4621-9461-16B543AE1929}">
      <dsp:nvSpPr>
        <dsp:cNvPr id="0" name=""/>
        <dsp:cNvSpPr/>
      </dsp:nvSpPr>
      <dsp:spPr>
        <a:xfrm>
          <a:off x="1144111" y="1954"/>
          <a:ext cx="5868258" cy="9905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4836" tIns="104836" rIns="104836" bIns="104836" numCol="1" spcCol="1270" anchor="ctr" anchorCtr="0">
          <a:noAutofit/>
        </a:bodyPr>
        <a:lstStyle/>
        <a:p>
          <a:pPr marL="0" lvl="0" indent="0" algn="l" defTabSz="622300">
            <a:lnSpc>
              <a:spcPct val="90000"/>
            </a:lnSpc>
            <a:spcBef>
              <a:spcPct val="0"/>
            </a:spcBef>
            <a:spcAft>
              <a:spcPct val="35000"/>
            </a:spcAft>
            <a:buNone/>
          </a:pPr>
          <a:r>
            <a:rPr lang="en-US" sz="1400" kern="1200" dirty="0"/>
            <a:t>Review your exam and conduct the self-assessment outlined above. A version with your professor’s comments may be available through the law library. If not, review your personal copy.</a:t>
          </a:r>
        </a:p>
      </dsp:txBody>
      <dsp:txXfrm>
        <a:off x="1144111" y="1954"/>
        <a:ext cx="5868258" cy="990573"/>
      </dsp:txXfrm>
    </dsp:sp>
    <dsp:sp modelId="{E39C5C04-8536-4BDF-B3CD-BBBEBE0CA93C}">
      <dsp:nvSpPr>
        <dsp:cNvPr id="0" name=""/>
        <dsp:cNvSpPr/>
      </dsp:nvSpPr>
      <dsp:spPr>
        <a:xfrm>
          <a:off x="0" y="1240170"/>
          <a:ext cx="7012370" cy="990573"/>
        </a:xfrm>
        <a:prstGeom prst="roundRect">
          <a:avLst>
            <a:gd name="adj" fmla="val 10000"/>
          </a:avLst>
        </a:prstGeom>
        <a:solidFill>
          <a:schemeClr val="accent2">
            <a:hueOff val="997166"/>
            <a:satOff val="2011"/>
            <a:lumOff val="1568"/>
            <a:alphaOff val="0"/>
          </a:schemeClr>
        </a:solidFill>
        <a:ln>
          <a:noFill/>
        </a:ln>
        <a:effectLst/>
      </dsp:spPr>
      <dsp:style>
        <a:lnRef idx="0">
          <a:scrgbClr r="0" g="0" b="0"/>
        </a:lnRef>
        <a:fillRef idx="1">
          <a:scrgbClr r="0" g="0" b="0"/>
        </a:fillRef>
        <a:effectRef idx="0">
          <a:scrgbClr r="0" g="0" b="0"/>
        </a:effectRef>
        <a:fontRef idx="minor"/>
      </dsp:style>
    </dsp:sp>
    <dsp:sp modelId="{96874F02-1AA0-417A-A87D-55C554E81F75}">
      <dsp:nvSpPr>
        <dsp:cNvPr id="0" name=""/>
        <dsp:cNvSpPr/>
      </dsp:nvSpPr>
      <dsp:spPr>
        <a:xfrm>
          <a:off x="299648" y="1463049"/>
          <a:ext cx="544815" cy="544815"/>
        </a:xfrm>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7DD5C255-9136-4846-B332-132338588F01}">
      <dsp:nvSpPr>
        <dsp:cNvPr id="0" name=""/>
        <dsp:cNvSpPr/>
      </dsp:nvSpPr>
      <dsp:spPr>
        <a:xfrm>
          <a:off x="1144111" y="1240170"/>
          <a:ext cx="5868258" cy="9905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4836" tIns="104836" rIns="104836" bIns="104836" numCol="1" spcCol="1270" anchor="ctr" anchorCtr="0">
          <a:noAutofit/>
        </a:bodyPr>
        <a:lstStyle/>
        <a:p>
          <a:pPr marL="0" lvl="0" indent="0" algn="l" defTabSz="622300">
            <a:lnSpc>
              <a:spcPct val="90000"/>
            </a:lnSpc>
            <a:spcBef>
              <a:spcPct val="0"/>
            </a:spcBef>
            <a:spcAft>
              <a:spcPct val="35000"/>
            </a:spcAft>
            <a:buNone/>
          </a:pPr>
          <a:r>
            <a:rPr lang="en-US" sz="1400" kern="1200" dirty="0"/>
            <a:t>Isolate a representative portion of the exam for your professor’s review. (You’re unlikely to have time to review the entire exam.)</a:t>
          </a:r>
        </a:p>
      </dsp:txBody>
      <dsp:txXfrm>
        <a:off x="1144111" y="1240170"/>
        <a:ext cx="5868258" cy="990573"/>
      </dsp:txXfrm>
    </dsp:sp>
    <dsp:sp modelId="{3BBB74E5-4F55-43AC-B133-80561548F641}">
      <dsp:nvSpPr>
        <dsp:cNvPr id="0" name=""/>
        <dsp:cNvSpPr/>
      </dsp:nvSpPr>
      <dsp:spPr>
        <a:xfrm>
          <a:off x="0" y="2478387"/>
          <a:ext cx="7012370" cy="990573"/>
        </a:xfrm>
        <a:prstGeom prst="roundRect">
          <a:avLst>
            <a:gd name="adj" fmla="val 10000"/>
          </a:avLst>
        </a:prstGeom>
        <a:solidFill>
          <a:schemeClr val="accent2">
            <a:hueOff val="1994332"/>
            <a:satOff val="4022"/>
            <a:lumOff val="3137"/>
            <a:alphaOff val="0"/>
          </a:schemeClr>
        </a:solidFill>
        <a:ln>
          <a:noFill/>
        </a:ln>
        <a:effectLst/>
      </dsp:spPr>
      <dsp:style>
        <a:lnRef idx="0">
          <a:scrgbClr r="0" g="0" b="0"/>
        </a:lnRef>
        <a:fillRef idx="1">
          <a:scrgbClr r="0" g="0" b="0"/>
        </a:fillRef>
        <a:effectRef idx="0">
          <a:scrgbClr r="0" g="0" b="0"/>
        </a:effectRef>
        <a:fontRef idx="minor"/>
      </dsp:style>
    </dsp:sp>
    <dsp:sp modelId="{7BBD3EFD-3C9B-4998-BF90-81B97CA32C56}">
      <dsp:nvSpPr>
        <dsp:cNvPr id="0" name=""/>
        <dsp:cNvSpPr/>
      </dsp:nvSpPr>
      <dsp:spPr>
        <a:xfrm>
          <a:off x="299648" y="2701266"/>
          <a:ext cx="544815" cy="54481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EB07FC09-4FD2-4E41-8590-A3370AC09624}">
      <dsp:nvSpPr>
        <dsp:cNvPr id="0" name=""/>
        <dsp:cNvSpPr/>
      </dsp:nvSpPr>
      <dsp:spPr>
        <a:xfrm>
          <a:off x="1144111" y="2478387"/>
          <a:ext cx="5868258" cy="9905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4836" tIns="104836" rIns="104836" bIns="104836" numCol="1" spcCol="1270" anchor="ctr" anchorCtr="0">
          <a:noAutofit/>
        </a:bodyPr>
        <a:lstStyle/>
        <a:p>
          <a:pPr marL="0" lvl="0" indent="0" algn="l" defTabSz="622300">
            <a:lnSpc>
              <a:spcPct val="90000"/>
            </a:lnSpc>
            <a:spcBef>
              <a:spcPct val="0"/>
            </a:spcBef>
            <a:spcAft>
              <a:spcPct val="35000"/>
            </a:spcAft>
            <a:buNone/>
          </a:pPr>
          <a:r>
            <a:rPr lang="en-US" sz="1400" kern="1200" dirty="0"/>
            <a:t>Use your self-assessment to create a short list of specific questions to ask and know why you are asking each question (</a:t>
          </a:r>
          <a:r>
            <a:rPr lang="en-US" sz="1400" i="1" kern="1200" dirty="0"/>
            <a:t>e.g.</a:t>
          </a:r>
          <a:r>
            <a:rPr lang="en-US" sz="1400" kern="1200" dirty="0"/>
            <a:t>, Question: Did I use sufficient factual detail in my application/analysis? Why I’m asking: This will help me understand whether my analysis is too conclusory.)</a:t>
          </a:r>
        </a:p>
      </dsp:txBody>
      <dsp:txXfrm>
        <a:off x="1144111" y="2478387"/>
        <a:ext cx="5868258" cy="990573"/>
      </dsp:txXfrm>
    </dsp:sp>
    <dsp:sp modelId="{94625F76-2381-4ECE-8206-EDCD881DEAB3}">
      <dsp:nvSpPr>
        <dsp:cNvPr id="0" name=""/>
        <dsp:cNvSpPr/>
      </dsp:nvSpPr>
      <dsp:spPr>
        <a:xfrm>
          <a:off x="0" y="3716603"/>
          <a:ext cx="7012370" cy="990573"/>
        </a:xfrm>
        <a:prstGeom prst="roundRect">
          <a:avLst>
            <a:gd name="adj" fmla="val 10000"/>
          </a:avLst>
        </a:prstGeom>
        <a:solidFill>
          <a:schemeClr val="accent2">
            <a:hueOff val="2991498"/>
            <a:satOff val="6033"/>
            <a:lumOff val="4705"/>
            <a:alphaOff val="0"/>
          </a:schemeClr>
        </a:solidFill>
        <a:ln>
          <a:noFill/>
        </a:ln>
        <a:effectLst/>
      </dsp:spPr>
      <dsp:style>
        <a:lnRef idx="0">
          <a:scrgbClr r="0" g="0" b="0"/>
        </a:lnRef>
        <a:fillRef idx="1">
          <a:scrgbClr r="0" g="0" b="0"/>
        </a:fillRef>
        <a:effectRef idx="0">
          <a:scrgbClr r="0" g="0" b="0"/>
        </a:effectRef>
        <a:fontRef idx="minor"/>
      </dsp:style>
    </dsp:sp>
    <dsp:sp modelId="{15E46618-DE77-4CB3-B198-3965A02ABF5E}">
      <dsp:nvSpPr>
        <dsp:cNvPr id="0" name=""/>
        <dsp:cNvSpPr/>
      </dsp:nvSpPr>
      <dsp:spPr>
        <a:xfrm>
          <a:off x="299648" y="3939482"/>
          <a:ext cx="544815" cy="544815"/>
        </a:xfrm>
        <a:prstGeom prst="rect">
          <a:avLst/>
        </a:prstGeom>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6BE4C9FD-7A21-416D-881C-CEFC47FDC6C7}">
      <dsp:nvSpPr>
        <dsp:cNvPr id="0" name=""/>
        <dsp:cNvSpPr/>
      </dsp:nvSpPr>
      <dsp:spPr>
        <a:xfrm>
          <a:off x="1144111" y="3716603"/>
          <a:ext cx="5868258" cy="9905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4836" tIns="104836" rIns="104836" bIns="104836" numCol="1" spcCol="1270" anchor="ctr" anchorCtr="0">
          <a:noAutofit/>
        </a:bodyPr>
        <a:lstStyle/>
        <a:p>
          <a:pPr marL="0" lvl="0" indent="0" algn="l" defTabSz="622300">
            <a:lnSpc>
              <a:spcPct val="90000"/>
            </a:lnSpc>
            <a:spcBef>
              <a:spcPct val="0"/>
            </a:spcBef>
            <a:spcAft>
              <a:spcPct val="35000"/>
            </a:spcAft>
            <a:buNone/>
          </a:pPr>
          <a:r>
            <a:rPr lang="en-US" sz="1400" kern="1200" dirty="0"/>
            <a:t>Provide the professor with a copy of your exam and bring additional copy for yourself.</a:t>
          </a:r>
        </a:p>
      </dsp:txBody>
      <dsp:txXfrm>
        <a:off x="1144111" y="3716603"/>
        <a:ext cx="5868258" cy="990573"/>
      </dsp:txXfrm>
    </dsp:sp>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2.xml><?xml version="1.0" encoding="utf-8"?>
<dgm:layoutDef xmlns:dgm="http://schemas.openxmlformats.org/drawingml/2006/diagram" xmlns:a="http://schemas.openxmlformats.org/drawingml/2006/main" uniqueId="urn:microsoft.com/office/officeart/2016/7/layout/LinearBlockProcessNumbered">
  <dgm:title val="Linear Block Process Numbered"/>
  <dgm:desc val="Used to show a progression; a timeline; sequential steps in a task, process, or workflow; or to emphasize movement or direction. Automatic numbers have been introduced to show the steps of the process. Level 1 text and Level 2 text both appears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01</a:t>
              </a:r>
            </a:p>
          </dgm:t>
        </dgm:pt>
        <dgm:pt modelId="201" type="sibTrans" cxnId="5">
          <dgm:prSet phldrT="2"/>
          <dgm:t>
            <a:bodyPr/>
            <a:lstStyle/>
            <a:p>
              <a:r>
                <a:t>02</a:t>
              </a:r>
            </a:p>
          </dgm:t>
        </dgm:pt>
        <dgm:pt modelId="301" type="sibTrans" cxnId="6">
          <dgm:prSet phldrT="3"/>
          <dgm:t>
            <a:bodyPr/>
            <a:lstStyle/>
            <a:p>
              <a:r>
                <a:t>03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sibTransNodeRect" op="equ"/>
      <dgm:constr type="primFontSz" for="des" forName="nodeRect" op="equ"/>
    </dgm:constrLst>
    <dgm:ruleLst/>
    <dgm:forEach name="Name4" axis="ch" ptType="node">
      <dgm:layoutNode name="compositeNode">
        <dgm:varLst>
          <dgm:bulletEnabled val="1"/>
        </dgm:varLst>
        <dgm:alg type="composite"/>
        <dgm:constrLst>
          <dgm:constr type="h" refType="w" op="lte" fact="1.2"/>
          <dgm:constr type="w" for="ch" forName="bgRect" refType="w"/>
          <dgm:constr type="h" for="ch" forName="bgRect" refType="h"/>
          <dgm:constr type="t" for="ch" forName="bgRect"/>
          <dgm:constr type="l" for="ch" forName="bgRect"/>
          <dgm:constr type="w" for="ch" forName="sibTransNodeRect" refType="w" refFor="ch" refForName="bgRect"/>
          <dgm:constr type="h" for="ch" forName="sibTransNodeRect" refType="h" refFor="ch" refForName="bgRect" fact="0.4"/>
          <dgm:constr type="t" for="ch" forName="sibTransNodeRect"/>
          <dgm:constr type="l" for="ch" forName="sibTransNodeRect"/>
          <dgm:constr type="r" for="ch" forName="nodeRect" refType="r" refFor="ch" refForName="bgRect"/>
          <dgm:constr type="h" for="ch" forName="nodeRect" refType="h" refFor="ch" refForName="bgRect" fact="0.6"/>
          <dgm:constr type="t" for="ch" forName="nodeRect" refType="b" refFor="ch" refForName="sibTransNodeRect"/>
          <dgm:constr type="l" for="ch" forName="nodeRect" refType="l" refFor="ch" refForName="bgRect"/>
        </dgm:constrLst>
        <dgm:ruleLst>
          <dgm:rule type="w" for="ch" forName="nodeRect" val="NaN" fact="NaN" max="30"/>
        </dgm:ruleLst>
        <dgm:layoutNode name="bgRect" styleLbl="alignNode1">
          <dgm:alg type="sp"/>
          <dgm:shape xmlns:r="http://schemas.openxmlformats.org/officeDocument/2006/relationships" type="rect" r:blip="">
            <dgm:adjLst>
              <dgm:adj idx="1" val="0.05"/>
            </dgm:adjLst>
          </dgm:shape>
          <dgm:presOf axis="self"/>
          <dgm:constrLst/>
          <dgm:ruleLst/>
        </dgm:layoutNode>
        <dgm:forEach name="Name19" axis="followSib" ptType="sibTrans" hideLastTrans="0" cnt="1">
          <dgm:layoutNode name="sibTransNodeRect" styleLbl="alignNode1">
            <dgm:varLst>
              <dgm:chMax val="0"/>
              <dgm:bulletEnabled val="1"/>
            </dgm:varLst>
            <dgm:presOf axis="self"/>
            <dgm:alg type="tx">
              <dgm:param type="parTxLTRAlign" val="l"/>
              <dgm:param type="parTxRTLAlign" val="l"/>
            </dgm:alg>
            <dgm:shape xmlns:r="http://schemas.openxmlformats.org/officeDocument/2006/relationships" type="rect" r:blip="" hideGeom="1">
              <dgm:adjLst/>
            </dgm:shape>
            <dgm:constrLst>
              <dgm:constr type="primFontSz" val="66"/>
              <dgm:constr type="tMarg" val="13"/>
              <dgm:constr type="lMarg" refType="w" fact="0.28"/>
              <dgm:constr type="rMarg" refType="w" fact="0.28"/>
              <dgm:constr type="bMarg" val="13"/>
            </dgm:constrLst>
            <dgm:ruleLst>
              <dgm:rule type="primFontSz" val="14" fact="NaN" max="NaN"/>
              <dgm:rule type="tMarg" val="13" fact="NaN" max="NaN"/>
            </dgm:ruleLst>
          </dgm:layoutNode>
        </dgm:forEach>
        <dgm:layoutNode name="nodeRect" styleLbl="alignNode1" moveWith="bgRect">
          <dgm:varLst>
            <dgm:bulletEnabled val="1"/>
          </dgm:varLst>
          <dgm:alg type="tx">
            <dgm:param type="parTxLTRAlign" val="l"/>
            <dgm:param type="parTxRTLAlign" val="r"/>
            <dgm:param type="txAnchorVert" val="t"/>
            <dgm:param type="stBulletLvl" val="2"/>
          </dgm:alg>
          <dgm:shape xmlns:r="http://schemas.openxmlformats.org/officeDocument/2006/relationships" type="rect" r:blip="" hideGeom="1">
            <dgm:adjLst/>
          </dgm:shape>
          <dgm:presOf axis="desOrSelf" ptType="node"/>
          <dgm:constrLst>
            <dgm:constr type="primFontSz" val="26"/>
            <dgm:constr type="tMarg"/>
            <dgm:constr type="lMarg" refType="w" fact="0.28"/>
            <dgm:constr type="rMarg" refType="w" fact="0.28"/>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1">
            <a:buAutoNum type="arabicParenBoth"/>
          </dgm1611:buPr>
        </dgm1611:autoBuNodeInfo>
      </dgm1611:autoBuNodeInfoLst>
    </a:ext>
  </dgm:extLst>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5.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6.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7.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41D4DD-65E6-E24C-A83B-EB0856F47E16}" type="datetimeFigureOut">
              <a:rPr lang="en-US" smtClean="0"/>
              <a:t>2/3/21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45EA02-4E10-BD42-979A-5528668B8DAF}" type="slidenum">
              <a:rPr lang="en-US" smtClean="0"/>
              <a:t>‹#›</a:t>
            </a:fld>
            <a:endParaRPr lang="en-US"/>
          </a:p>
        </p:txBody>
      </p:sp>
    </p:spTree>
    <p:extLst>
      <p:ext uri="{BB962C8B-B14F-4D97-AF65-F5344CB8AC3E}">
        <p14:creationId xmlns:p14="http://schemas.microsoft.com/office/powerpoint/2010/main" val="11036681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445EA02-4E10-BD42-979A-5528668B8DAF}" type="slidenum">
              <a:rPr lang="en-US" smtClean="0"/>
              <a:t>1</a:t>
            </a:fld>
            <a:endParaRPr lang="en-US"/>
          </a:p>
        </p:txBody>
      </p:sp>
    </p:spTree>
    <p:extLst>
      <p:ext uri="{BB962C8B-B14F-4D97-AF65-F5344CB8AC3E}">
        <p14:creationId xmlns:p14="http://schemas.microsoft.com/office/powerpoint/2010/main" val="2060457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445EA02-4E10-BD42-979A-5528668B8DAF}" type="slidenum">
              <a:rPr lang="en-US" smtClean="0"/>
              <a:t>3</a:t>
            </a:fld>
            <a:endParaRPr lang="en-US"/>
          </a:p>
        </p:txBody>
      </p:sp>
    </p:spTree>
    <p:extLst>
      <p:ext uri="{BB962C8B-B14F-4D97-AF65-F5344CB8AC3E}">
        <p14:creationId xmlns:p14="http://schemas.microsoft.com/office/powerpoint/2010/main" val="24458183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;m</a:t>
            </a:r>
          </a:p>
        </p:txBody>
      </p:sp>
      <p:sp>
        <p:nvSpPr>
          <p:cNvPr id="4" name="Slide Number Placeholder 3"/>
          <p:cNvSpPr>
            <a:spLocks noGrp="1"/>
          </p:cNvSpPr>
          <p:nvPr>
            <p:ph type="sldNum" sz="quarter" idx="5"/>
          </p:nvPr>
        </p:nvSpPr>
        <p:spPr/>
        <p:txBody>
          <a:bodyPr/>
          <a:lstStyle/>
          <a:p>
            <a:fld id="{4445EA02-4E10-BD42-979A-5528668B8DAF}" type="slidenum">
              <a:rPr lang="en-US" smtClean="0"/>
              <a:t>4</a:t>
            </a:fld>
            <a:endParaRPr lang="en-US"/>
          </a:p>
        </p:txBody>
      </p:sp>
    </p:spTree>
    <p:extLst>
      <p:ext uri="{BB962C8B-B14F-4D97-AF65-F5344CB8AC3E}">
        <p14:creationId xmlns:p14="http://schemas.microsoft.com/office/powerpoint/2010/main" val="33301838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5"/>
          </p:nvPr>
        </p:nvSpPr>
        <p:spPr/>
        <p:txBody>
          <a:bodyPr/>
          <a:lstStyle/>
          <a:p>
            <a:fld id="{4445EA02-4E10-BD42-979A-5528668B8DAF}" type="slidenum">
              <a:rPr lang="en-US" smtClean="0"/>
              <a:t>5</a:t>
            </a:fld>
            <a:endParaRPr lang="en-US"/>
          </a:p>
        </p:txBody>
      </p:sp>
    </p:spTree>
    <p:extLst>
      <p:ext uri="{BB962C8B-B14F-4D97-AF65-F5344CB8AC3E}">
        <p14:creationId xmlns:p14="http://schemas.microsoft.com/office/powerpoint/2010/main" val="18061170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445EA02-4E10-BD42-979A-5528668B8DAF}" type="slidenum">
              <a:rPr lang="en-US" smtClean="0"/>
              <a:t>6</a:t>
            </a:fld>
            <a:endParaRPr lang="en-US"/>
          </a:p>
        </p:txBody>
      </p:sp>
    </p:spTree>
    <p:extLst>
      <p:ext uri="{BB962C8B-B14F-4D97-AF65-F5344CB8AC3E}">
        <p14:creationId xmlns:p14="http://schemas.microsoft.com/office/powerpoint/2010/main" val="35071882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445EA02-4E10-BD42-979A-5528668B8DAF}" type="slidenum">
              <a:rPr lang="en-US" smtClean="0"/>
              <a:t>12</a:t>
            </a:fld>
            <a:endParaRPr lang="en-US"/>
          </a:p>
        </p:txBody>
      </p:sp>
    </p:spTree>
    <p:extLst>
      <p:ext uri="{BB962C8B-B14F-4D97-AF65-F5344CB8AC3E}">
        <p14:creationId xmlns:p14="http://schemas.microsoft.com/office/powerpoint/2010/main" val="29389356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445EA02-4E10-BD42-979A-5528668B8DAF}" type="slidenum">
              <a:rPr lang="en-US" smtClean="0"/>
              <a:t>16</a:t>
            </a:fld>
            <a:endParaRPr lang="en-US"/>
          </a:p>
        </p:txBody>
      </p:sp>
    </p:spTree>
    <p:extLst>
      <p:ext uri="{BB962C8B-B14F-4D97-AF65-F5344CB8AC3E}">
        <p14:creationId xmlns:p14="http://schemas.microsoft.com/office/powerpoint/2010/main" val="29730730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445EA02-4E10-BD42-979A-5528668B8DAF}" type="slidenum">
              <a:rPr lang="en-US" smtClean="0"/>
              <a:t>18</a:t>
            </a:fld>
            <a:endParaRPr lang="en-US"/>
          </a:p>
        </p:txBody>
      </p:sp>
    </p:spTree>
    <p:extLst>
      <p:ext uri="{BB962C8B-B14F-4D97-AF65-F5344CB8AC3E}">
        <p14:creationId xmlns:p14="http://schemas.microsoft.com/office/powerpoint/2010/main" val="39734171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2/3/21</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592533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2/3/21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1409477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2/3/21</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07922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2/3/21</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079557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2/3/21</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177720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2/3/21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570093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2/3/21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02853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2/3/21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183390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2/3/21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434502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2/3/21</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2457359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2/3/21</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4821755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t>2/3/21</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026483603"/>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702" r:id="rId6"/>
    <p:sldLayoutId id="2147483697" r:id="rId7"/>
    <p:sldLayoutId id="2147483698" r:id="rId8"/>
    <p:sldLayoutId id="2147483699" r:id="rId9"/>
    <p:sldLayoutId id="2147483701" r:id="rId10"/>
    <p:sldLayoutId id="2147483700" r:id="rId11"/>
  </p:sldLayoutIdLst>
  <p:hf sldNum="0" hdr="0" ftr="0" dt="0"/>
  <p:txStyles>
    <p:titleStyle>
      <a:lvl1pPr algn="l" defTabSz="457200" rtl="0" eaLnBrk="1" latinLnBrk="0" hangingPunct="1">
        <a:lnSpc>
          <a:spcPct val="100000"/>
        </a:lnSpc>
        <a:spcBef>
          <a:spcPct val="0"/>
        </a:spcBef>
        <a:buNone/>
        <a:defRPr sz="26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8">
            <a:extLst>
              <a:ext uri="{FF2B5EF4-FFF2-40B4-BE49-F238E27FC236}">
                <a16:creationId xmlns:a16="http://schemas.microsoft.com/office/drawing/2014/main" id="{C1FA8F66-3B85-411D-A2A6-A50DF3026D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3">
            <a:extLst>
              <a:ext uri="{FF2B5EF4-FFF2-40B4-BE49-F238E27FC236}">
                <a16:creationId xmlns:a16="http://schemas.microsoft.com/office/drawing/2014/main" id="{D6FE5D20-1A4C-42E4-9D22-A813AAB185F2}"/>
              </a:ext>
            </a:extLst>
          </p:cNvPr>
          <p:cNvPicPr>
            <a:picLocks noChangeAspect="1"/>
          </p:cNvPicPr>
          <p:nvPr/>
        </p:nvPicPr>
        <p:blipFill rotWithShape="1">
          <a:blip r:embed="rId3"/>
          <a:srcRect t="15730"/>
          <a:stretch/>
        </p:blipFill>
        <p:spPr>
          <a:xfrm>
            <a:off x="20" y="0"/>
            <a:ext cx="12191980" cy="6857990"/>
          </a:xfrm>
          <a:prstGeom prst="rect">
            <a:avLst/>
          </a:prstGeom>
        </p:spPr>
      </p:pic>
      <p:sp>
        <p:nvSpPr>
          <p:cNvPr id="26" name="Rectangle 10">
            <a:extLst>
              <a:ext uri="{FF2B5EF4-FFF2-40B4-BE49-F238E27FC236}">
                <a16:creationId xmlns:a16="http://schemas.microsoft.com/office/drawing/2014/main" id="{D695E25C-06E7-4082-BE92-B571B616BC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285571"/>
            <a:ext cx="11265408"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E64BD7DF-F4BB-427F-B4F6-6DC83A59AA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732" y="4428067"/>
            <a:ext cx="11260667" cy="1962497"/>
          </a:xfrm>
          <a:prstGeom prst="rect">
            <a:avLst/>
          </a:prstGeom>
          <a:solidFill>
            <a:srgbClr val="465359">
              <a:alpha val="97000"/>
            </a:srgbClr>
          </a:solidFill>
          <a:ln w="6350" cmpd="sng">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91EA3FE7-E7F0-2344-985C-6818E3105500}"/>
              </a:ext>
            </a:extLst>
          </p:cNvPr>
          <p:cNvSpPr>
            <a:spLocks noGrp="1"/>
          </p:cNvSpPr>
          <p:nvPr>
            <p:ph type="ctrTitle"/>
          </p:nvPr>
        </p:nvSpPr>
        <p:spPr>
          <a:xfrm>
            <a:off x="609599" y="4500035"/>
            <a:ext cx="10965141" cy="895244"/>
          </a:xfrm>
        </p:spPr>
        <p:txBody>
          <a:bodyPr>
            <a:normAutofit/>
          </a:bodyPr>
          <a:lstStyle/>
          <a:p>
            <a:r>
              <a:rPr lang="en-US" sz="4000" dirty="0">
                <a:solidFill>
                  <a:schemeClr val="tx1"/>
                </a:solidFill>
              </a:rPr>
              <a:t>Learning from Past Exams</a:t>
            </a:r>
          </a:p>
        </p:txBody>
      </p:sp>
      <p:sp>
        <p:nvSpPr>
          <p:cNvPr id="3" name="Subtitle 2">
            <a:extLst>
              <a:ext uri="{FF2B5EF4-FFF2-40B4-BE49-F238E27FC236}">
                <a16:creationId xmlns:a16="http://schemas.microsoft.com/office/drawing/2014/main" id="{BF332B52-4587-664B-8833-952A407E6207}"/>
              </a:ext>
            </a:extLst>
          </p:cNvPr>
          <p:cNvSpPr>
            <a:spLocks noGrp="1"/>
          </p:cNvSpPr>
          <p:nvPr>
            <p:ph type="subTitle" idx="1"/>
          </p:nvPr>
        </p:nvSpPr>
        <p:spPr>
          <a:xfrm>
            <a:off x="609598" y="5467246"/>
            <a:ext cx="10965142" cy="735846"/>
          </a:xfrm>
        </p:spPr>
        <p:txBody>
          <a:bodyPr>
            <a:noAutofit/>
          </a:bodyPr>
          <a:lstStyle/>
          <a:p>
            <a:pPr>
              <a:lnSpc>
                <a:spcPct val="100000"/>
              </a:lnSpc>
            </a:pPr>
            <a:r>
              <a:rPr lang="en-US" sz="1100" dirty="0">
                <a:solidFill>
                  <a:schemeClr val="tx1"/>
                </a:solidFill>
              </a:rPr>
              <a:t>Berkeley Law Academic Skills Program</a:t>
            </a:r>
          </a:p>
          <a:p>
            <a:pPr>
              <a:lnSpc>
                <a:spcPct val="100000"/>
              </a:lnSpc>
            </a:pPr>
            <a:r>
              <a:rPr lang="en-US" sz="1100" dirty="0">
                <a:solidFill>
                  <a:schemeClr val="tx1"/>
                </a:solidFill>
              </a:rPr>
              <a:t>February 3, 2021</a:t>
            </a:r>
          </a:p>
          <a:p>
            <a:pPr>
              <a:lnSpc>
                <a:spcPct val="100000"/>
              </a:lnSpc>
            </a:pPr>
            <a:r>
              <a:rPr lang="en-US" sz="1100" i="1" cap="none" dirty="0">
                <a:solidFill>
                  <a:schemeClr val="tx1"/>
                </a:solidFill>
              </a:rPr>
              <a:t>This workshop was adapted in part from materials created by the ASP team at UC Irvine School of Law.</a:t>
            </a:r>
          </a:p>
          <a:p>
            <a:pPr>
              <a:lnSpc>
                <a:spcPct val="100000"/>
              </a:lnSpc>
            </a:pPr>
            <a:endParaRPr lang="en-US" sz="1100" dirty="0">
              <a:solidFill>
                <a:srgbClr val="FFFFFF">
                  <a:alpha val="75000"/>
                </a:srgbClr>
              </a:solidFill>
            </a:endParaRPr>
          </a:p>
        </p:txBody>
      </p:sp>
    </p:spTree>
    <p:extLst>
      <p:ext uri="{BB962C8B-B14F-4D97-AF65-F5344CB8AC3E}">
        <p14:creationId xmlns:p14="http://schemas.microsoft.com/office/powerpoint/2010/main" val="840218875"/>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F858DF7D-C2D0-4B03-A7A0-2F06B789E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8952EF87-C74F-4D3F-9CAD-EEA1733C9B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647700"/>
            <a:ext cx="3703320" cy="574286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B1A823A0-C482-C54A-BE2E-40C597BB477D}"/>
              </a:ext>
            </a:extLst>
          </p:cNvPr>
          <p:cNvSpPr>
            <a:spLocks noGrp="1"/>
          </p:cNvSpPr>
          <p:nvPr>
            <p:ph type="title"/>
          </p:nvPr>
        </p:nvSpPr>
        <p:spPr>
          <a:xfrm>
            <a:off x="8369643" y="1037967"/>
            <a:ext cx="3004939" cy="4709131"/>
          </a:xfrm>
        </p:spPr>
        <p:txBody>
          <a:bodyPr anchor="ctr">
            <a:normAutofit/>
          </a:bodyPr>
          <a:lstStyle/>
          <a:p>
            <a:r>
              <a:rPr lang="en-US">
                <a:solidFill>
                  <a:srgbClr val="FFFEFF"/>
                </a:solidFill>
              </a:rPr>
              <a:t>Writing technique: clarity</a:t>
            </a:r>
          </a:p>
        </p:txBody>
      </p:sp>
      <p:sp>
        <p:nvSpPr>
          <p:cNvPr id="22" name="Rectangle 21">
            <a:extLst>
              <a:ext uri="{FF2B5EF4-FFF2-40B4-BE49-F238E27FC236}">
                <a16:creationId xmlns:a16="http://schemas.microsoft.com/office/drawing/2014/main" id="{EC930E8B-CABB-49C6-9609-F872BC0437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3">
            <a:extLst>
              <a:ext uri="{FF2B5EF4-FFF2-40B4-BE49-F238E27FC236}">
                <a16:creationId xmlns:a16="http://schemas.microsoft.com/office/drawing/2014/main" id="{AFD211A8-7186-46C6-AC78-73F89CAA5E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a:extLst>
              <a:ext uri="{FF2B5EF4-FFF2-40B4-BE49-F238E27FC236}">
                <a16:creationId xmlns:a16="http://schemas.microsoft.com/office/drawing/2014/main" id="{88062204-EE69-489C-87C1-C1958C334A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Content Placeholder 2">
            <a:extLst>
              <a:ext uri="{FF2B5EF4-FFF2-40B4-BE49-F238E27FC236}">
                <a16:creationId xmlns:a16="http://schemas.microsoft.com/office/drawing/2014/main" id="{3AD06989-FB22-4504-84E1-FA0CF06BF676}"/>
              </a:ext>
            </a:extLst>
          </p:cNvPr>
          <p:cNvGraphicFramePr>
            <a:graphicFrameLocks noGrp="1"/>
          </p:cNvGraphicFramePr>
          <p:nvPr>
            <p:ph idx="1"/>
            <p:extLst>
              <p:ext uri="{D42A27DB-BD31-4B8C-83A1-F6EECF244321}">
                <p14:modId xmlns:p14="http://schemas.microsoft.com/office/powerpoint/2010/main" val="863199927"/>
              </p:ext>
            </p:extLst>
          </p:nvPr>
        </p:nvGraphicFramePr>
        <p:xfrm>
          <a:off x="486033" y="1037967"/>
          <a:ext cx="7012370" cy="47091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91506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F858DF7D-C2D0-4B03-A7A0-2F06B789E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8952EF87-C74F-4D3F-9CAD-EEA1733C9B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647700"/>
            <a:ext cx="3703320" cy="574286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AFA2FAFB-9358-2345-88B5-D5636CA53E09}"/>
              </a:ext>
            </a:extLst>
          </p:cNvPr>
          <p:cNvSpPr>
            <a:spLocks noGrp="1"/>
          </p:cNvSpPr>
          <p:nvPr>
            <p:ph type="title"/>
          </p:nvPr>
        </p:nvSpPr>
        <p:spPr>
          <a:xfrm>
            <a:off x="8369643" y="1037967"/>
            <a:ext cx="3004939" cy="4709131"/>
          </a:xfrm>
        </p:spPr>
        <p:txBody>
          <a:bodyPr anchor="ctr">
            <a:normAutofit/>
          </a:bodyPr>
          <a:lstStyle/>
          <a:p>
            <a:r>
              <a:rPr lang="en-US">
                <a:solidFill>
                  <a:srgbClr val="FFFEFF"/>
                </a:solidFill>
              </a:rPr>
              <a:t>Writing technique: Structure</a:t>
            </a:r>
          </a:p>
        </p:txBody>
      </p:sp>
      <p:sp>
        <p:nvSpPr>
          <p:cNvPr id="23" name="Rectangle 22">
            <a:extLst>
              <a:ext uri="{FF2B5EF4-FFF2-40B4-BE49-F238E27FC236}">
                <a16:creationId xmlns:a16="http://schemas.microsoft.com/office/drawing/2014/main" id="{EC930E8B-CABB-49C6-9609-F872BC0437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4">
            <a:extLst>
              <a:ext uri="{FF2B5EF4-FFF2-40B4-BE49-F238E27FC236}">
                <a16:creationId xmlns:a16="http://schemas.microsoft.com/office/drawing/2014/main" id="{AFD211A8-7186-46C6-AC78-73F89CAA5E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6">
            <a:extLst>
              <a:ext uri="{FF2B5EF4-FFF2-40B4-BE49-F238E27FC236}">
                <a16:creationId xmlns:a16="http://schemas.microsoft.com/office/drawing/2014/main" id="{88062204-EE69-489C-87C1-C1958C334A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Content Placeholder 2">
            <a:extLst>
              <a:ext uri="{FF2B5EF4-FFF2-40B4-BE49-F238E27FC236}">
                <a16:creationId xmlns:a16="http://schemas.microsoft.com/office/drawing/2014/main" id="{C2B9565B-7159-4B1A-A69D-F7074CFEB1F1}"/>
              </a:ext>
            </a:extLst>
          </p:cNvPr>
          <p:cNvGraphicFramePr>
            <a:graphicFrameLocks noGrp="1"/>
          </p:cNvGraphicFramePr>
          <p:nvPr>
            <p:ph idx="1"/>
            <p:extLst>
              <p:ext uri="{D42A27DB-BD31-4B8C-83A1-F6EECF244321}">
                <p14:modId xmlns:p14="http://schemas.microsoft.com/office/powerpoint/2010/main" val="1973465805"/>
              </p:ext>
            </p:extLst>
          </p:nvPr>
        </p:nvGraphicFramePr>
        <p:xfrm>
          <a:off x="486033" y="1037967"/>
          <a:ext cx="7012370" cy="47091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026068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8D1F1056-9A78-4FBC-9404-54512B6B58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134AEA-A047-5646-8F33-17E42E0EDB3C}"/>
              </a:ext>
            </a:extLst>
          </p:cNvPr>
          <p:cNvSpPr>
            <a:spLocks noGrp="1"/>
          </p:cNvSpPr>
          <p:nvPr>
            <p:ph type="title"/>
          </p:nvPr>
        </p:nvSpPr>
        <p:spPr>
          <a:xfrm>
            <a:off x="581192" y="702156"/>
            <a:ext cx="10679642" cy="1188720"/>
          </a:xfrm>
        </p:spPr>
        <p:txBody>
          <a:bodyPr>
            <a:normAutofit/>
          </a:bodyPr>
          <a:lstStyle/>
          <a:p>
            <a:r>
              <a:rPr lang="en-US" sz="3600">
                <a:solidFill>
                  <a:schemeClr val="accent1"/>
                </a:solidFill>
              </a:rPr>
              <a:t>STEP TWO: Meeting with your professor</a:t>
            </a:r>
            <a:endParaRPr lang="en-US" sz="3600" dirty="0">
              <a:solidFill>
                <a:schemeClr val="accent1"/>
              </a:solidFill>
            </a:endParaRPr>
          </a:p>
        </p:txBody>
      </p:sp>
      <p:sp>
        <p:nvSpPr>
          <p:cNvPr id="17" name="Rectangle 16">
            <a:extLst>
              <a:ext uri="{FF2B5EF4-FFF2-40B4-BE49-F238E27FC236}">
                <a16:creationId xmlns:a16="http://schemas.microsoft.com/office/drawing/2014/main" id="{9659E4B7-86DE-4B00-A707-DD85CE5DB3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457201"/>
            <a:ext cx="11298933" cy="9144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A7AF3F59-7881-0242-9E48-E8F519BC2436}"/>
              </a:ext>
            </a:extLst>
          </p:cNvPr>
          <p:cNvSpPr>
            <a:spLocks noGrp="1"/>
          </p:cNvSpPr>
          <p:nvPr>
            <p:ph idx="1"/>
          </p:nvPr>
        </p:nvSpPr>
        <p:spPr>
          <a:xfrm>
            <a:off x="581193" y="2340864"/>
            <a:ext cx="10679642" cy="3634486"/>
          </a:xfrm>
        </p:spPr>
        <p:txBody>
          <a:bodyPr>
            <a:normAutofit/>
          </a:bodyPr>
          <a:lstStyle/>
          <a:p>
            <a:pPr lvl="0"/>
            <a:r>
              <a:rPr lang="en-US" dirty="0"/>
              <a:t>Know that your professors might not be able to meet individually with every student. </a:t>
            </a:r>
          </a:p>
          <a:p>
            <a:r>
              <a:rPr lang="en-US" dirty="0"/>
              <a:t>Focus on identifying skills you can improve and implement in other classes. </a:t>
            </a:r>
          </a:p>
          <a:p>
            <a:r>
              <a:rPr lang="en-US" dirty="0"/>
              <a:t>Keep an eye out for patterns of strengths and weaknesses. </a:t>
            </a:r>
          </a:p>
        </p:txBody>
      </p:sp>
    </p:spTree>
    <p:extLst>
      <p:ext uri="{BB962C8B-B14F-4D97-AF65-F5344CB8AC3E}">
        <p14:creationId xmlns:p14="http://schemas.microsoft.com/office/powerpoint/2010/main" val="1607829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BE6CB8-3080-3D48-8377-9448476E3FB8}"/>
              </a:ext>
            </a:extLst>
          </p:cNvPr>
          <p:cNvSpPr>
            <a:spLocks noGrp="1"/>
          </p:cNvSpPr>
          <p:nvPr>
            <p:ph type="title"/>
          </p:nvPr>
        </p:nvSpPr>
        <p:spPr>
          <a:xfrm>
            <a:off x="746228" y="1037967"/>
            <a:ext cx="3054091" cy="4709131"/>
          </a:xfrm>
        </p:spPr>
        <p:txBody>
          <a:bodyPr anchor="ctr">
            <a:normAutofit/>
          </a:bodyPr>
          <a:lstStyle/>
          <a:p>
            <a:r>
              <a:rPr lang="en-US" dirty="0"/>
              <a:t>How to prepare for the meeting</a:t>
            </a:r>
          </a:p>
        </p:txBody>
      </p:sp>
      <p:graphicFrame>
        <p:nvGraphicFramePr>
          <p:cNvPr id="5" name="Content Placeholder 2">
            <a:extLst>
              <a:ext uri="{FF2B5EF4-FFF2-40B4-BE49-F238E27FC236}">
                <a16:creationId xmlns:a16="http://schemas.microsoft.com/office/drawing/2014/main" id="{29E1E526-1355-4505-B277-418FD9CCA16A}"/>
              </a:ext>
            </a:extLst>
          </p:cNvPr>
          <p:cNvGraphicFramePr>
            <a:graphicFrameLocks noGrp="1"/>
          </p:cNvGraphicFramePr>
          <p:nvPr>
            <p:ph idx="1"/>
            <p:extLst>
              <p:ext uri="{D42A27DB-BD31-4B8C-83A1-F6EECF244321}">
                <p14:modId xmlns:p14="http://schemas.microsoft.com/office/powerpoint/2010/main" val="100953625"/>
              </p:ext>
            </p:extLst>
          </p:nvPr>
        </p:nvGraphicFramePr>
        <p:xfrm>
          <a:off x="4598438" y="1207783"/>
          <a:ext cx="7012370" cy="47091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034974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858DF7D-C2D0-4B03-A7A0-2F06B789E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B26B711-3121-40B0-8377-A64F3DC00C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645C4D3D-ABBA-4B4E-93E5-01E3437198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98DDD5E5-0097-4C6C-B266-5732EDA96C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8952EF87-C74F-4D3F-9CAD-EEA1733C9B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97643"/>
            <a:ext cx="3703320" cy="5792922"/>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EA643ED1-1195-1848-BE44-0F19C50D43D8}"/>
              </a:ext>
            </a:extLst>
          </p:cNvPr>
          <p:cNvSpPr>
            <a:spLocks noGrp="1"/>
          </p:cNvSpPr>
          <p:nvPr>
            <p:ph type="title"/>
          </p:nvPr>
        </p:nvSpPr>
        <p:spPr>
          <a:xfrm>
            <a:off x="771148" y="1037967"/>
            <a:ext cx="3054091" cy="4709131"/>
          </a:xfrm>
        </p:spPr>
        <p:txBody>
          <a:bodyPr anchor="ctr">
            <a:normAutofit/>
          </a:bodyPr>
          <a:lstStyle/>
          <a:p>
            <a:r>
              <a:rPr lang="en-US">
                <a:solidFill>
                  <a:srgbClr val="FFFEFF"/>
                </a:solidFill>
              </a:rPr>
              <a:t>How should I approach the discussion?</a:t>
            </a:r>
          </a:p>
        </p:txBody>
      </p:sp>
      <p:sp>
        <p:nvSpPr>
          <p:cNvPr id="3" name="Content Placeholder 2">
            <a:extLst>
              <a:ext uri="{FF2B5EF4-FFF2-40B4-BE49-F238E27FC236}">
                <a16:creationId xmlns:a16="http://schemas.microsoft.com/office/drawing/2014/main" id="{EF22E0C3-65FB-7444-9580-B3767AE4EDD9}"/>
              </a:ext>
            </a:extLst>
          </p:cNvPr>
          <p:cNvSpPr>
            <a:spLocks noGrp="1"/>
          </p:cNvSpPr>
          <p:nvPr>
            <p:ph idx="1"/>
          </p:nvPr>
        </p:nvSpPr>
        <p:spPr>
          <a:xfrm>
            <a:off x="4534935" y="1037968"/>
            <a:ext cx="6725899" cy="4820832"/>
          </a:xfrm>
        </p:spPr>
        <p:txBody>
          <a:bodyPr>
            <a:normAutofit/>
          </a:bodyPr>
          <a:lstStyle/>
          <a:p>
            <a:pPr lvl="0"/>
            <a:r>
              <a:rPr lang="en-US" dirty="0"/>
              <a:t>Be mindful of the professor’s limited time.</a:t>
            </a:r>
          </a:p>
          <a:p>
            <a:pPr lvl="0"/>
            <a:r>
              <a:rPr lang="en-US" dirty="0"/>
              <a:t>Be clear that you are not there to dispute your grade.</a:t>
            </a:r>
          </a:p>
          <a:p>
            <a:pPr lvl="0"/>
            <a:r>
              <a:rPr lang="en-US" dirty="0"/>
              <a:t> Take notes!</a:t>
            </a:r>
          </a:p>
          <a:p>
            <a:r>
              <a:rPr lang="en-US" dirty="0"/>
              <a:t>Rephrase what you are hearing from your professor in your own words to make sure you understand what they are saying.</a:t>
            </a:r>
          </a:p>
          <a:p>
            <a:pPr lvl="0"/>
            <a:r>
              <a:rPr lang="en-US" dirty="0"/>
              <a:t>End with a catch-all question: Do you have any other advice on what I can do to improve my legal analysis or exam writing?</a:t>
            </a:r>
          </a:p>
          <a:p>
            <a:r>
              <a:rPr lang="en-US" dirty="0"/>
              <a:t>Send a follow-up email thanking the professor for their time.</a:t>
            </a:r>
          </a:p>
        </p:txBody>
      </p:sp>
    </p:spTree>
    <p:extLst>
      <p:ext uri="{BB962C8B-B14F-4D97-AF65-F5344CB8AC3E}">
        <p14:creationId xmlns:p14="http://schemas.microsoft.com/office/powerpoint/2010/main" val="14511020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D1F1056-9A78-4FBC-9404-54512B6B58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BF03EAA-9982-6542-849D-98D293407FCD}"/>
              </a:ext>
            </a:extLst>
          </p:cNvPr>
          <p:cNvSpPr>
            <a:spLocks noGrp="1"/>
          </p:cNvSpPr>
          <p:nvPr>
            <p:ph type="title"/>
          </p:nvPr>
        </p:nvSpPr>
        <p:spPr>
          <a:xfrm>
            <a:off x="581192" y="702156"/>
            <a:ext cx="10679642" cy="1188720"/>
          </a:xfrm>
        </p:spPr>
        <p:txBody>
          <a:bodyPr>
            <a:normAutofit/>
          </a:bodyPr>
          <a:lstStyle/>
          <a:p>
            <a:r>
              <a:rPr lang="en-US" sz="3600">
                <a:solidFill>
                  <a:schemeClr val="accent1"/>
                </a:solidFill>
              </a:rPr>
              <a:t>Step three: adjust your study strategies</a:t>
            </a:r>
          </a:p>
        </p:txBody>
      </p:sp>
      <p:sp>
        <p:nvSpPr>
          <p:cNvPr id="10" name="Rectangle 9">
            <a:extLst>
              <a:ext uri="{FF2B5EF4-FFF2-40B4-BE49-F238E27FC236}">
                <a16:creationId xmlns:a16="http://schemas.microsoft.com/office/drawing/2014/main" id="{9659E4B7-86DE-4B00-A707-DD85CE5DB3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457201"/>
            <a:ext cx="11298933" cy="9144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7E278A60-6B75-0F44-A523-4949AC53FF10}"/>
              </a:ext>
            </a:extLst>
          </p:cNvPr>
          <p:cNvSpPr>
            <a:spLocks noGrp="1"/>
          </p:cNvSpPr>
          <p:nvPr>
            <p:ph idx="1"/>
          </p:nvPr>
        </p:nvSpPr>
        <p:spPr>
          <a:xfrm>
            <a:off x="581193" y="2340864"/>
            <a:ext cx="10679642" cy="3634486"/>
          </a:xfrm>
        </p:spPr>
        <p:txBody>
          <a:bodyPr>
            <a:normAutofit/>
          </a:bodyPr>
          <a:lstStyle/>
          <a:p>
            <a:pPr lvl="0"/>
            <a:r>
              <a:rPr lang="en-US" sz="1800" dirty="0"/>
              <a:t>Using your self-assessment and your professor’s feedback, for each missed point: (a) write down why you missed the point and (b) identify specific study strategies that you can adopt to avoid missing those points in the future. </a:t>
            </a:r>
          </a:p>
          <a:p>
            <a:pPr lvl="0"/>
            <a:r>
              <a:rPr lang="en-US" sz="1800" dirty="0"/>
              <a:t>Rewrite the exam (or a portion of it) to test your understanding of the feedback and to practice the new approach. Practicing the new approach right away will help you learn it and be able to repeat it later.</a:t>
            </a:r>
          </a:p>
          <a:p>
            <a:pPr lvl="0"/>
            <a:r>
              <a:rPr lang="en-US" sz="1800" dirty="0"/>
              <a:t>Create a schedule and concrete plan for implementing new strategies. </a:t>
            </a:r>
          </a:p>
          <a:p>
            <a:pPr lvl="0"/>
            <a:r>
              <a:rPr lang="en-US" sz="1800" dirty="0"/>
              <a:t>Consult with ASP faculty and staff if you feel stuck.</a:t>
            </a:r>
          </a:p>
          <a:p>
            <a:pPr lvl="3"/>
            <a:r>
              <a:rPr lang="en-US" sz="1600" dirty="0"/>
              <a:t>1Ls: ASP Fellows</a:t>
            </a:r>
          </a:p>
          <a:p>
            <a:pPr lvl="3"/>
            <a:r>
              <a:rPr lang="en-US" sz="1600" dirty="0"/>
              <a:t>All: Senior ASP Fellow Haley Johnson: https://</a:t>
            </a:r>
            <a:r>
              <a:rPr lang="en-US" sz="1600" dirty="0" err="1"/>
              <a:t>DianaDiGennaro.as.me</a:t>
            </a:r>
            <a:endParaRPr lang="en-US" sz="1600" dirty="0"/>
          </a:p>
        </p:txBody>
      </p:sp>
    </p:spTree>
    <p:extLst>
      <p:ext uri="{BB962C8B-B14F-4D97-AF65-F5344CB8AC3E}">
        <p14:creationId xmlns:p14="http://schemas.microsoft.com/office/powerpoint/2010/main" val="34932347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839FC4-9281-0547-B5B0-58DEDFE15374}"/>
              </a:ext>
            </a:extLst>
          </p:cNvPr>
          <p:cNvSpPr>
            <a:spLocks noGrp="1"/>
          </p:cNvSpPr>
          <p:nvPr>
            <p:ph type="title"/>
          </p:nvPr>
        </p:nvSpPr>
        <p:spPr/>
        <p:txBody>
          <a:bodyPr/>
          <a:lstStyle/>
          <a:p>
            <a:r>
              <a:rPr lang="en-US" dirty="0"/>
              <a:t>SAMPLE Self-Assessment chart</a:t>
            </a:r>
          </a:p>
        </p:txBody>
      </p:sp>
      <p:graphicFrame>
        <p:nvGraphicFramePr>
          <p:cNvPr id="4" name="Table 4">
            <a:extLst>
              <a:ext uri="{FF2B5EF4-FFF2-40B4-BE49-F238E27FC236}">
                <a16:creationId xmlns:a16="http://schemas.microsoft.com/office/drawing/2014/main" id="{A32DD4FC-C5DA-D540-8860-4F3B8CA4C1B9}"/>
              </a:ext>
            </a:extLst>
          </p:cNvPr>
          <p:cNvGraphicFramePr>
            <a:graphicFrameLocks noGrp="1"/>
          </p:cNvGraphicFramePr>
          <p:nvPr>
            <p:ph idx="1"/>
            <p:extLst>
              <p:ext uri="{D42A27DB-BD31-4B8C-83A1-F6EECF244321}">
                <p14:modId xmlns:p14="http://schemas.microsoft.com/office/powerpoint/2010/main" val="1097410744"/>
              </p:ext>
            </p:extLst>
          </p:nvPr>
        </p:nvGraphicFramePr>
        <p:xfrm>
          <a:off x="581025" y="2341563"/>
          <a:ext cx="11029950" cy="3774440"/>
        </p:xfrm>
        <a:graphic>
          <a:graphicData uri="http://schemas.openxmlformats.org/drawingml/2006/table">
            <a:tbl>
              <a:tblPr firstRow="1" bandRow="1">
                <a:tableStyleId>{5C22544A-7EE6-4342-B048-85BDC9FD1C3A}</a:tableStyleId>
              </a:tblPr>
              <a:tblGrid>
                <a:gridCol w="2644089">
                  <a:extLst>
                    <a:ext uri="{9D8B030D-6E8A-4147-A177-3AD203B41FA5}">
                      <a16:colId xmlns:a16="http://schemas.microsoft.com/office/drawing/2014/main" val="338524713"/>
                    </a:ext>
                  </a:extLst>
                </a:gridCol>
                <a:gridCol w="4127156">
                  <a:extLst>
                    <a:ext uri="{9D8B030D-6E8A-4147-A177-3AD203B41FA5}">
                      <a16:colId xmlns:a16="http://schemas.microsoft.com/office/drawing/2014/main" val="2039078396"/>
                    </a:ext>
                  </a:extLst>
                </a:gridCol>
                <a:gridCol w="4258705">
                  <a:extLst>
                    <a:ext uri="{9D8B030D-6E8A-4147-A177-3AD203B41FA5}">
                      <a16:colId xmlns:a16="http://schemas.microsoft.com/office/drawing/2014/main" val="1611017750"/>
                    </a:ext>
                  </a:extLst>
                </a:gridCol>
              </a:tblGrid>
              <a:tr h="370840">
                <a:tc>
                  <a:txBody>
                    <a:bodyPr/>
                    <a:lstStyle/>
                    <a:p>
                      <a:r>
                        <a:rPr lang="en-US" dirty="0"/>
                        <a:t>What did I miss?</a:t>
                      </a:r>
                    </a:p>
                  </a:txBody>
                  <a:tcPr/>
                </a:tc>
                <a:tc>
                  <a:txBody>
                    <a:bodyPr/>
                    <a:lstStyle/>
                    <a:p>
                      <a:r>
                        <a:rPr lang="en-US" dirty="0"/>
                        <a:t>Why did I </a:t>
                      </a:r>
                      <a:r>
                        <a:rPr lang="en-US"/>
                        <a:t>miss it?</a:t>
                      </a:r>
                      <a:endParaRPr lang="en-US" dirty="0"/>
                    </a:p>
                  </a:txBody>
                  <a:tcPr/>
                </a:tc>
                <a:tc>
                  <a:txBody>
                    <a:bodyPr/>
                    <a:lstStyle/>
                    <a:p>
                      <a:r>
                        <a:rPr lang="en-US" dirty="0"/>
                        <a:t>What can I do differently?*</a:t>
                      </a:r>
                    </a:p>
                  </a:txBody>
                  <a:tcPr/>
                </a:tc>
                <a:extLst>
                  <a:ext uri="{0D108BD9-81ED-4DB2-BD59-A6C34878D82A}">
                    <a16:rowId xmlns:a16="http://schemas.microsoft.com/office/drawing/2014/main" val="1673842171"/>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i="0" dirty="0"/>
                        <a:t>Missed an issue</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i="0" dirty="0">
                          <a:effectLst/>
                        </a:rPr>
                        <a:t>Ran out of time</a:t>
                      </a:r>
                      <a:endParaRPr lang="en-US" i="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b="0" i="0" dirty="0"/>
                        <a:t>Develop a system for managing time; practice under time pressure</a:t>
                      </a:r>
                    </a:p>
                  </a:txBody>
                  <a:tcPr/>
                </a:tc>
                <a:extLst>
                  <a:ext uri="{0D108BD9-81ED-4DB2-BD59-A6C34878D82A}">
                    <a16:rowId xmlns:a16="http://schemas.microsoft.com/office/drawing/2014/main" val="938499589"/>
                  </a:ext>
                </a:extLst>
              </a:tr>
              <a:tr h="370840">
                <a:tc>
                  <a:txBody>
                    <a:bodyPr/>
                    <a:lstStyle/>
                    <a:p>
                      <a:r>
                        <a:rPr lang="en-US" dirty="0"/>
                        <a:t>Missed an issue</a:t>
                      </a:r>
                    </a:p>
                  </a:txBody>
                  <a:tcPr/>
                </a:tc>
                <a:tc>
                  <a:txBody>
                    <a:bodyPr/>
                    <a:lstStyle/>
                    <a:p>
                      <a:r>
                        <a:rPr lang="en-US" dirty="0"/>
                        <a:t>Forgot about that issue</a:t>
                      </a:r>
                    </a:p>
                  </a:txBody>
                  <a:tcPr/>
                </a:tc>
                <a:tc>
                  <a:txBody>
                    <a:bodyPr/>
                    <a:lstStyle/>
                    <a:p>
                      <a:r>
                        <a:rPr lang="en-US" dirty="0"/>
                        <a:t>Create a one-page checklist of issues</a:t>
                      </a:r>
                    </a:p>
                  </a:txBody>
                  <a:tcPr/>
                </a:tc>
                <a:extLst>
                  <a:ext uri="{0D108BD9-81ED-4DB2-BD59-A6C34878D82A}">
                    <a16:rowId xmlns:a16="http://schemas.microsoft.com/office/drawing/2014/main" val="1557643802"/>
                  </a:ext>
                </a:extLst>
              </a:tr>
              <a:tr h="370840">
                <a:tc>
                  <a:txBody>
                    <a:bodyPr/>
                    <a:lstStyle/>
                    <a:p>
                      <a:r>
                        <a:rPr lang="en-US" dirty="0"/>
                        <a:t>Incorrect rule</a:t>
                      </a:r>
                    </a:p>
                  </a:txBody>
                  <a:tcPr/>
                </a:tc>
                <a:tc>
                  <a:txBody>
                    <a:bodyPr/>
                    <a:lstStyle/>
                    <a:p>
                      <a:r>
                        <a:rPr lang="en-US" dirty="0"/>
                        <a:t>Didn’t know the rule</a:t>
                      </a:r>
                    </a:p>
                  </a:txBody>
                  <a:tcPr/>
                </a:tc>
                <a:tc>
                  <a:txBody>
                    <a:bodyPr/>
                    <a:lstStyle/>
                    <a:p>
                      <a:r>
                        <a:rPr lang="en-US" dirty="0"/>
                        <a:t>Work with study group; check course outline against class notes</a:t>
                      </a:r>
                    </a:p>
                  </a:txBody>
                  <a:tcPr/>
                </a:tc>
                <a:extLst>
                  <a:ext uri="{0D108BD9-81ED-4DB2-BD59-A6C34878D82A}">
                    <a16:rowId xmlns:a16="http://schemas.microsoft.com/office/drawing/2014/main" val="2803682140"/>
                  </a:ext>
                </a:extLst>
              </a:tr>
              <a:tr h="370840">
                <a:tc>
                  <a:txBody>
                    <a:bodyPr/>
                    <a:lstStyle/>
                    <a:p>
                      <a:r>
                        <a:rPr lang="en-US" dirty="0"/>
                        <a:t>Incomplete rule</a:t>
                      </a:r>
                    </a:p>
                  </a:txBody>
                  <a:tcPr/>
                </a:tc>
                <a:tc>
                  <a:txBody>
                    <a:bodyPr/>
                    <a:lstStyle/>
                    <a:p>
                      <a:r>
                        <a:rPr lang="en-US" dirty="0"/>
                        <a:t>Course outline was not helpful</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Structure course outline differently</a:t>
                      </a:r>
                    </a:p>
                  </a:txBody>
                  <a:tcPr/>
                </a:tc>
                <a:extLst>
                  <a:ext uri="{0D108BD9-81ED-4DB2-BD59-A6C34878D82A}">
                    <a16:rowId xmlns:a16="http://schemas.microsoft.com/office/drawing/2014/main" val="602076157"/>
                  </a:ext>
                </a:extLst>
              </a:tr>
              <a:tr h="370840">
                <a:tc>
                  <a:txBody>
                    <a:bodyPr/>
                    <a:lstStyle/>
                    <a:p>
                      <a:r>
                        <a:rPr lang="en-US" dirty="0"/>
                        <a:t>Incomplete analysis</a:t>
                      </a:r>
                    </a:p>
                  </a:txBody>
                  <a:tcPr/>
                </a:tc>
                <a:tc>
                  <a:txBody>
                    <a:bodyPr/>
                    <a:lstStyle/>
                    <a:p>
                      <a:r>
                        <a:rPr lang="en-US" dirty="0"/>
                        <a:t>Didn’t include all relevant facts</a:t>
                      </a:r>
                    </a:p>
                  </a:txBody>
                  <a:tcPr/>
                </a:tc>
                <a:tc>
                  <a:txBody>
                    <a:bodyPr/>
                    <a:lstStyle/>
                    <a:p>
                      <a:r>
                        <a:rPr lang="en-US" dirty="0"/>
                        <a:t>Practice with feedback</a:t>
                      </a:r>
                    </a:p>
                  </a:txBody>
                  <a:tcPr/>
                </a:tc>
                <a:extLst>
                  <a:ext uri="{0D108BD9-81ED-4DB2-BD59-A6C34878D82A}">
                    <a16:rowId xmlns:a16="http://schemas.microsoft.com/office/drawing/2014/main" val="3877397886"/>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Incomplete analysis</a:t>
                      </a:r>
                    </a:p>
                  </a:txBody>
                  <a:tcPr/>
                </a:tc>
                <a:tc>
                  <a:txBody>
                    <a:bodyPr/>
                    <a:lstStyle/>
                    <a:p>
                      <a:r>
                        <a:rPr lang="en-US" dirty="0"/>
                        <a:t>Too conclusory; insufficient factual detail</a:t>
                      </a:r>
                    </a:p>
                  </a:txBody>
                  <a:tcPr/>
                </a:tc>
                <a:tc>
                  <a:txBody>
                    <a:bodyPr/>
                    <a:lstStyle/>
                    <a:p>
                      <a:r>
                        <a:rPr lang="en-US" dirty="0"/>
                        <a:t>Practice with feedback</a:t>
                      </a:r>
                    </a:p>
                  </a:txBody>
                  <a:tcPr/>
                </a:tc>
                <a:extLst>
                  <a:ext uri="{0D108BD9-81ED-4DB2-BD59-A6C34878D82A}">
                    <a16:rowId xmlns:a16="http://schemas.microsoft.com/office/drawing/2014/main" val="1961000823"/>
                  </a:ext>
                </a:extLst>
              </a:tr>
              <a:tr h="370840">
                <a:tc>
                  <a:txBody>
                    <a:bodyPr/>
                    <a:lstStyle/>
                    <a:p>
                      <a:r>
                        <a:rPr lang="en-US" dirty="0"/>
                        <a:t>Incomplete analysis</a:t>
                      </a:r>
                    </a:p>
                  </a:txBody>
                  <a:tcPr/>
                </a:tc>
                <a:tc>
                  <a:txBody>
                    <a:bodyPr/>
                    <a:lstStyle/>
                    <a:p>
                      <a:r>
                        <a:rPr lang="en-US" dirty="0"/>
                        <a:t>Too few case comparisons</a:t>
                      </a:r>
                    </a:p>
                  </a:txBody>
                  <a:tcPr/>
                </a:tc>
                <a:tc>
                  <a:txBody>
                    <a:bodyPr/>
                    <a:lstStyle/>
                    <a:p>
                      <a:r>
                        <a:rPr lang="en-US" dirty="0"/>
                        <a:t>Structure outline to include cases; practice with feedback</a:t>
                      </a:r>
                    </a:p>
                  </a:txBody>
                  <a:tcPr/>
                </a:tc>
                <a:extLst>
                  <a:ext uri="{0D108BD9-81ED-4DB2-BD59-A6C34878D82A}">
                    <a16:rowId xmlns:a16="http://schemas.microsoft.com/office/drawing/2014/main" val="1379506908"/>
                  </a:ext>
                </a:extLst>
              </a:tr>
            </a:tbl>
          </a:graphicData>
        </a:graphic>
      </p:graphicFrame>
    </p:spTree>
    <p:extLst>
      <p:ext uri="{BB962C8B-B14F-4D97-AF65-F5344CB8AC3E}">
        <p14:creationId xmlns:p14="http://schemas.microsoft.com/office/powerpoint/2010/main" val="14929465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F858DF7D-C2D0-4B03-A7A0-2F06B789E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1B26B711-3121-40B0-8377-A64F3DC00C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40" name="Rectangle 39">
            <a:extLst>
              <a:ext uri="{FF2B5EF4-FFF2-40B4-BE49-F238E27FC236}">
                <a16:creationId xmlns:a16="http://schemas.microsoft.com/office/drawing/2014/main" id="{645C4D3D-ABBA-4B4E-93E5-01E3437198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42" name="Rectangle 41">
            <a:extLst>
              <a:ext uri="{FF2B5EF4-FFF2-40B4-BE49-F238E27FC236}">
                <a16:creationId xmlns:a16="http://schemas.microsoft.com/office/drawing/2014/main" id="{98DDD5E5-0097-4C6C-B266-5732EDA96C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44" name="Rectangle 43">
            <a:extLst>
              <a:ext uri="{FF2B5EF4-FFF2-40B4-BE49-F238E27FC236}">
                <a16:creationId xmlns:a16="http://schemas.microsoft.com/office/drawing/2014/main" id="{8952EF87-C74F-4D3F-9CAD-EEA1733C9B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97643"/>
            <a:ext cx="3703320" cy="5792922"/>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ABD4A063-04D4-6F41-A8DA-D06310B7B3FC}"/>
              </a:ext>
            </a:extLst>
          </p:cNvPr>
          <p:cNvSpPr>
            <a:spLocks noGrp="1"/>
          </p:cNvSpPr>
          <p:nvPr>
            <p:ph type="title"/>
          </p:nvPr>
        </p:nvSpPr>
        <p:spPr>
          <a:xfrm>
            <a:off x="771148" y="1037967"/>
            <a:ext cx="3054091" cy="4709131"/>
          </a:xfrm>
        </p:spPr>
        <p:txBody>
          <a:bodyPr anchor="ctr">
            <a:normAutofit/>
          </a:bodyPr>
          <a:lstStyle/>
          <a:p>
            <a:r>
              <a:rPr lang="en-US">
                <a:solidFill>
                  <a:srgbClr val="FFFEFF"/>
                </a:solidFill>
              </a:rPr>
              <a:t>spring asp workshops</a:t>
            </a:r>
          </a:p>
        </p:txBody>
      </p:sp>
      <p:sp>
        <p:nvSpPr>
          <p:cNvPr id="3" name="Content Placeholder 2">
            <a:extLst>
              <a:ext uri="{FF2B5EF4-FFF2-40B4-BE49-F238E27FC236}">
                <a16:creationId xmlns:a16="http://schemas.microsoft.com/office/drawing/2014/main" id="{CABD9725-E692-E146-BF5A-06AC88152F4B}"/>
              </a:ext>
            </a:extLst>
          </p:cNvPr>
          <p:cNvSpPr>
            <a:spLocks noGrp="1"/>
          </p:cNvSpPr>
          <p:nvPr>
            <p:ph idx="1"/>
          </p:nvPr>
        </p:nvSpPr>
        <p:spPr>
          <a:xfrm>
            <a:off x="4534935" y="1037968"/>
            <a:ext cx="6725899" cy="4820832"/>
          </a:xfrm>
        </p:spPr>
        <p:txBody>
          <a:bodyPr>
            <a:normAutofit/>
          </a:bodyPr>
          <a:lstStyle/>
          <a:p>
            <a:r>
              <a:rPr lang="en-US"/>
              <a:t>February 8 at 1-2pm: Staying Motivated and Avoiding Burnout</a:t>
            </a:r>
          </a:p>
          <a:p>
            <a:r>
              <a:rPr lang="en-US"/>
              <a:t>February 10 at 1-2pm: Rethinking Your Study Strategies</a:t>
            </a:r>
          </a:p>
          <a:p>
            <a:r>
              <a:rPr lang="en-US"/>
              <a:t>February 17 at 1-2pm: Exam Workshop</a:t>
            </a:r>
          </a:p>
          <a:p>
            <a:r>
              <a:rPr lang="en-US"/>
              <a:t>March 31 at 1-2pm: Exam Workshop</a:t>
            </a:r>
          </a:p>
          <a:p>
            <a:r>
              <a:rPr lang="en-US"/>
              <a:t>April 19 at 1-2pm: Exam Workshop</a:t>
            </a:r>
            <a:endParaRPr lang="en-US" dirty="0"/>
          </a:p>
        </p:txBody>
      </p:sp>
    </p:spTree>
    <p:extLst>
      <p:ext uri="{BB962C8B-B14F-4D97-AF65-F5344CB8AC3E}">
        <p14:creationId xmlns:p14="http://schemas.microsoft.com/office/powerpoint/2010/main" val="25644102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858DF7D-C2D0-4B03-A7A0-2F06B789E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B26B711-3121-40B0-8377-A64F3DC00C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645C4D3D-ABBA-4B4E-93E5-01E3437198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98DDD5E5-0097-4C6C-B266-5732EDA96C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8952EF87-C74F-4D3F-9CAD-EEA1733C9B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97643"/>
            <a:ext cx="3703320" cy="5792922"/>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EF3C8F41-34AF-6341-82B5-554D0BAD9DC4}"/>
              </a:ext>
            </a:extLst>
          </p:cNvPr>
          <p:cNvSpPr>
            <a:spLocks noGrp="1"/>
          </p:cNvSpPr>
          <p:nvPr>
            <p:ph type="title"/>
          </p:nvPr>
        </p:nvSpPr>
        <p:spPr>
          <a:xfrm>
            <a:off x="771148" y="1037967"/>
            <a:ext cx="3054091" cy="4709131"/>
          </a:xfrm>
        </p:spPr>
        <p:txBody>
          <a:bodyPr anchor="ctr">
            <a:normAutofit/>
          </a:bodyPr>
          <a:lstStyle/>
          <a:p>
            <a:r>
              <a:rPr lang="en-US">
                <a:solidFill>
                  <a:srgbClr val="FFFEFF"/>
                </a:solidFill>
              </a:rPr>
              <a:t>Other resources</a:t>
            </a:r>
          </a:p>
        </p:txBody>
      </p:sp>
      <p:sp>
        <p:nvSpPr>
          <p:cNvPr id="3" name="Content Placeholder 2">
            <a:extLst>
              <a:ext uri="{FF2B5EF4-FFF2-40B4-BE49-F238E27FC236}">
                <a16:creationId xmlns:a16="http://schemas.microsoft.com/office/drawing/2014/main" id="{420339E1-FF03-BB44-B3EC-17FA34BDF9FC}"/>
              </a:ext>
            </a:extLst>
          </p:cNvPr>
          <p:cNvSpPr>
            <a:spLocks noGrp="1"/>
          </p:cNvSpPr>
          <p:nvPr>
            <p:ph idx="1"/>
          </p:nvPr>
        </p:nvSpPr>
        <p:spPr>
          <a:xfrm>
            <a:off x="4534935" y="1037968"/>
            <a:ext cx="6725899" cy="4820832"/>
          </a:xfrm>
        </p:spPr>
        <p:txBody>
          <a:bodyPr>
            <a:normAutofit/>
          </a:bodyPr>
          <a:lstStyle/>
          <a:p>
            <a:r>
              <a:rPr lang="en-US" dirty="0"/>
              <a:t>ASP individual meetings</a:t>
            </a:r>
          </a:p>
          <a:p>
            <a:r>
              <a:rPr lang="en-US" dirty="0"/>
              <a:t>ASP Fellows – labs, office hours, and feedback on practice questions</a:t>
            </a:r>
          </a:p>
          <a:p>
            <a:r>
              <a:rPr lang="en-US" dirty="0"/>
              <a:t>CALI lesson: How to Learn from Exams (https://</a:t>
            </a:r>
            <a:r>
              <a:rPr lang="en-US" dirty="0" err="1"/>
              <a:t>www.cali.org</a:t>
            </a:r>
            <a:r>
              <a:rPr lang="en-US" dirty="0"/>
              <a:t>/lesson/18208)</a:t>
            </a:r>
          </a:p>
          <a:p>
            <a:r>
              <a:rPr lang="en-US" dirty="0"/>
              <a:t>Student Services</a:t>
            </a:r>
          </a:p>
          <a:p>
            <a:r>
              <a:rPr lang="en-US" dirty="0"/>
              <a:t>Berkeley Law staff psychologists</a:t>
            </a:r>
          </a:p>
          <a:p>
            <a:r>
              <a:rPr lang="en-US" dirty="0"/>
              <a:t>Tang Center Psychological &amp; Counseling Services</a:t>
            </a:r>
          </a:p>
        </p:txBody>
      </p:sp>
    </p:spTree>
    <p:extLst>
      <p:ext uri="{BB962C8B-B14F-4D97-AF65-F5344CB8AC3E}">
        <p14:creationId xmlns:p14="http://schemas.microsoft.com/office/powerpoint/2010/main" val="37114992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FABBCE0-E08C-4BBE-9FD2-E2B253D4D5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 name="Title 1">
            <a:extLst>
              <a:ext uri="{FF2B5EF4-FFF2-40B4-BE49-F238E27FC236}">
                <a16:creationId xmlns:a16="http://schemas.microsoft.com/office/drawing/2014/main" id="{E937DD00-F60A-7247-9AE0-D69C9617F0AC}"/>
              </a:ext>
            </a:extLst>
          </p:cNvPr>
          <p:cNvSpPr>
            <a:spLocks noGrp="1"/>
          </p:cNvSpPr>
          <p:nvPr>
            <p:ph type="title"/>
          </p:nvPr>
        </p:nvSpPr>
        <p:spPr>
          <a:xfrm>
            <a:off x="581192" y="702156"/>
            <a:ext cx="11029616" cy="1188720"/>
          </a:xfrm>
        </p:spPr>
        <p:txBody>
          <a:bodyPr>
            <a:normAutofit/>
          </a:bodyPr>
          <a:lstStyle/>
          <a:p>
            <a:r>
              <a:rPr lang="en-US">
                <a:solidFill>
                  <a:schemeClr val="tx1">
                    <a:lumMod val="85000"/>
                    <a:lumOff val="15000"/>
                  </a:schemeClr>
                </a:solidFill>
              </a:rPr>
              <a:t>First things first</a:t>
            </a:r>
          </a:p>
        </p:txBody>
      </p:sp>
      <p:sp>
        <p:nvSpPr>
          <p:cNvPr id="11" name="Rectangle 10">
            <a:extLst>
              <a:ext uri="{FF2B5EF4-FFF2-40B4-BE49-F238E27FC236}">
                <a16:creationId xmlns:a16="http://schemas.microsoft.com/office/drawing/2014/main" id="{FF426BAC-43D6-468E-B6FF-167034D5CE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60727A"/>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FB02D80E-5995-4C54-8387-5893C2C894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14">
            <a:extLst>
              <a:ext uri="{FF2B5EF4-FFF2-40B4-BE49-F238E27FC236}">
                <a16:creationId xmlns:a16="http://schemas.microsoft.com/office/drawing/2014/main" id="{896083C8-1401-4950-AF56-E2FAFE42D6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Content Placeholder 2">
            <a:extLst>
              <a:ext uri="{FF2B5EF4-FFF2-40B4-BE49-F238E27FC236}">
                <a16:creationId xmlns:a16="http://schemas.microsoft.com/office/drawing/2014/main" id="{1DF05A26-3231-423E-BAA9-33166F49CEC5}"/>
              </a:ext>
            </a:extLst>
          </p:cNvPr>
          <p:cNvGraphicFramePr>
            <a:graphicFrameLocks noGrp="1"/>
          </p:cNvGraphicFramePr>
          <p:nvPr>
            <p:ph idx="1"/>
            <p:extLst>
              <p:ext uri="{D42A27DB-BD31-4B8C-83A1-F6EECF244321}">
                <p14:modId xmlns:p14="http://schemas.microsoft.com/office/powerpoint/2010/main" val="1934881281"/>
              </p:ext>
            </p:extLst>
          </p:nvPr>
        </p:nvGraphicFramePr>
        <p:xfrm>
          <a:off x="581025" y="2341563"/>
          <a:ext cx="11029950" cy="38142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27932560"/>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5B492C-67C1-8941-8CAB-A31B636757C1}"/>
              </a:ext>
            </a:extLst>
          </p:cNvPr>
          <p:cNvSpPr>
            <a:spLocks noGrp="1"/>
          </p:cNvSpPr>
          <p:nvPr>
            <p:ph type="title"/>
          </p:nvPr>
        </p:nvSpPr>
        <p:spPr/>
        <p:txBody>
          <a:bodyPr/>
          <a:lstStyle/>
          <a:p>
            <a:r>
              <a:rPr lang="en-US" dirty="0"/>
              <a:t>Tools &amp; Materials: What do you need to learn from past exams?</a:t>
            </a:r>
          </a:p>
        </p:txBody>
      </p:sp>
      <p:sp>
        <p:nvSpPr>
          <p:cNvPr id="3" name="Content Placeholder 2">
            <a:extLst>
              <a:ext uri="{FF2B5EF4-FFF2-40B4-BE49-F238E27FC236}">
                <a16:creationId xmlns:a16="http://schemas.microsoft.com/office/drawing/2014/main" id="{CD034BFD-97C1-1E41-B389-A1413996FB8D}"/>
              </a:ext>
            </a:extLst>
          </p:cNvPr>
          <p:cNvSpPr>
            <a:spLocks noGrp="1"/>
          </p:cNvSpPr>
          <p:nvPr>
            <p:ph idx="1"/>
          </p:nvPr>
        </p:nvSpPr>
        <p:spPr/>
        <p:txBody>
          <a:bodyPr/>
          <a:lstStyle/>
          <a:p>
            <a:r>
              <a:rPr lang="en-US" dirty="0"/>
              <a:t>A copy of the exam</a:t>
            </a:r>
          </a:p>
          <a:p>
            <a:r>
              <a:rPr lang="en-US" dirty="0"/>
              <a:t>A copy of your answer (with or without prof comments)</a:t>
            </a:r>
          </a:p>
          <a:p>
            <a:r>
              <a:rPr lang="en-US" dirty="0"/>
              <a:t>If available, a model answer or exam memo</a:t>
            </a:r>
          </a:p>
          <a:p>
            <a:r>
              <a:rPr lang="en-US" dirty="0"/>
              <a:t>Self-assessment worksheet (available on Academic Skills Program website)</a:t>
            </a:r>
          </a:p>
          <a:p>
            <a:r>
              <a:rPr lang="en-US" dirty="0"/>
              <a:t>If possible, a meeting with your professor or, if not, with Senior ASP Fellow Haley Johnson</a:t>
            </a:r>
          </a:p>
          <a:p>
            <a:r>
              <a:rPr lang="en-US" dirty="0"/>
              <a:t>Grit and resilience</a:t>
            </a:r>
          </a:p>
        </p:txBody>
      </p:sp>
    </p:spTree>
    <p:extLst>
      <p:ext uri="{BB962C8B-B14F-4D97-AF65-F5344CB8AC3E}">
        <p14:creationId xmlns:p14="http://schemas.microsoft.com/office/powerpoint/2010/main" val="36680475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A5505-C550-0F4E-B8ED-145AF76EC98D}"/>
              </a:ext>
            </a:extLst>
          </p:cNvPr>
          <p:cNvSpPr>
            <a:spLocks noGrp="1"/>
          </p:cNvSpPr>
          <p:nvPr>
            <p:ph type="title"/>
          </p:nvPr>
        </p:nvSpPr>
        <p:spPr>
          <a:xfrm>
            <a:off x="581192" y="702156"/>
            <a:ext cx="11029616" cy="1188720"/>
          </a:xfrm>
        </p:spPr>
        <p:txBody>
          <a:bodyPr>
            <a:normAutofit/>
          </a:bodyPr>
          <a:lstStyle/>
          <a:p>
            <a:r>
              <a:rPr lang="en-US" dirty="0"/>
              <a:t>Three-step process</a:t>
            </a:r>
          </a:p>
        </p:txBody>
      </p:sp>
      <p:graphicFrame>
        <p:nvGraphicFramePr>
          <p:cNvPr id="4" name="Content Placeholder 3">
            <a:extLst>
              <a:ext uri="{FF2B5EF4-FFF2-40B4-BE49-F238E27FC236}">
                <a16:creationId xmlns:a16="http://schemas.microsoft.com/office/drawing/2014/main" id="{7601B8C4-473D-8744-BB43-19072E8B434B}"/>
              </a:ext>
            </a:extLst>
          </p:cNvPr>
          <p:cNvGraphicFramePr>
            <a:graphicFrameLocks noGrp="1"/>
          </p:cNvGraphicFramePr>
          <p:nvPr>
            <p:ph idx="1"/>
            <p:extLst>
              <p:ext uri="{D42A27DB-BD31-4B8C-83A1-F6EECF244321}">
                <p14:modId xmlns:p14="http://schemas.microsoft.com/office/powerpoint/2010/main" val="2709609153"/>
              </p:ext>
            </p:extLst>
          </p:nvPr>
        </p:nvGraphicFramePr>
        <p:xfrm>
          <a:off x="581025" y="2341563"/>
          <a:ext cx="11029950" cy="38142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214770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1BB56EB9-078F-4952-AC1F-149C7A0AE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1A0D527-3098-1946-B5BF-360FCF240391}"/>
              </a:ext>
            </a:extLst>
          </p:cNvPr>
          <p:cNvSpPr>
            <a:spLocks noGrp="1"/>
          </p:cNvSpPr>
          <p:nvPr>
            <p:ph type="title"/>
          </p:nvPr>
        </p:nvSpPr>
        <p:spPr>
          <a:xfrm>
            <a:off x="584201" y="702156"/>
            <a:ext cx="7011413" cy="1013800"/>
          </a:xfrm>
        </p:spPr>
        <p:txBody>
          <a:bodyPr>
            <a:normAutofit/>
          </a:bodyPr>
          <a:lstStyle/>
          <a:p>
            <a:r>
              <a:rPr lang="en-US" dirty="0">
                <a:solidFill>
                  <a:schemeClr val="tx2"/>
                </a:solidFill>
              </a:rPr>
              <a:t>step one: self-assessment</a:t>
            </a:r>
          </a:p>
        </p:txBody>
      </p:sp>
      <p:sp>
        <p:nvSpPr>
          <p:cNvPr id="23" name="Rectangle 22">
            <a:extLst>
              <a:ext uri="{FF2B5EF4-FFF2-40B4-BE49-F238E27FC236}">
                <a16:creationId xmlns:a16="http://schemas.microsoft.com/office/drawing/2014/main" id="{EE54A6FE-D8CB-48A3-900B-053D4EBD3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4">
            <a:extLst>
              <a:ext uri="{FF2B5EF4-FFF2-40B4-BE49-F238E27FC236}">
                <a16:creationId xmlns:a16="http://schemas.microsoft.com/office/drawing/2014/main" id="{7B42427A-0A1F-4A55-8705-D9179F1E0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685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6">
            <a:extLst>
              <a:ext uri="{FF2B5EF4-FFF2-40B4-BE49-F238E27FC236}">
                <a16:creationId xmlns:a16="http://schemas.microsoft.com/office/drawing/2014/main" id="{10058680-D07C-4893-B2B7-91543F18AB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4" name="Content Placeholder 3">
            <a:extLst>
              <a:ext uri="{FF2B5EF4-FFF2-40B4-BE49-F238E27FC236}">
                <a16:creationId xmlns:a16="http://schemas.microsoft.com/office/drawing/2014/main" id="{FB3B934B-E888-FD46-84DA-204EC5F042C4}"/>
              </a:ext>
            </a:extLst>
          </p:cNvPr>
          <p:cNvGraphicFramePr>
            <a:graphicFrameLocks noGrp="1"/>
          </p:cNvGraphicFramePr>
          <p:nvPr>
            <p:ph idx="1"/>
            <p:extLst>
              <p:ext uri="{D42A27DB-BD31-4B8C-83A1-F6EECF244321}">
                <p14:modId xmlns:p14="http://schemas.microsoft.com/office/powerpoint/2010/main" val="3977471777"/>
              </p:ext>
            </p:extLst>
          </p:nvPr>
        </p:nvGraphicFramePr>
        <p:xfrm>
          <a:off x="1758093" y="2193578"/>
          <a:ext cx="7011414" cy="396226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146616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8D1F1056-9A78-4FBC-9404-54512B6B58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134AEA-A047-5646-8F33-17E42E0EDB3C}"/>
              </a:ext>
            </a:extLst>
          </p:cNvPr>
          <p:cNvSpPr>
            <a:spLocks noGrp="1"/>
          </p:cNvSpPr>
          <p:nvPr>
            <p:ph type="title"/>
          </p:nvPr>
        </p:nvSpPr>
        <p:spPr>
          <a:xfrm>
            <a:off x="581192" y="702156"/>
            <a:ext cx="10679642" cy="1188720"/>
          </a:xfrm>
        </p:spPr>
        <p:txBody>
          <a:bodyPr>
            <a:normAutofit/>
          </a:bodyPr>
          <a:lstStyle/>
          <a:p>
            <a:r>
              <a:rPr lang="en-US" sz="3600">
                <a:solidFill>
                  <a:schemeClr val="accent1"/>
                </a:solidFill>
              </a:rPr>
              <a:t>Where</a:t>
            </a:r>
            <a:r>
              <a:rPr lang="en-US" sz="3600" b="1">
                <a:solidFill>
                  <a:schemeClr val="accent1"/>
                </a:solidFill>
              </a:rPr>
              <a:t> </a:t>
            </a:r>
            <a:r>
              <a:rPr lang="en-US" sz="3600">
                <a:solidFill>
                  <a:schemeClr val="accent1"/>
                </a:solidFill>
              </a:rPr>
              <a:t>did I miss points?</a:t>
            </a:r>
          </a:p>
        </p:txBody>
      </p:sp>
      <p:sp>
        <p:nvSpPr>
          <p:cNvPr id="19" name="Rectangle 18">
            <a:extLst>
              <a:ext uri="{FF2B5EF4-FFF2-40B4-BE49-F238E27FC236}">
                <a16:creationId xmlns:a16="http://schemas.microsoft.com/office/drawing/2014/main" id="{9659E4B7-86DE-4B00-A707-DD85CE5DB3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457201"/>
            <a:ext cx="11298933" cy="9144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A7AF3F59-7881-0242-9E48-E8F519BC2436}"/>
              </a:ext>
            </a:extLst>
          </p:cNvPr>
          <p:cNvSpPr>
            <a:spLocks noGrp="1"/>
          </p:cNvSpPr>
          <p:nvPr>
            <p:ph idx="1"/>
          </p:nvPr>
        </p:nvSpPr>
        <p:spPr>
          <a:xfrm>
            <a:off x="581193" y="2340864"/>
            <a:ext cx="10679642" cy="3634486"/>
          </a:xfrm>
        </p:spPr>
        <p:txBody>
          <a:bodyPr>
            <a:normAutofit/>
          </a:bodyPr>
          <a:lstStyle/>
          <a:p>
            <a:pPr marL="0" indent="0">
              <a:buNone/>
            </a:pPr>
            <a:r>
              <a:rPr lang="en-US"/>
              <a:t>For each of the following skills, assess where/why you missed points:</a:t>
            </a:r>
          </a:p>
          <a:p>
            <a:r>
              <a:rPr lang="en-US"/>
              <a:t>Spotting the issues</a:t>
            </a:r>
          </a:p>
          <a:p>
            <a:r>
              <a:rPr lang="en-US"/>
              <a:t>Knowing the relevant rules</a:t>
            </a:r>
          </a:p>
          <a:p>
            <a:r>
              <a:rPr lang="en-US"/>
              <a:t>Applying the rules</a:t>
            </a:r>
          </a:p>
          <a:p>
            <a:r>
              <a:rPr lang="en-US"/>
              <a:t>Conclusions</a:t>
            </a:r>
          </a:p>
          <a:p>
            <a:r>
              <a:rPr lang="en-US"/>
              <a:t>Writing technique (organization, clarity, etc.)</a:t>
            </a:r>
          </a:p>
        </p:txBody>
      </p:sp>
    </p:spTree>
    <p:extLst>
      <p:ext uri="{BB962C8B-B14F-4D97-AF65-F5344CB8AC3E}">
        <p14:creationId xmlns:p14="http://schemas.microsoft.com/office/powerpoint/2010/main" val="1937931016"/>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858DF7D-C2D0-4B03-A7A0-2F06B789E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B26B711-3121-40B0-8377-A64F3DC00C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645C4D3D-ABBA-4B4E-93E5-01E3437198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98DDD5E5-0097-4C6C-B266-5732EDA96C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8952EF87-C74F-4D3F-9CAD-EEA1733C9B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97643"/>
            <a:ext cx="3703320" cy="5792922"/>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7FBE7796-B8F1-E843-979C-FED615E7825F}"/>
              </a:ext>
            </a:extLst>
          </p:cNvPr>
          <p:cNvSpPr>
            <a:spLocks noGrp="1"/>
          </p:cNvSpPr>
          <p:nvPr>
            <p:ph type="title"/>
          </p:nvPr>
        </p:nvSpPr>
        <p:spPr>
          <a:xfrm>
            <a:off x="771148" y="1037967"/>
            <a:ext cx="3054091" cy="4709131"/>
          </a:xfrm>
        </p:spPr>
        <p:txBody>
          <a:bodyPr anchor="ctr">
            <a:normAutofit/>
          </a:bodyPr>
          <a:lstStyle/>
          <a:p>
            <a:r>
              <a:rPr lang="en-US">
                <a:solidFill>
                  <a:srgbClr val="FFFEFF"/>
                </a:solidFill>
              </a:rPr>
              <a:t>Spotting the issues</a:t>
            </a:r>
          </a:p>
        </p:txBody>
      </p:sp>
      <p:sp>
        <p:nvSpPr>
          <p:cNvPr id="3" name="Content Placeholder 2">
            <a:extLst>
              <a:ext uri="{FF2B5EF4-FFF2-40B4-BE49-F238E27FC236}">
                <a16:creationId xmlns:a16="http://schemas.microsoft.com/office/drawing/2014/main" id="{45F478E1-219E-7F46-9795-0BB87E0CB456}"/>
              </a:ext>
            </a:extLst>
          </p:cNvPr>
          <p:cNvSpPr>
            <a:spLocks noGrp="1"/>
          </p:cNvSpPr>
          <p:nvPr>
            <p:ph idx="1"/>
          </p:nvPr>
        </p:nvSpPr>
        <p:spPr>
          <a:xfrm>
            <a:off x="4534935" y="1037968"/>
            <a:ext cx="6725899" cy="4820832"/>
          </a:xfrm>
        </p:spPr>
        <p:txBody>
          <a:bodyPr>
            <a:normAutofit/>
          </a:bodyPr>
          <a:lstStyle/>
          <a:p>
            <a:r>
              <a:rPr lang="en-US" sz="1800" dirty="0"/>
              <a:t>Did I miss any issues? </a:t>
            </a:r>
          </a:p>
          <a:p>
            <a:r>
              <a:rPr lang="en-US" sz="1800" dirty="0"/>
              <a:t>Did I miss any related issues (</a:t>
            </a:r>
            <a:r>
              <a:rPr lang="en-US" sz="1800" i="1" dirty="0"/>
              <a:t>e.g.</a:t>
            </a:r>
            <a:r>
              <a:rPr lang="en-US" sz="1800" dirty="0"/>
              <a:t>, defenses)?</a:t>
            </a:r>
          </a:p>
          <a:p>
            <a:r>
              <a:rPr lang="en-US" sz="1800" dirty="0"/>
              <a:t>Approximately what percentage of the issues did I spot?</a:t>
            </a:r>
          </a:p>
          <a:p>
            <a:r>
              <a:rPr lang="en-US" sz="1800" dirty="0"/>
              <a:t>Did I include any non-issues (</a:t>
            </a:r>
            <a:r>
              <a:rPr lang="en-US" sz="1800" i="1" dirty="0"/>
              <a:t>i.e.</a:t>
            </a:r>
            <a:r>
              <a:rPr lang="en-US" sz="1800" dirty="0"/>
              <a:t>, issues not raised by the fact pattern)?</a:t>
            </a:r>
          </a:p>
        </p:txBody>
      </p:sp>
    </p:spTree>
    <p:extLst>
      <p:ext uri="{BB962C8B-B14F-4D97-AF65-F5344CB8AC3E}">
        <p14:creationId xmlns:p14="http://schemas.microsoft.com/office/powerpoint/2010/main" val="20586813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F92989FB-1024-49B7-BDF1-B3CE27D486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DBE6CB8-3080-3D48-8377-9448476E3FB8}"/>
              </a:ext>
            </a:extLst>
          </p:cNvPr>
          <p:cNvSpPr>
            <a:spLocks noGrp="1"/>
          </p:cNvSpPr>
          <p:nvPr>
            <p:ph type="title"/>
          </p:nvPr>
        </p:nvSpPr>
        <p:spPr>
          <a:xfrm>
            <a:off x="746228" y="1037967"/>
            <a:ext cx="3054091" cy="4709131"/>
          </a:xfrm>
        </p:spPr>
        <p:txBody>
          <a:bodyPr anchor="ctr">
            <a:normAutofit/>
          </a:bodyPr>
          <a:lstStyle/>
          <a:p>
            <a:r>
              <a:rPr lang="en-US"/>
              <a:t>Knowing the relevant rules</a:t>
            </a:r>
          </a:p>
        </p:txBody>
      </p:sp>
      <p:sp>
        <p:nvSpPr>
          <p:cNvPr id="22" name="Rectangle 21">
            <a:extLst>
              <a:ext uri="{FF2B5EF4-FFF2-40B4-BE49-F238E27FC236}">
                <a16:creationId xmlns:a16="http://schemas.microsoft.com/office/drawing/2014/main" id="{2987D6F4-EC95-4EF1-A8AD-4B70386CEE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3">
            <a:extLst>
              <a:ext uri="{FF2B5EF4-FFF2-40B4-BE49-F238E27FC236}">
                <a16:creationId xmlns:a16="http://schemas.microsoft.com/office/drawing/2014/main" id="{F5F792DF-9D0A-4DB6-9A9E-7312F5A7E8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749808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Content Placeholder 2">
            <a:extLst>
              <a:ext uri="{FF2B5EF4-FFF2-40B4-BE49-F238E27FC236}">
                <a16:creationId xmlns:a16="http://schemas.microsoft.com/office/drawing/2014/main" id="{29E1E526-1355-4505-B277-418FD9CCA16A}"/>
              </a:ext>
            </a:extLst>
          </p:cNvPr>
          <p:cNvGraphicFramePr>
            <a:graphicFrameLocks noGrp="1"/>
          </p:cNvGraphicFramePr>
          <p:nvPr>
            <p:ph idx="1"/>
            <p:extLst>
              <p:ext uri="{D42A27DB-BD31-4B8C-83A1-F6EECF244321}">
                <p14:modId xmlns:p14="http://schemas.microsoft.com/office/powerpoint/2010/main" val="1142488945"/>
              </p:ext>
            </p:extLst>
          </p:nvPr>
        </p:nvGraphicFramePr>
        <p:xfrm>
          <a:off x="4598438" y="1207783"/>
          <a:ext cx="7012370" cy="47091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59647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858DF7D-C2D0-4B03-A7A0-2F06B789E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B26B711-3121-40B0-8377-A64F3DC00C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645C4D3D-ABBA-4B4E-93E5-01E3437198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98DDD5E5-0097-4C6C-B266-5732EDA96C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8952EF87-C74F-4D3F-9CAD-EEA1733C9B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597643"/>
            <a:ext cx="3703320" cy="5792922"/>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4E3A19BC-C4F0-2247-B4AA-7A100DD345B5}"/>
              </a:ext>
            </a:extLst>
          </p:cNvPr>
          <p:cNvSpPr>
            <a:spLocks noGrp="1"/>
          </p:cNvSpPr>
          <p:nvPr>
            <p:ph type="title"/>
          </p:nvPr>
        </p:nvSpPr>
        <p:spPr>
          <a:xfrm>
            <a:off x="771148" y="1037967"/>
            <a:ext cx="3054091" cy="4709131"/>
          </a:xfrm>
        </p:spPr>
        <p:txBody>
          <a:bodyPr anchor="ctr">
            <a:normAutofit/>
          </a:bodyPr>
          <a:lstStyle/>
          <a:p>
            <a:r>
              <a:rPr lang="en-US" dirty="0">
                <a:solidFill>
                  <a:srgbClr val="FFFEFF"/>
                </a:solidFill>
              </a:rPr>
              <a:t>Applying the rules</a:t>
            </a:r>
          </a:p>
        </p:txBody>
      </p:sp>
      <p:sp>
        <p:nvSpPr>
          <p:cNvPr id="3" name="Content Placeholder 2">
            <a:extLst>
              <a:ext uri="{FF2B5EF4-FFF2-40B4-BE49-F238E27FC236}">
                <a16:creationId xmlns:a16="http://schemas.microsoft.com/office/drawing/2014/main" id="{5667B0A1-F862-9341-B44E-6B482660176F}"/>
              </a:ext>
            </a:extLst>
          </p:cNvPr>
          <p:cNvSpPr>
            <a:spLocks noGrp="1"/>
          </p:cNvSpPr>
          <p:nvPr>
            <p:ph idx="1"/>
          </p:nvPr>
        </p:nvSpPr>
        <p:spPr>
          <a:xfrm>
            <a:off x="4534935" y="1037968"/>
            <a:ext cx="6725899" cy="4820832"/>
          </a:xfrm>
        </p:spPr>
        <p:txBody>
          <a:bodyPr>
            <a:noAutofit/>
          </a:bodyPr>
          <a:lstStyle/>
          <a:p>
            <a:pPr>
              <a:lnSpc>
                <a:spcPct val="100000"/>
              </a:lnSpc>
            </a:pPr>
            <a:r>
              <a:rPr lang="en-US" sz="1800" b="1" dirty="0"/>
              <a:t>Responsiveness. </a:t>
            </a:r>
            <a:r>
              <a:rPr lang="en-US" sz="1800" dirty="0"/>
              <a:t>Did I tailor my answer to the call of the question?</a:t>
            </a:r>
            <a:endParaRPr lang="en-US" sz="1800" b="1" dirty="0"/>
          </a:p>
          <a:p>
            <a:pPr>
              <a:lnSpc>
                <a:spcPct val="100000"/>
              </a:lnSpc>
            </a:pPr>
            <a:r>
              <a:rPr lang="en-US" sz="1800" b="1" dirty="0"/>
              <a:t>Factual detail. </a:t>
            </a:r>
            <a:r>
              <a:rPr lang="en-US" sz="1800" dirty="0"/>
              <a:t>Did I discuss the relevant facts in detail?</a:t>
            </a:r>
          </a:p>
          <a:p>
            <a:pPr>
              <a:lnSpc>
                <a:spcPct val="100000"/>
              </a:lnSpc>
            </a:pPr>
            <a:r>
              <a:rPr lang="en-US" sz="1800" b="1" dirty="0"/>
              <a:t>Inferences. </a:t>
            </a:r>
            <a:r>
              <a:rPr lang="en-US" sz="1800" dirty="0"/>
              <a:t>Did I explicitly state the inferences drawn from the facts?</a:t>
            </a:r>
          </a:p>
          <a:p>
            <a:pPr>
              <a:lnSpc>
                <a:spcPct val="100000"/>
              </a:lnSpc>
            </a:pPr>
            <a:r>
              <a:rPr lang="en-US" sz="1800" b="1" dirty="0">
                <a:ea typeface="Arial" panose="020B0604020202020204" pitchFamily="34" charset="0"/>
                <a:cs typeface="Times New Roman" panose="02020603050405020304" pitchFamily="18" charset="0"/>
              </a:rPr>
              <a:t>Counterarguments. </a:t>
            </a:r>
            <a:r>
              <a:rPr lang="en-US" sz="1800" dirty="0">
                <a:ea typeface="Arial" panose="020B0604020202020204" pitchFamily="34" charset="0"/>
                <a:cs typeface="Times New Roman" panose="02020603050405020304" pitchFamily="18" charset="0"/>
              </a:rPr>
              <a:t>Did I include </a:t>
            </a:r>
            <a:r>
              <a:rPr lang="en-US" sz="1800" i="1" dirty="0">
                <a:ea typeface="Arial" panose="020B0604020202020204" pitchFamily="34" charset="0"/>
                <a:cs typeface="Times New Roman" panose="02020603050405020304" pitchFamily="18" charset="0"/>
              </a:rPr>
              <a:t>all </a:t>
            </a:r>
            <a:r>
              <a:rPr lang="en-US" sz="1800" dirty="0">
                <a:ea typeface="Arial" panose="020B0604020202020204" pitchFamily="34" charset="0"/>
                <a:cs typeface="Times New Roman" panose="02020603050405020304" pitchFamily="18" charset="0"/>
              </a:rPr>
              <a:t>the relevant facts? Did I mention and address possible counterarguments?</a:t>
            </a:r>
          </a:p>
          <a:p>
            <a:pPr>
              <a:lnSpc>
                <a:spcPct val="100000"/>
              </a:lnSpc>
            </a:pPr>
            <a:r>
              <a:rPr lang="en-US" sz="1800" b="1" dirty="0"/>
              <a:t>Proportionality. </a:t>
            </a:r>
            <a:r>
              <a:rPr lang="en-US" sz="1800" dirty="0"/>
              <a:t>Did I spend more time/space on sticky issues and less time/space on clear-cut issues?</a:t>
            </a:r>
          </a:p>
          <a:p>
            <a:pPr>
              <a:lnSpc>
                <a:spcPct val="100000"/>
              </a:lnSpc>
            </a:pPr>
            <a:r>
              <a:rPr lang="en-US" sz="1800" b="1" dirty="0"/>
              <a:t>Efficiency. </a:t>
            </a:r>
            <a:r>
              <a:rPr lang="en-US" sz="1800" dirty="0"/>
              <a:t>How much time/space was spent on unnecessary background material?</a:t>
            </a:r>
            <a:endParaRPr lang="en-US" sz="1800" dirty="0">
              <a:ea typeface="Arial" panose="020B0604020202020204" pitchFamily="34" charset="0"/>
              <a:cs typeface="Times New Roman" panose="02020603050405020304" pitchFamily="18" charset="0"/>
            </a:endParaRPr>
          </a:p>
          <a:p>
            <a:pPr>
              <a:lnSpc>
                <a:spcPct val="100000"/>
              </a:lnSpc>
            </a:pPr>
            <a:r>
              <a:rPr lang="en-US" sz="1800" b="1" dirty="0"/>
              <a:t>Case comparisons. </a:t>
            </a:r>
            <a:r>
              <a:rPr lang="en-US" sz="1800" dirty="0"/>
              <a:t>Did I support my argument with case comparisons?</a:t>
            </a:r>
          </a:p>
          <a:p>
            <a:pPr>
              <a:lnSpc>
                <a:spcPct val="100000"/>
              </a:lnSpc>
            </a:pPr>
            <a:r>
              <a:rPr lang="en-US" sz="1800" b="1" dirty="0"/>
              <a:t>Policy. </a:t>
            </a:r>
            <a:r>
              <a:rPr lang="en-US" sz="1800" dirty="0"/>
              <a:t>Did I address any relevant policy considerations?</a:t>
            </a:r>
          </a:p>
        </p:txBody>
      </p:sp>
    </p:spTree>
    <p:extLst>
      <p:ext uri="{BB962C8B-B14F-4D97-AF65-F5344CB8AC3E}">
        <p14:creationId xmlns:p14="http://schemas.microsoft.com/office/powerpoint/2010/main" val="4222779255"/>
      </p:ext>
    </p:extLst>
  </p:cSld>
  <p:clrMapOvr>
    <a:masterClrMapping/>
  </p:clrMapOvr>
</p:sld>
</file>

<file path=ppt/theme/theme1.xml><?xml version="1.0" encoding="utf-8"?>
<a:theme xmlns:a="http://schemas.openxmlformats.org/drawingml/2006/main" name="DividendVTI">
  <a:themeElements>
    <a:clrScheme name="AnalogousFromRegularSeed_2SEEDS">
      <a:dk1>
        <a:srgbClr val="000000"/>
      </a:dk1>
      <a:lt1>
        <a:srgbClr val="FFFFFF"/>
      </a:lt1>
      <a:dk2>
        <a:srgbClr val="1C2F31"/>
      </a:dk2>
      <a:lt2>
        <a:srgbClr val="F3F1F0"/>
      </a:lt2>
      <a:accent1>
        <a:srgbClr val="3BA4B1"/>
      </a:accent1>
      <a:accent2>
        <a:srgbClr val="46B291"/>
      </a:accent2>
      <a:accent3>
        <a:srgbClr val="4D85C3"/>
      </a:accent3>
      <a:accent4>
        <a:srgbClr val="B13B77"/>
      </a:accent4>
      <a:accent5>
        <a:srgbClr val="C34D58"/>
      </a:accent5>
      <a:accent6>
        <a:srgbClr val="B1613B"/>
      </a:accent6>
      <a:hlink>
        <a:srgbClr val="C05144"/>
      </a:hlink>
      <a:folHlink>
        <a:srgbClr val="7F7F7F"/>
      </a:folHlink>
    </a:clrScheme>
    <a:fontScheme name="Dividend">
      <a:majorFont>
        <a:latin typeface="Century School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TotalTime>
  <Words>1118</Words>
  <Application>Microsoft Macintosh PowerPoint</Application>
  <PresentationFormat>Widescreen</PresentationFormat>
  <Paragraphs>132</Paragraphs>
  <Slides>18</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Century Schoolbook</vt:lpstr>
      <vt:lpstr>Franklin Gothic Book</vt:lpstr>
      <vt:lpstr>Gill Sans MT</vt:lpstr>
      <vt:lpstr>Wingdings 2</vt:lpstr>
      <vt:lpstr>DividendVTI</vt:lpstr>
      <vt:lpstr>Learning from Past Exams</vt:lpstr>
      <vt:lpstr>First things first</vt:lpstr>
      <vt:lpstr>Tools &amp; Materials: What do you need to learn from past exams?</vt:lpstr>
      <vt:lpstr>Three-step process</vt:lpstr>
      <vt:lpstr>step one: self-assessment</vt:lpstr>
      <vt:lpstr>Where did I miss points?</vt:lpstr>
      <vt:lpstr>Spotting the issues</vt:lpstr>
      <vt:lpstr>Knowing the relevant rules</vt:lpstr>
      <vt:lpstr>Applying the rules</vt:lpstr>
      <vt:lpstr>Writing technique: clarity</vt:lpstr>
      <vt:lpstr>Writing technique: Structure</vt:lpstr>
      <vt:lpstr>STEP TWO: Meeting with your professor</vt:lpstr>
      <vt:lpstr>How to prepare for the meeting</vt:lpstr>
      <vt:lpstr>How should I approach the discussion?</vt:lpstr>
      <vt:lpstr>Step three: adjust your study strategies</vt:lpstr>
      <vt:lpstr>SAMPLE Self-Assessment chart</vt:lpstr>
      <vt:lpstr>spring asp workshops</vt:lpstr>
      <vt:lpstr>Other 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from Past Exams</dc:title>
  <dc:creator>Diana DiGennaro</dc:creator>
  <cp:lastModifiedBy>Diana DiGennaro</cp:lastModifiedBy>
  <cp:revision>4</cp:revision>
  <dcterms:created xsi:type="dcterms:W3CDTF">2021-02-03T21:54:54Z</dcterms:created>
  <dcterms:modified xsi:type="dcterms:W3CDTF">2021-02-03T22:49:06Z</dcterms:modified>
</cp:coreProperties>
</file>