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7" r:id="rId1"/>
  </p:sldMasterIdLst>
  <p:notesMasterIdLst>
    <p:notesMasterId r:id="rId29"/>
  </p:notesMasterIdLst>
  <p:sldIdLst>
    <p:sldId id="265" r:id="rId2"/>
    <p:sldId id="268" r:id="rId3"/>
    <p:sldId id="257" r:id="rId4"/>
    <p:sldId id="258" r:id="rId5"/>
    <p:sldId id="310" r:id="rId6"/>
    <p:sldId id="299" r:id="rId7"/>
    <p:sldId id="311" r:id="rId8"/>
    <p:sldId id="312" r:id="rId9"/>
    <p:sldId id="313" r:id="rId10"/>
    <p:sldId id="272" r:id="rId11"/>
    <p:sldId id="276" r:id="rId12"/>
    <p:sldId id="277" r:id="rId13"/>
    <p:sldId id="284" r:id="rId14"/>
    <p:sldId id="287" r:id="rId15"/>
    <p:sldId id="288" r:id="rId16"/>
    <p:sldId id="318" r:id="rId17"/>
    <p:sldId id="317" r:id="rId18"/>
    <p:sldId id="314" r:id="rId19"/>
    <p:sldId id="316" r:id="rId20"/>
    <p:sldId id="319" r:id="rId21"/>
    <p:sldId id="261" r:id="rId22"/>
    <p:sldId id="297" r:id="rId23"/>
    <p:sldId id="322" r:id="rId24"/>
    <p:sldId id="298" r:id="rId25"/>
    <p:sldId id="269" r:id="rId26"/>
    <p:sldId id="320" r:id="rId27"/>
    <p:sldId id="32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28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_rels/data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_rels/data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sv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svg"/><Relationship Id="rId1" Type="http://schemas.openxmlformats.org/officeDocument/2006/relationships/image" Target="../media/image33.png"/><Relationship Id="rId6" Type="http://schemas.openxmlformats.org/officeDocument/2006/relationships/image" Target="../media/image38.svg"/><Relationship Id="rId5" Type="http://schemas.openxmlformats.org/officeDocument/2006/relationships/image" Target="../media/image37.png"/><Relationship Id="rId4" Type="http://schemas.openxmlformats.org/officeDocument/2006/relationships/image" Target="../media/image36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5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_rels/drawing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sv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svg"/><Relationship Id="rId1" Type="http://schemas.openxmlformats.org/officeDocument/2006/relationships/image" Target="../media/image33.png"/><Relationship Id="rId6" Type="http://schemas.openxmlformats.org/officeDocument/2006/relationships/image" Target="../media/image38.svg"/><Relationship Id="rId5" Type="http://schemas.openxmlformats.org/officeDocument/2006/relationships/image" Target="../media/image37.png"/><Relationship Id="rId4" Type="http://schemas.openxmlformats.org/officeDocument/2006/relationships/image" Target="../media/image3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5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E7694E-8A48-4645-957B-79EEE42E222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F985ED6-3D28-4ECE-8E4A-616281571DC5}">
      <dgm:prSet/>
      <dgm:spPr/>
      <dgm:t>
        <a:bodyPr/>
        <a:lstStyle/>
        <a:p>
          <a:r>
            <a:rPr lang="en-US"/>
            <a:t>Healthy and safety come first</a:t>
          </a:r>
        </a:p>
      </dgm:t>
    </dgm:pt>
    <dgm:pt modelId="{0BAE13A1-715E-4453-BA77-181187F8F75A}" type="parTrans" cxnId="{1B1D2D6F-371D-4A9F-B731-0D64F0FFB132}">
      <dgm:prSet/>
      <dgm:spPr/>
      <dgm:t>
        <a:bodyPr/>
        <a:lstStyle/>
        <a:p>
          <a:endParaRPr lang="en-US"/>
        </a:p>
      </dgm:t>
    </dgm:pt>
    <dgm:pt modelId="{D741DAAB-B2A8-4933-8FD5-B82EDFB587B4}" type="sibTrans" cxnId="{1B1D2D6F-371D-4A9F-B731-0D64F0FFB132}">
      <dgm:prSet/>
      <dgm:spPr/>
      <dgm:t>
        <a:bodyPr/>
        <a:lstStyle/>
        <a:p>
          <a:endParaRPr lang="en-US"/>
        </a:p>
      </dgm:t>
    </dgm:pt>
    <dgm:pt modelId="{4D30113C-B814-4480-B6D6-0A2BA5E4F930}">
      <dgm:prSet/>
      <dgm:spPr/>
      <dgm:t>
        <a:bodyPr/>
        <a:lstStyle/>
        <a:p>
          <a:r>
            <a:rPr lang="en-US"/>
            <a:t>Self-care comes first</a:t>
          </a:r>
        </a:p>
      </dgm:t>
    </dgm:pt>
    <dgm:pt modelId="{22E160D2-3C2F-424E-BF16-0EAE4129C1EA}" type="parTrans" cxnId="{AB5D62D9-4E06-42C2-8BFF-3FB17E288517}">
      <dgm:prSet/>
      <dgm:spPr/>
      <dgm:t>
        <a:bodyPr/>
        <a:lstStyle/>
        <a:p>
          <a:endParaRPr lang="en-US"/>
        </a:p>
      </dgm:t>
    </dgm:pt>
    <dgm:pt modelId="{724A90B5-2A7E-4450-9719-6201C0D506BC}" type="sibTrans" cxnId="{AB5D62D9-4E06-42C2-8BFF-3FB17E288517}">
      <dgm:prSet/>
      <dgm:spPr/>
      <dgm:t>
        <a:bodyPr/>
        <a:lstStyle/>
        <a:p>
          <a:endParaRPr lang="en-US"/>
        </a:p>
      </dgm:t>
    </dgm:pt>
    <dgm:pt modelId="{F5B68598-9176-4416-88DF-58FA1F4160E5}">
      <dgm:prSet/>
      <dgm:spPr/>
      <dgm:t>
        <a:bodyPr/>
        <a:lstStyle/>
        <a:p>
          <a:r>
            <a:rPr lang="en-US"/>
            <a:t>Your loved ones come first</a:t>
          </a:r>
        </a:p>
      </dgm:t>
    </dgm:pt>
    <dgm:pt modelId="{DBADA1A3-7385-4A82-9745-5A3E59CA3334}" type="parTrans" cxnId="{A5F255C8-394C-450B-8CC8-9435FCC81B8D}">
      <dgm:prSet/>
      <dgm:spPr/>
      <dgm:t>
        <a:bodyPr/>
        <a:lstStyle/>
        <a:p>
          <a:endParaRPr lang="en-US"/>
        </a:p>
      </dgm:t>
    </dgm:pt>
    <dgm:pt modelId="{68F3058E-C393-45EB-B524-E1A0AA1A7B5B}" type="sibTrans" cxnId="{A5F255C8-394C-450B-8CC8-9435FCC81B8D}">
      <dgm:prSet/>
      <dgm:spPr/>
      <dgm:t>
        <a:bodyPr/>
        <a:lstStyle/>
        <a:p>
          <a:endParaRPr lang="en-US"/>
        </a:p>
      </dgm:t>
    </dgm:pt>
    <dgm:pt modelId="{E5234301-7DDE-4046-926E-654A28997000}">
      <dgm:prSet/>
      <dgm:spPr/>
      <dgm:t>
        <a:bodyPr/>
        <a:lstStyle/>
        <a:p>
          <a:r>
            <a:rPr lang="en-US"/>
            <a:t>Feed your soul</a:t>
          </a:r>
        </a:p>
      </dgm:t>
    </dgm:pt>
    <dgm:pt modelId="{0E46CCDA-33E8-4A58-9292-1DAE97E67D7F}" type="parTrans" cxnId="{30BE637A-E158-4E97-A4A2-BD805504E3E4}">
      <dgm:prSet/>
      <dgm:spPr/>
      <dgm:t>
        <a:bodyPr/>
        <a:lstStyle/>
        <a:p>
          <a:endParaRPr lang="en-US"/>
        </a:p>
      </dgm:t>
    </dgm:pt>
    <dgm:pt modelId="{FF47CC01-EFF6-4473-9D3D-131388987CD4}" type="sibTrans" cxnId="{30BE637A-E158-4E97-A4A2-BD805504E3E4}">
      <dgm:prSet/>
      <dgm:spPr/>
      <dgm:t>
        <a:bodyPr/>
        <a:lstStyle/>
        <a:p>
          <a:endParaRPr lang="en-US"/>
        </a:p>
      </dgm:t>
    </dgm:pt>
    <dgm:pt modelId="{26837E5C-BE0E-45BC-B373-2605095FB57E}">
      <dgm:prSet/>
      <dgm:spPr/>
      <dgm:t>
        <a:bodyPr/>
        <a:lstStyle/>
        <a:p>
          <a:r>
            <a:rPr lang="en-US"/>
            <a:t>Focus on long-term goals</a:t>
          </a:r>
        </a:p>
      </dgm:t>
    </dgm:pt>
    <dgm:pt modelId="{D7340CF8-6F38-4609-86B7-B94AFD1B00FB}" type="parTrans" cxnId="{B0CEA13C-96E0-489C-8F31-3CF0F9DF4BCE}">
      <dgm:prSet/>
      <dgm:spPr/>
      <dgm:t>
        <a:bodyPr/>
        <a:lstStyle/>
        <a:p>
          <a:endParaRPr lang="en-US"/>
        </a:p>
      </dgm:t>
    </dgm:pt>
    <dgm:pt modelId="{71BBC554-D462-4364-AE16-AA70434392DA}" type="sibTrans" cxnId="{B0CEA13C-96E0-489C-8F31-3CF0F9DF4BCE}">
      <dgm:prSet/>
      <dgm:spPr/>
      <dgm:t>
        <a:bodyPr/>
        <a:lstStyle/>
        <a:p>
          <a:endParaRPr lang="en-US"/>
        </a:p>
      </dgm:t>
    </dgm:pt>
    <dgm:pt modelId="{20DEF250-BF35-E249-AB4B-C4EBAC9F1B7D}" type="pres">
      <dgm:prSet presAssocID="{9CE7694E-8A48-4645-957B-79EEE42E2226}" presName="diagram" presStyleCnt="0">
        <dgm:presLayoutVars>
          <dgm:dir/>
          <dgm:resizeHandles val="exact"/>
        </dgm:presLayoutVars>
      </dgm:prSet>
      <dgm:spPr/>
    </dgm:pt>
    <dgm:pt modelId="{C7C3F75D-D953-A244-A309-1D917883EFED}" type="pres">
      <dgm:prSet presAssocID="{6F985ED6-3D28-4ECE-8E4A-616281571DC5}" presName="node" presStyleLbl="node1" presStyleIdx="0" presStyleCnt="5">
        <dgm:presLayoutVars>
          <dgm:bulletEnabled val="1"/>
        </dgm:presLayoutVars>
      </dgm:prSet>
      <dgm:spPr/>
    </dgm:pt>
    <dgm:pt modelId="{6C778A72-8F15-464B-863B-7CB2E6A487BA}" type="pres">
      <dgm:prSet presAssocID="{D741DAAB-B2A8-4933-8FD5-B82EDFB587B4}" presName="sibTrans" presStyleCnt="0"/>
      <dgm:spPr/>
    </dgm:pt>
    <dgm:pt modelId="{9BA37689-4607-8744-B2C9-44D5DCBE7C4C}" type="pres">
      <dgm:prSet presAssocID="{4D30113C-B814-4480-B6D6-0A2BA5E4F930}" presName="node" presStyleLbl="node1" presStyleIdx="1" presStyleCnt="5">
        <dgm:presLayoutVars>
          <dgm:bulletEnabled val="1"/>
        </dgm:presLayoutVars>
      </dgm:prSet>
      <dgm:spPr/>
    </dgm:pt>
    <dgm:pt modelId="{8D477CE1-5081-DF40-9685-B8C917C31982}" type="pres">
      <dgm:prSet presAssocID="{724A90B5-2A7E-4450-9719-6201C0D506BC}" presName="sibTrans" presStyleCnt="0"/>
      <dgm:spPr/>
    </dgm:pt>
    <dgm:pt modelId="{FF6BBD4B-5E2A-594B-B8FC-34BEB3415B04}" type="pres">
      <dgm:prSet presAssocID="{F5B68598-9176-4416-88DF-58FA1F4160E5}" presName="node" presStyleLbl="node1" presStyleIdx="2" presStyleCnt="5">
        <dgm:presLayoutVars>
          <dgm:bulletEnabled val="1"/>
        </dgm:presLayoutVars>
      </dgm:prSet>
      <dgm:spPr/>
    </dgm:pt>
    <dgm:pt modelId="{0A2842AA-8DE1-0F47-AD67-65161B8E7ED9}" type="pres">
      <dgm:prSet presAssocID="{68F3058E-C393-45EB-B524-E1A0AA1A7B5B}" presName="sibTrans" presStyleCnt="0"/>
      <dgm:spPr/>
    </dgm:pt>
    <dgm:pt modelId="{918B1A8A-647B-6747-9C5D-7DD02C1114D6}" type="pres">
      <dgm:prSet presAssocID="{E5234301-7DDE-4046-926E-654A28997000}" presName="node" presStyleLbl="node1" presStyleIdx="3" presStyleCnt="5">
        <dgm:presLayoutVars>
          <dgm:bulletEnabled val="1"/>
        </dgm:presLayoutVars>
      </dgm:prSet>
      <dgm:spPr/>
    </dgm:pt>
    <dgm:pt modelId="{3CF468CA-44F1-7D47-BDA8-FFB1C680430E}" type="pres">
      <dgm:prSet presAssocID="{FF47CC01-EFF6-4473-9D3D-131388987CD4}" presName="sibTrans" presStyleCnt="0"/>
      <dgm:spPr/>
    </dgm:pt>
    <dgm:pt modelId="{F9BD382E-B887-9549-8453-2A76B4F8B1C3}" type="pres">
      <dgm:prSet presAssocID="{26837E5C-BE0E-45BC-B373-2605095FB57E}" presName="node" presStyleLbl="node1" presStyleIdx="4" presStyleCnt="5">
        <dgm:presLayoutVars>
          <dgm:bulletEnabled val="1"/>
        </dgm:presLayoutVars>
      </dgm:prSet>
      <dgm:spPr/>
    </dgm:pt>
  </dgm:ptLst>
  <dgm:cxnLst>
    <dgm:cxn modelId="{9BA4C11C-93C1-4A4A-8C67-1D73837926C5}" type="presOf" srcId="{F5B68598-9176-4416-88DF-58FA1F4160E5}" destId="{FF6BBD4B-5E2A-594B-B8FC-34BEB3415B04}" srcOrd="0" destOrd="0" presId="urn:microsoft.com/office/officeart/2005/8/layout/default"/>
    <dgm:cxn modelId="{42744439-9E51-7740-9F20-43635FDA85C1}" type="presOf" srcId="{4D30113C-B814-4480-B6D6-0A2BA5E4F930}" destId="{9BA37689-4607-8744-B2C9-44D5DCBE7C4C}" srcOrd="0" destOrd="0" presId="urn:microsoft.com/office/officeart/2005/8/layout/default"/>
    <dgm:cxn modelId="{B0CEA13C-96E0-489C-8F31-3CF0F9DF4BCE}" srcId="{9CE7694E-8A48-4645-957B-79EEE42E2226}" destId="{26837E5C-BE0E-45BC-B373-2605095FB57E}" srcOrd="4" destOrd="0" parTransId="{D7340CF8-6F38-4609-86B7-B94AFD1B00FB}" sibTransId="{71BBC554-D462-4364-AE16-AA70434392DA}"/>
    <dgm:cxn modelId="{0A4D715B-3C59-124E-A225-3A3CAAEE5420}" type="presOf" srcId="{6F985ED6-3D28-4ECE-8E4A-616281571DC5}" destId="{C7C3F75D-D953-A244-A309-1D917883EFED}" srcOrd="0" destOrd="0" presId="urn:microsoft.com/office/officeart/2005/8/layout/default"/>
    <dgm:cxn modelId="{1B1D2D6F-371D-4A9F-B731-0D64F0FFB132}" srcId="{9CE7694E-8A48-4645-957B-79EEE42E2226}" destId="{6F985ED6-3D28-4ECE-8E4A-616281571DC5}" srcOrd="0" destOrd="0" parTransId="{0BAE13A1-715E-4453-BA77-181187F8F75A}" sibTransId="{D741DAAB-B2A8-4933-8FD5-B82EDFB587B4}"/>
    <dgm:cxn modelId="{30BE637A-E158-4E97-A4A2-BD805504E3E4}" srcId="{9CE7694E-8A48-4645-957B-79EEE42E2226}" destId="{E5234301-7DDE-4046-926E-654A28997000}" srcOrd="3" destOrd="0" parTransId="{0E46CCDA-33E8-4A58-9292-1DAE97E67D7F}" sibTransId="{FF47CC01-EFF6-4473-9D3D-131388987CD4}"/>
    <dgm:cxn modelId="{5B024FA8-D0BB-1F40-91F6-6901CE7CB134}" type="presOf" srcId="{E5234301-7DDE-4046-926E-654A28997000}" destId="{918B1A8A-647B-6747-9C5D-7DD02C1114D6}" srcOrd="0" destOrd="0" presId="urn:microsoft.com/office/officeart/2005/8/layout/default"/>
    <dgm:cxn modelId="{A5F255C8-394C-450B-8CC8-9435FCC81B8D}" srcId="{9CE7694E-8A48-4645-957B-79EEE42E2226}" destId="{F5B68598-9176-4416-88DF-58FA1F4160E5}" srcOrd="2" destOrd="0" parTransId="{DBADA1A3-7385-4A82-9745-5A3E59CA3334}" sibTransId="{68F3058E-C393-45EB-B524-E1A0AA1A7B5B}"/>
    <dgm:cxn modelId="{F0FADCD1-4B6D-B94F-921A-D3F334984C6E}" type="presOf" srcId="{26837E5C-BE0E-45BC-B373-2605095FB57E}" destId="{F9BD382E-B887-9549-8453-2A76B4F8B1C3}" srcOrd="0" destOrd="0" presId="urn:microsoft.com/office/officeart/2005/8/layout/default"/>
    <dgm:cxn modelId="{AB5D62D9-4E06-42C2-8BFF-3FB17E288517}" srcId="{9CE7694E-8A48-4645-957B-79EEE42E2226}" destId="{4D30113C-B814-4480-B6D6-0A2BA5E4F930}" srcOrd="1" destOrd="0" parTransId="{22E160D2-3C2F-424E-BF16-0EAE4129C1EA}" sibTransId="{724A90B5-2A7E-4450-9719-6201C0D506BC}"/>
    <dgm:cxn modelId="{601D5ADD-C25B-EC4B-BDD9-12FF8B8E76D4}" type="presOf" srcId="{9CE7694E-8A48-4645-957B-79EEE42E2226}" destId="{20DEF250-BF35-E249-AB4B-C4EBAC9F1B7D}" srcOrd="0" destOrd="0" presId="urn:microsoft.com/office/officeart/2005/8/layout/default"/>
    <dgm:cxn modelId="{AEB66634-3CCE-714E-865B-278AE1324575}" type="presParOf" srcId="{20DEF250-BF35-E249-AB4B-C4EBAC9F1B7D}" destId="{C7C3F75D-D953-A244-A309-1D917883EFED}" srcOrd="0" destOrd="0" presId="urn:microsoft.com/office/officeart/2005/8/layout/default"/>
    <dgm:cxn modelId="{659EDC63-0D6F-5A4E-8B48-3EF0BC63B691}" type="presParOf" srcId="{20DEF250-BF35-E249-AB4B-C4EBAC9F1B7D}" destId="{6C778A72-8F15-464B-863B-7CB2E6A487BA}" srcOrd="1" destOrd="0" presId="urn:microsoft.com/office/officeart/2005/8/layout/default"/>
    <dgm:cxn modelId="{60F37BFA-8B39-F34A-B4F7-AE40493B5E1A}" type="presParOf" srcId="{20DEF250-BF35-E249-AB4B-C4EBAC9F1B7D}" destId="{9BA37689-4607-8744-B2C9-44D5DCBE7C4C}" srcOrd="2" destOrd="0" presId="urn:microsoft.com/office/officeart/2005/8/layout/default"/>
    <dgm:cxn modelId="{B15C68DC-324D-8443-ACA5-2F70D193E394}" type="presParOf" srcId="{20DEF250-BF35-E249-AB4B-C4EBAC9F1B7D}" destId="{8D477CE1-5081-DF40-9685-B8C917C31982}" srcOrd="3" destOrd="0" presId="urn:microsoft.com/office/officeart/2005/8/layout/default"/>
    <dgm:cxn modelId="{D1CA942C-7566-4140-A695-A835021A127D}" type="presParOf" srcId="{20DEF250-BF35-E249-AB4B-C4EBAC9F1B7D}" destId="{FF6BBD4B-5E2A-594B-B8FC-34BEB3415B04}" srcOrd="4" destOrd="0" presId="urn:microsoft.com/office/officeart/2005/8/layout/default"/>
    <dgm:cxn modelId="{27308EDB-8C0E-9842-99C4-F3AB415D6C5B}" type="presParOf" srcId="{20DEF250-BF35-E249-AB4B-C4EBAC9F1B7D}" destId="{0A2842AA-8DE1-0F47-AD67-65161B8E7ED9}" srcOrd="5" destOrd="0" presId="urn:microsoft.com/office/officeart/2005/8/layout/default"/>
    <dgm:cxn modelId="{63B9F8FD-0FAE-CC4C-995C-8D1341EA7446}" type="presParOf" srcId="{20DEF250-BF35-E249-AB4B-C4EBAC9F1B7D}" destId="{918B1A8A-647B-6747-9C5D-7DD02C1114D6}" srcOrd="6" destOrd="0" presId="urn:microsoft.com/office/officeart/2005/8/layout/default"/>
    <dgm:cxn modelId="{BEB9E2B8-6B5F-3946-981B-36F1A019679F}" type="presParOf" srcId="{20DEF250-BF35-E249-AB4B-C4EBAC9F1B7D}" destId="{3CF468CA-44F1-7D47-BDA8-FFB1C680430E}" srcOrd="7" destOrd="0" presId="urn:microsoft.com/office/officeart/2005/8/layout/default"/>
    <dgm:cxn modelId="{7B75DAA4-5F3D-D943-8AC9-8627A1DC0C5C}" type="presParOf" srcId="{20DEF250-BF35-E249-AB4B-C4EBAC9F1B7D}" destId="{F9BD382E-B887-9549-8453-2A76B4F8B1C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6FACC9F-A23D-447C-AC71-F2FAE6006CA0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E5DDA1-43E2-42C2-A640-E53C08A424D8}">
      <dgm:prSet custT="1"/>
      <dgm:spPr/>
      <dgm:t>
        <a:bodyPr/>
        <a:lstStyle/>
        <a:p>
          <a:r>
            <a:rPr lang="en-US" sz="1800" dirty="0"/>
            <a:t>Practice and testing are highly effective learning methods. Passively reviewing/reading information is not.</a:t>
          </a:r>
        </a:p>
      </dgm:t>
    </dgm:pt>
    <dgm:pt modelId="{988255B6-EB78-4CAD-8D13-67F9614030DF}" type="parTrans" cxnId="{108CD527-5BD3-4964-8C01-A4BCDCDE9C18}">
      <dgm:prSet/>
      <dgm:spPr/>
      <dgm:t>
        <a:bodyPr/>
        <a:lstStyle/>
        <a:p>
          <a:endParaRPr lang="en-US"/>
        </a:p>
      </dgm:t>
    </dgm:pt>
    <dgm:pt modelId="{1BC08FA7-1882-4832-9D97-3029157498F0}" type="sibTrans" cxnId="{108CD527-5BD3-4964-8C01-A4BCDCDE9C18}">
      <dgm:prSet/>
      <dgm:spPr/>
      <dgm:t>
        <a:bodyPr/>
        <a:lstStyle/>
        <a:p>
          <a:endParaRPr lang="en-US"/>
        </a:p>
      </dgm:t>
    </dgm:pt>
    <dgm:pt modelId="{F0C4F2B6-AEC4-4E64-A49A-80B663F272B7}">
      <dgm:prSet custT="1"/>
      <dgm:spPr/>
      <dgm:t>
        <a:bodyPr/>
        <a:lstStyle/>
        <a:p>
          <a:r>
            <a:rPr lang="en-US" sz="1800" dirty="0"/>
            <a:t>Practice way more than you think! If you are wondering whether you should review your notes or do a hypo, do the hypo.</a:t>
          </a:r>
        </a:p>
      </dgm:t>
    </dgm:pt>
    <dgm:pt modelId="{A8839719-0A88-4B7B-B181-1859E3BB49A2}" type="parTrans" cxnId="{40D33682-B13D-42B1-A5F5-9B5BAF421F05}">
      <dgm:prSet/>
      <dgm:spPr/>
      <dgm:t>
        <a:bodyPr/>
        <a:lstStyle/>
        <a:p>
          <a:endParaRPr lang="en-US"/>
        </a:p>
      </dgm:t>
    </dgm:pt>
    <dgm:pt modelId="{BBA6D0A7-FDD9-43BD-BE88-637A43FDB28D}" type="sibTrans" cxnId="{40D33682-B13D-42B1-A5F5-9B5BAF421F05}">
      <dgm:prSet/>
      <dgm:spPr/>
      <dgm:t>
        <a:bodyPr/>
        <a:lstStyle/>
        <a:p>
          <a:endParaRPr lang="en-US"/>
        </a:p>
      </dgm:t>
    </dgm:pt>
    <dgm:pt modelId="{CD567770-B5A5-4E63-801E-649A80E277AA}">
      <dgm:prSet custT="1"/>
      <dgm:spPr/>
      <dgm:t>
        <a:bodyPr/>
        <a:lstStyle/>
        <a:p>
          <a:r>
            <a:rPr lang="en-US" sz="1800" dirty="0"/>
            <a:t>First work through practice questions slowly to help you learn the material and develop a systematic approach.</a:t>
          </a:r>
        </a:p>
      </dgm:t>
    </dgm:pt>
    <dgm:pt modelId="{84002C52-0FEB-42F7-B40D-86AF16BA5AB5}" type="parTrans" cxnId="{C5B2F93D-D437-4627-9023-CBFC8799C67D}">
      <dgm:prSet/>
      <dgm:spPr/>
      <dgm:t>
        <a:bodyPr/>
        <a:lstStyle/>
        <a:p>
          <a:endParaRPr lang="en-US"/>
        </a:p>
      </dgm:t>
    </dgm:pt>
    <dgm:pt modelId="{B3EC8E3D-DBF5-48FE-99D6-6BDFD710A8B7}" type="sibTrans" cxnId="{C5B2F93D-D437-4627-9023-CBFC8799C67D}">
      <dgm:prSet/>
      <dgm:spPr/>
      <dgm:t>
        <a:bodyPr/>
        <a:lstStyle/>
        <a:p>
          <a:endParaRPr lang="en-US"/>
        </a:p>
      </dgm:t>
    </dgm:pt>
    <dgm:pt modelId="{C48C7923-96D3-46BC-B064-2216126CD1DD}">
      <dgm:prSet custT="1"/>
      <dgm:spPr/>
      <dgm:t>
        <a:bodyPr/>
        <a:lstStyle/>
        <a:p>
          <a:r>
            <a:rPr lang="en-US" sz="1800" dirty="0"/>
            <a:t>Later do timed practices to simulate the pressure/adrenaline.</a:t>
          </a:r>
        </a:p>
      </dgm:t>
    </dgm:pt>
    <dgm:pt modelId="{C91E4D81-9262-44AA-A727-D81F3347721F}" type="parTrans" cxnId="{9BAA1AFA-230B-4F1E-9ABC-5FB0912E2F6B}">
      <dgm:prSet/>
      <dgm:spPr/>
      <dgm:t>
        <a:bodyPr/>
        <a:lstStyle/>
        <a:p>
          <a:endParaRPr lang="en-US"/>
        </a:p>
      </dgm:t>
    </dgm:pt>
    <dgm:pt modelId="{B6E23556-AC58-4959-B4F4-5C2566B92B06}" type="sibTrans" cxnId="{9BAA1AFA-230B-4F1E-9ABC-5FB0912E2F6B}">
      <dgm:prSet/>
      <dgm:spPr/>
      <dgm:t>
        <a:bodyPr/>
        <a:lstStyle/>
        <a:p>
          <a:endParaRPr lang="en-US"/>
        </a:p>
      </dgm:t>
    </dgm:pt>
    <dgm:pt modelId="{74B89735-7120-429B-9667-9BF70F958132}">
      <dgm:prSet custT="1"/>
      <dgm:spPr/>
      <dgm:t>
        <a:bodyPr/>
        <a:lstStyle/>
        <a:p>
          <a:r>
            <a:rPr lang="en-US" sz="1800" dirty="0"/>
            <a:t>Compare your answer to a friend’s  or a sample answer – look for IRAC structure and a detailed analysis of the facts. Or schedule a meeting with Senior ASP Fellow Haley Johnson.</a:t>
          </a:r>
        </a:p>
      </dgm:t>
    </dgm:pt>
    <dgm:pt modelId="{A46A54AF-F0DC-47C8-8C93-2F84BE7B5DDD}" type="parTrans" cxnId="{05DA59D0-0048-429D-8EA2-C8BF84D8408F}">
      <dgm:prSet/>
      <dgm:spPr/>
      <dgm:t>
        <a:bodyPr/>
        <a:lstStyle/>
        <a:p>
          <a:endParaRPr lang="en-US"/>
        </a:p>
      </dgm:t>
    </dgm:pt>
    <dgm:pt modelId="{E935BFDB-CD21-436E-A4EA-47D10356A8D0}" type="sibTrans" cxnId="{05DA59D0-0048-429D-8EA2-C8BF84D8408F}">
      <dgm:prSet/>
      <dgm:spPr/>
      <dgm:t>
        <a:bodyPr/>
        <a:lstStyle/>
        <a:p>
          <a:endParaRPr lang="en-US"/>
        </a:p>
      </dgm:t>
    </dgm:pt>
    <dgm:pt modelId="{BB5CC8D8-F1C3-8D48-8377-808BBE122484}" type="pres">
      <dgm:prSet presAssocID="{26FACC9F-A23D-447C-AC71-F2FAE6006CA0}" presName="outerComposite" presStyleCnt="0">
        <dgm:presLayoutVars>
          <dgm:chMax val="5"/>
          <dgm:dir/>
          <dgm:resizeHandles val="exact"/>
        </dgm:presLayoutVars>
      </dgm:prSet>
      <dgm:spPr/>
    </dgm:pt>
    <dgm:pt modelId="{68AED24C-7DAD-CB41-A5EA-1E5FA1E03C2E}" type="pres">
      <dgm:prSet presAssocID="{26FACC9F-A23D-447C-AC71-F2FAE6006CA0}" presName="dummyMaxCanvas" presStyleCnt="0">
        <dgm:presLayoutVars/>
      </dgm:prSet>
      <dgm:spPr/>
    </dgm:pt>
    <dgm:pt modelId="{BA41BA3B-F135-E74A-868F-8C4AA45EBC27}" type="pres">
      <dgm:prSet presAssocID="{26FACC9F-A23D-447C-AC71-F2FAE6006CA0}" presName="FiveNodes_1" presStyleLbl="node1" presStyleIdx="0" presStyleCnt="5">
        <dgm:presLayoutVars>
          <dgm:bulletEnabled val="1"/>
        </dgm:presLayoutVars>
      </dgm:prSet>
      <dgm:spPr/>
    </dgm:pt>
    <dgm:pt modelId="{6329D8A6-0194-C847-BF64-FD948E8D819F}" type="pres">
      <dgm:prSet presAssocID="{26FACC9F-A23D-447C-AC71-F2FAE6006CA0}" presName="FiveNodes_2" presStyleLbl="node1" presStyleIdx="1" presStyleCnt="5">
        <dgm:presLayoutVars>
          <dgm:bulletEnabled val="1"/>
        </dgm:presLayoutVars>
      </dgm:prSet>
      <dgm:spPr/>
    </dgm:pt>
    <dgm:pt modelId="{028DCF18-0144-4542-A9E6-0EC229C82DB3}" type="pres">
      <dgm:prSet presAssocID="{26FACC9F-A23D-447C-AC71-F2FAE6006CA0}" presName="FiveNodes_3" presStyleLbl="node1" presStyleIdx="2" presStyleCnt="5">
        <dgm:presLayoutVars>
          <dgm:bulletEnabled val="1"/>
        </dgm:presLayoutVars>
      </dgm:prSet>
      <dgm:spPr/>
    </dgm:pt>
    <dgm:pt modelId="{CDC034F5-15D4-2B4B-8019-011D7EB5E5D4}" type="pres">
      <dgm:prSet presAssocID="{26FACC9F-A23D-447C-AC71-F2FAE6006CA0}" presName="FiveNodes_4" presStyleLbl="node1" presStyleIdx="3" presStyleCnt="5">
        <dgm:presLayoutVars>
          <dgm:bulletEnabled val="1"/>
        </dgm:presLayoutVars>
      </dgm:prSet>
      <dgm:spPr/>
    </dgm:pt>
    <dgm:pt modelId="{C4019C9F-DE73-E64F-9F01-956A453202DC}" type="pres">
      <dgm:prSet presAssocID="{26FACC9F-A23D-447C-AC71-F2FAE6006CA0}" presName="FiveNodes_5" presStyleLbl="node1" presStyleIdx="4" presStyleCnt="5">
        <dgm:presLayoutVars>
          <dgm:bulletEnabled val="1"/>
        </dgm:presLayoutVars>
      </dgm:prSet>
      <dgm:spPr/>
    </dgm:pt>
    <dgm:pt modelId="{3DA68703-F771-324D-9E91-A02257DC55E0}" type="pres">
      <dgm:prSet presAssocID="{26FACC9F-A23D-447C-AC71-F2FAE6006CA0}" presName="FiveConn_1-2" presStyleLbl="fgAccFollowNode1" presStyleIdx="0" presStyleCnt="4">
        <dgm:presLayoutVars>
          <dgm:bulletEnabled val="1"/>
        </dgm:presLayoutVars>
      </dgm:prSet>
      <dgm:spPr/>
    </dgm:pt>
    <dgm:pt modelId="{89F15892-2606-F845-850A-D9616C26D0BF}" type="pres">
      <dgm:prSet presAssocID="{26FACC9F-A23D-447C-AC71-F2FAE6006CA0}" presName="FiveConn_2-3" presStyleLbl="fgAccFollowNode1" presStyleIdx="1" presStyleCnt="4">
        <dgm:presLayoutVars>
          <dgm:bulletEnabled val="1"/>
        </dgm:presLayoutVars>
      </dgm:prSet>
      <dgm:spPr/>
    </dgm:pt>
    <dgm:pt modelId="{5E500C3F-43DF-A641-AD45-3FEFB8B860D7}" type="pres">
      <dgm:prSet presAssocID="{26FACC9F-A23D-447C-AC71-F2FAE6006CA0}" presName="FiveConn_3-4" presStyleLbl="fgAccFollowNode1" presStyleIdx="2" presStyleCnt="4">
        <dgm:presLayoutVars>
          <dgm:bulletEnabled val="1"/>
        </dgm:presLayoutVars>
      </dgm:prSet>
      <dgm:spPr/>
    </dgm:pt>
    <dgm:pt modelId="{4A1938CE-6241-FE43-BA75-F24CF36F35C1}" type="pres">
      <dgm:prSet presAssocID="{26FACC9F-A23D-447C-AC71-F2FAE6006CA0}" presName="FiveConn_4-5" presStyleLbl="fgAccFollowNode1" presStyleIdx="3" presStyleCnt="4">
        <dgm:presLayoutVars>
          <dgm:bulletEnabled val="1"/>
        </dgm:presLayoutVars>
      </dgm:prSet>
      <dgm:spPr/>
    </dgm:pt>
    <dgm:pt modelId="{4CBF610E-EE53-BC45-A968-01BEBE2D8AA0}" type="pres">
      <dgm:prSet presAssocID="{26FACC9F-A23D-447C-AC71-F2FAE6006CA0}" presName="FiveNodes_1_text" presStyleLbl="node1" presStyleIdx="4" presStyleCnt="5">
        <dgm:presLayoutVars>
          <dgm:bulletEnabled val="1"/>
        </dgm:presLayoutVars>
      </dgm:prSet>
      <dgm:spPr/>
    </dgm:pt>
    <dgm:pt modelId="{4222D5DA-486A-A34B-9595-E37205E45810}" type="pres">
      <dgm:prSet presAssocID="{26FACC9F-A23D-447C-AC71-F2FAE6006CA0}" presName="FiveNodes_2_text" presStyleLbl="node1" presStyleIdx="4" presStyleCnt="5">
        <dgm:presLayoutVars>
          <dgm:bulletEnabled val="1"/>
        </dgm:presLayoutVars>
      </dgm:prSet>
      <dgm:spPr/>
    </dgm:pt>
    <dgm:pt modelId="{C0457F88-8CD9-0747-9661-243BC467A4C9}" type="pres">
      <dgm:prSet presAssocID="{26FACC9F-A23D-447C-AC71-F2FAE6006CA0}" presName="FiveNodes_3_text" presStyleLbl="node1" presStyleIdx="4" presStyleCnt="5">
        <dgm:presLayoutVars>
          <dgm:bulletEnabled val="1"/>
        </dgm:presLayoutVars>
      </dgm:prSet>
      <dgm:spPr/>
    </dgm:pt>
    <dgm:pt modelId="{B7F60D31-4B00-5741-B85D-07D047311786}" type="pres">
      <dgm:prSet presAssocID="{26FACC9F-A23D-447C-AC71-F2FAE6006CA0}" presName="FiveNodes_4_text" presStyleLbl="node1" presStyleIdx="4" presStyleCnt="5">
        <dgm:presLayoutVars>
          <dgm:bulletEnabled val="1"/>
        </dgm:presLayoutVars>
      </dgm:prSet>
      <dgm:spPr/>
    </dgm:pt>
    <dgm:pt modelId="{30BF857D-91DA-FD40-B169-3E50A7F9E3EA}" type="pres">
      <dgm:prSet presAssocID="{26FACC9F-A23D-447C-AC71-F2FAE6006CA0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4AAC4C12-1DE9-904E-B529-301AA5A9C547}" type="presOf" srcId="{C48C7923-96D3-46BC-B064-2216126CD1DD}" destId="{B7F60D31-4B00-5741-B85D-07D047311786}" srcOrd="1" destOrd="0" presId="urn:microsoft.com/office/officeart/2005/8/layout/vProcess5"/>
    <dgm:cxn modelId="{02396E15-DF14-F746-811D-28E59DAAD7E2}" type="presOf" srcId="{26FACC9F-A23D-447C-AC71-F2FAE6006CA0}" destId="{BB5CC8D8-F1C3-8D48-8377-808BBE122484}" srcOrd="0" destOrd="0" presId="urn:microsoft.com/office/officeart/2005/8/layout/vProcess5"/>
    <dgm:cxn modelId="{7473FA1A-8175-104B-9FE1-101BF5A7A7E2}" type="presOf" srcId="{B6E23556-AC58-4959-B4F4-5C2566B92B06}" destId="{4A1938CE-6241-FE43-BA75-F24CF36F35C1}" srcOrd="0" destOrd="0" presId="urn:microsoft.com/office/officeart/2005/8/layout/vProcess5"/>
    <dgm:cxn modelId="{108CD527-5BD3-4964-8C01-A4BCDCDE9C18}" srcId="{26FACC9F-A23D-447C-AC71-F2FAE6006CA0}" destId="{3BE5DDA1-43E2-42C2-A640-E53C08A424D8}" srcOrd="0" destOrd="0" parTransId="{988255B6-EB78-4CAD-8D13-67F9614030DF}" sibTransId="{1BC08FA7-1882-4832-9D97-3029157498F0}"/>
    <dgm:cxn modelId="{88EBE32C-EFBD-C84F-A070-C86B105BDD38}" type="presOf" srcId="{F0C4F2B6-AEC4-4E64-A49A-80B663F272B7}" destId="{4222D5DA-486A-A34B-9595-E37205E45810}" srcOrd="1" destOrd="0" presId="urn:microsoft.com/office/officeart/2005/8/layout/vProcess5"/>
    <dgm:cxn modelId="{A99F3238-0A4A-CE42-97FE-3C1D9FF5A73A}" type="presOf" srcId="{74B89735-7120-429B-9667-9BF70F958132}" destId="{C4019C9F-DE73-E64F-9F01-956A453202DC}" srcOrd="0" destOrd="0" presId="urn:microsoft.com/office/officeart/2005/8/layout/vProcess5"/>
    <dgm:cxn modelId="{C5B2F93D-D437-4627-9023-CBFC8799C67D}" srcId="{26FACC9F-A23D-447C-AC71-F2FAE6006CA0}" destId="{CD567770-B5A5-4E63-801E-649A80E277AA}" srcOrd="2" destOrd="0" parTransId="{84002C52-0FEB-42F7-B40D-86AF16BA5AB5}" sibTransId="{B3EC8E3D-DBF5-48FE-99D6-6BDFD710A8B7}"/>
    <dgm:cxn modelId="{7B219549-8011-1B44-B68B-481A59668DA0}" type="presOf" srcId="{3BE5DDA1-43E2-42C2-A640-E53C08A424D8}" destId="{BA41BA3B-F135-E74A-868F-8C4AA45EBC27}" srcOrd="0" destOrd="0" presId="urn:microsoft.com/office/officeart/2005/8/layout/vProcess5"/>
    <dgm:cxn modelId="{9D88954B-542D-2840-8885-0CF576F7FF34}" type="presOf" srcId="{F0C4F2B6-AEC4-4E64-A49A-80B663F272B7}" destId="{6329D8A6-0194-C847-BF64-FD948E8D819F}" srcOrd="0" destOrd="0" presId="urn:microsoft.com/office/officeart/2005/8/layout/vProcess5"/>
    <dgm:cxn modelId="{A6941152-2BA5-C944-9EAF-186035B0E8BF}" type="presOf" srcId="{1BC08FA7-1882-4832-9D97-3029157498F0}" destId="{3DA68703-F771-324D-9E91-A02257DC55E0}" srcOrd="0" destOrd="0" presId="urn:microsoft.com/office/officeart/2005/8/layout/vProcess5"/>
    <dgm:cxn modelId="{F5481157-EECC-1F44-8307-BD3EF64E1A02}" type="presOf" srcId="{B3EC8E3D-DBF5-48FE-99D6-6BDFD710A8B7}" destId="{5E500C3F-43DF-A641-AD45-3FEFB8B860D7}" srcOrd="0" destOrd="0" presId="urn:microsoft.com/office/officeart/2005/8/layout/vProcess5"/>
    <dgm:cxn modelId="{40D33682-B13D-42B1-A5F5-9B5BAF421F05}" srcId="{26FACC9F-A23D-447C-AC71-F2FAE6006CA0}" destId="{F0C4F2B6-AEC4-4E64-A49A-80B663F272B7}" srcOrd="1" destOrd="0" parTransId="{A8839719-0A88-4B7B-B181-1859E3BB49A2}" sibTransId="{BBA6D0A7-FDD9-43BD-BE88-637A43FDB28D}"/>
    <dgm:cxn modelId="{0DCF248F-A3FA-3D4F-B3D6-8E0EA58A228A}" type="presOf" srcId="{74B89735-7120-429B-9667-9BF70F958132}" destId="{30BF857D-91DA-FD40-B169-3E50A7F9E3EA}" srcOrd="1" destOrd="0" presId="urn:microsoft.com/office/officeart/2005/8/layout/vProcess5"/>
    <dgm:cxn modelId="{94F04C9B-CEED-544C-91F1-4851E3F04844}" type="presOf" srcId="{BBA6D0A7-FDD9-43BD-BE88-637A43FDB28D}" destId="{89F15892-2606-F845-850A-D9616C26D0BF}" srcOrd="0" destOrd="0" presId="urn:microsoft.com/office/officeart/2005/8/layout/vProcess5"/>
    <dgm:cxn modelId="{56C127AD-AE3B-DC47-A074-6B963953A258}" type="presOf" srcId="{3BE5DDA1-43E2-42C2-A640-E53C08A424D8}" destId="{4CBF610E-EE53-BC45-A968-01BEBE2D8AA0}" srcOrd="1" destOrd="0" presId="urn:microsoft.com/office/officeart/2005/8/layout/vProcess5"/>
    <dgm:cxn modelId="{CFD246BE-BEF2-9C4F-B241-E21909B3D8B8}" type="presOf" srcId="{CD567770-B5A5-4E63-801E-649A80E277AA}" destId="{028DCF18-0144-4542-A9E6-0EC229C82DB3}" srcOrd="0" destOrd="0" presId="urn:microsoft.com/office/officeart/2005/8/layout/vProcess5"/>
    <dgm:cxn modelId="{05DA59D0-0048-429D-8EA2-C8BF84D8408F}" srcId="{26FACC9F-A23D-447C-AC71-F2FAE6006CA0}" destId="{74B89735-7120-429B-9667-9BF70F958132}" srcOrd="4" destOrd="0" parTransId="{A46A54AF-F0DC-47C8-8C93-2F84BE7B5DDD}" sibTransId="{E935BFDB-CD21-436E-A4EA-47D10356A8D0}"/>
    <dgm:cxn modelId="{2EC882DF-0281-EB40-A876-B266C278B73E}" type="presOf" srcId="{CD567770-B5A5-4E63-801E-649A80E277AA}" destId="{C0457F88-8CD9-0747-9661-243BC467A4C9}" srcOrd="1" destOrd="0" presId="urn:microsoft.com/office/officeart/2005/8/layout/vProcess5"/>
    <dgm:cxn modelId="{196E4DF6-949E-3047-A4B1-336FF8FC0789}" type="presOf" srcId="{C48C7923-96D3-46BC-B064-2216126CD1DD}" destId="{CDC034F5-15D4-2B4B-8019-011D7EB5E5D4}" srcOrd="0" destOrd="0" presId="urn:microsoft.com/office/officeart/2005/8/layout/vProcess5"/>
    <dgm:cxn modelId="{9BAA1AFA-230B-4F1E-9ABC-5FB0912E2F6B}" srcId="{26FACC9F-A23D-447C-AC71-F2FAE6006CA0}" destId="{C48C7923-96D3-46BC-B064-2216126CD1DD}" srcOrd="3" destOrd="0" parTransId="{C91E4D81-9262-44AA-A727-D81F3347721F}" sibTransId="{B6E23556-AC58-4959-B4F4-5C2566B92B06}"/>
    <dgm:cxn modelId="{C7453F48-8A64-BD43-A3EC-51BEAB6E59D6}" type="presParOf" srcId="{BB5CC8D8-F1C3-8D48-8377-808BBE122484}" destId="{68AED24C-7DAD-CB41-A5EA-1E5FA1E03C2E}" srcOrd="0" destOrd="0" presId="urn:microsoft.com/office/officeart/2005/8/layout/vProcess5"/>
    <dgm:cxn modelId="{06B852DD-8740-1A43-995E-7FC21F77C26E}" type="presParOf" srcId="{BB5CC8D8-F1C3-8D48-8377-808BBE122484}" destId="{BA41BA3B-F135-E74A-868F-8C4AA45EBC27}" srcOrd="1" destOrd="0" presId="urn:microsoft.com/office/officeart/2005/8/layout/vProcess5"/>
    <dgm:cxn modelId="{9FC2D05B-3704-3846-AD48-5D20C76E3D4E}" type="presParOf" srcId="{BB5CC8D8-F1C3-8D48-8377-808BBE122484}" destId="{6329D8A6-0194-C847-BF64-FD948E8D819F}" srcOrd="2" destOrd="0" presId="urn:microsoft.com/office/officeart/2005/8/layout/vProcess5"/>
    <dgm:cxn modelId="{5D909C3E-FF8B-2F41-AB59-16C6ECAF4F9C}" type="presParOf" srcId="{BB5CC8D8-F1C3-8D48-8377-808BBE122484}" destId="{028DCF18-0144-4542-A9E6-0EC229C82DB3}" srcOrd="3" destOrd="0" presId="urn:microsoft.com/office/officeart/2005/8/layout/vProcess5"/>
    <dgm:cxn modelId="{3E656839-373A-7E4B-83E8-68815A2D7526}" type="presParOf" srcId="{BB5CC8D8-F1C3-8D48-8377-808BBE122484}" destId="{CDC034F5-15D4-2B4B-8019-011D7EB5E5D4}" srcOrd="4" destOrd="0" presId="urn:microsoft.com/office/officeart/2005/8/layout/vProcess5"/>
    <dgm:cxn modelId="{929EA657-0CF7-024D-A06A-350CB5A42C7F}" type="presParOf" srcId="{BB5CC8D8-F1C3-8D48-8377-808BBE122484}" destId="{C4019C9F-DE73-E64F-9F01-956A453202DC}" srcOrd="5" destOrd="0" presId="urn:microsoft.com/office/officeart/2005/8/layout/vProcess5"/>
    <dgm:cxn modelId="{5A190778-5AC8-F142-A4C3-8C3185AF3699}" type="presParOf" srcId="{BB5CC8D8-F1C3-8D48-8377-808BBE122484}" destId="{3DA68703-F771-324D-9E91-A02257DC55E0}" srcOrd="6" destOrd="0" presId="urn:microsoft.com/office/officeart/2005/8/layout/vProcess5"/>
    <dgm:cxn modelId="{4D6C11CB-F800-3E44-BAFB-CB7C470912D0}" type="presParOf" srcId="{BB5CC8D8-F1C3-8D48-8377-808BBE122484}" destId="{89F15892-2606-F845-850A-D9616C26D0BF}" srcOrd="7" destOrd="0" presId="urn:microsoft.com/office/officeart/2005/8/layout/vProcess5"/>
    <dgm:cxn modelId="{D1BAF1C5-5AFF-4641-B16C-5D177B5EDDFA}" type="presParOf" srcId="{BB5CC8D8-F1C3-8D48-8377-808BBE122484}" destId="{5E500C3F-43DF-A641-AD45-3FEFB8B860D7}" srcOrd="8" destOrd="0" presId="urn:microsoft.com/office/officeart/2005/8/layout/vProcess5"/>
    <dgm:cxn modelId="{B4B553CB-38AC-3E4F-98BC-9BCEA6276686}" type="presParOf" srcId="{BB5CC8D8-F1C3-8D48-8377-808BBE122484}" destId="{4A1938CE-6241-FE43-BA75-F24CF36F35C1}" srcOrd="9" destOrd="0" presId="urn:microsoft.com/office/officeart/2005/8/layout/vProcess5"/>
    <dgm:cxn modelId="{0637D2EB-0239-A747-B905-6958D706B9DF}" type="presParOf" srcId="{BB5CC8D8-F1C3-8D48-8377-808BBE122484}" destId="{4CBF610E-EE53-BC45-A968-01BEBE2D8AA0}" srcOrd="10" destOrd="0" presId="urn:microsoft.com/office/officeart/2005/8/layout/vProcess5"/>
    <dgm:cxn modelId="{EE63D79E-3650-F045-BEE7-3D457F9FF225}" type="presParOf" srcId="{BB5CC8D8-F1C3-8D48-8377-808BBE122484}" destId="{4222D5DA-486A-A34B-9595-E37205E45810}" srcOrd="11" destOrd="0" presId="urn:microsoft.com/office/officeart/2005/8/layout/vProcess5"/>
    <dgm:cxn modelId="{D4719F9D-471D-9D4B-82A3-08D1D01B19E5}" type="presParOf" srcId="{BB5CC8D8-F1C3-8D48-8377-808BBE122484}" destId="{C0457F88-8CD9-0747-9661-243BC467A4C9}" srcOrd="12" destOrd="0" presId="urn:microsoft.com/office/officeart/2005/8/layout/vProcess5"/>
    <dgm:cxn modelId="{4E7F41DD-1268-8C42-924D-435098DF4C32}" type="presParOf" srcId="{BB5CC8D8-F1C3-8D48-8377-808BBE122484}" destId="{B7F60D31-4B00-5741-B85D-07D047311786}" srcOrd="13" destOrd="0" presId="urn:microsoft.com/office/officeart/2005/8/layout/vProcess5"/>
    <dgm:cxn modelId="{F8CA3D19-8B3E-4243-A74C-1F40037FF4D3}" type="presParOf" srcId="{BB5CC8D8-F1C3-8D48-8377-808BBE122484}" destId="{30BF857D-91DA-FD40-B169-3E50A7F9E3E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CE317BC-EB0E-4C4E-878A-47E715AD2C0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11C1DD3-39FE-41B3-9FCB-BAAC09CE6154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/>
            <a:t>Get lots of Sleep</a:t>
          </a:r>
        </a:p>
      </dgm:t>
    </dgm:pt>
    <dgm:pt modelId="{B29397AE-75EF-4216-BA1C-CA603B96CEB4}" type="parTrans" cxnId="{247A3A79-5688-47CA-A26C-9ADFB106AFE9}">
      <dgm:prSet/>
      <dgm:spPr/>
      <dgm:t>
        <a:bodyPr/>
        <a:lstStyle/>
        <a:p>
          <a:endParaRPr lang="en-US"/>
        </a:p>
      </dgm:t>
    </dgm:pt>
    <dgm:pt modelId="{162CA269-4A81-475D-A8EA-BE4FE9CEF559}" type="sibTrans" cxnId="{247A3A79-5688-47CA-A26C-9ADFB106AFE9}">
      <dgm:prSet/>
      <dgm:spPr/>
      <dgm:t>
        <a:bodyPr/>
        <a:lstStyle/>
        <a:p>
          <a:endParaRPr lang="en-US"/>
        </a:p>
      </dgm:t>
    </dgm:pt>
    <dgm:pt modelId="{69F6573A-19C4-474E-BC42-9E260B79E717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/>
            <a:t>Make time for movement</a:t>
          </a:r>
        </a:p>
      </dgm:t>
    </dgm:pt>
    <dgm:pt modelId="{3817A655-DA53-4AD7-A633-649ED744ED96}" type="parTrans" cxnId="{6E820CF6-D3FA-494D-B473-062F3411E4E4}">
      <dgm:prSet/>
      <dgm:spPr/>
      <dgm:t>
        <a:bodyPr/>
        <a:lstStyle/>
        <a:p>
          <a:endParaRPr lang="en-US"/>
        </a:p>
      </dgm:t>
    </dgm:pt>
    <dgm:pt modelId="{60DA79CB-FCB5-495F-83FC-8F5D1FF54493}" type="sibTrans" cxnId="{6E820CF6-D3FA-494D-B473-062F3411E4E4}">
      <dgm:prSet/>
      <dgm:spPr/>
      <dgm:t>
        <a:bodyPr/>
        <a:lstStyle/>
        <a:p>
          <a:endParaRPr lang="en-US"/>
        </a:p>
      </dgm:t>
    </dgm:pt>
    <dgm:pt modelId="{68E81024-B43A-47BE-8663-08C73985DC54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/>
            <a:t>Connect and communicate with loved ones</a:t>
          </a:r>
        </a:p>
      </dgm:t>
    </dgm:pt>
    <dgm:pt modelId="{8157BDCA-A648-415B-967C-C00EF54ACE61}" type="parTrans" cxnId="{47EDC806-DB19-4FA0-9344-41DB564DE871}">
      <dgm:prSet/>
      <dgm:spPr/>
      <dgm:t>
        <a:bodyPr/>
        <a:lstStyle/>
        <a:p>
          <a:endParaRPr lang="en-US"/>
        </a:p>
      </dgm:t>
    </dgm:pt>
    <dgm:pt modelId="{32EEE82B-0F41-4174-9408-C7605D7D9CC8}" type="sibTrans" cxnId="{47EDC806-DB19-4FA0-9344-41DB564DE871}">
      <dgm:prSet/>
      <dgm:spPr/>
      <dgm:t>
        <a:bodyPr/>
        <a:lstStyle/>
        <a:p>
          <a:endParaRPr lang="en-US"/>
        </a:p>
      </dgm:t>
    </dgm:pt>
    <dgm:pt modelId="{BCECE2EF-CB1B-4192-A783-FE7450E53FE4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/>
            <a:t>Visit nature</a:t>
          </a:r>
        </a:p>
      </dgm:t>
    </dgm:pt>
    <dgm:pt modelId="{963A13E3-5DEE-4B40-B09A-5B5394A6B7CA}" type="parTrans" cxnId="{F765F767-830A-49E1-8521-2969D21A6F93}">
      <dgm:prSet/>
      <dgm:spPr/>
      <dgm:t>
        <a:bodyPr/>
        <a:lstStyle/>
        <a:p>
          <a:endParaRPr lang="en-US"/>
        </a:p>
      </dgm:t>
    </dgm:pt>
    <dgm:pt modelId="{EEA64BEF-9C42-432F-95C9-D1ADD5B311C3}" type="sibTrans" cxnId="{F765F767-830A-49E1-8521-2969D21A6F93}">
      <dgm:prSet/>
      <dgm:spPr/>
      <dgm:t>
        <a:bodyPr/>
        <a:lstStyle/>
        <a:p>
          <a:endParaRPr lang="en-US"/>
        </a:p>
      </dgm:t>
    </dgm:pt>
    <dgm:pt modelId="{B1987B3E-BDD3-4050-928B-5779DA3F82E0}" type="pres">
      <dgm:prSet presAssocID="{5CE317BC-EB0E-4C4E-878A-47E715AD2C0D}" presName="root" presStyleCnt="0">
        <dgm:presLayoutVars>
          <dgm:dir/>
          <dgm:resizeHandles val="exact"/>
        </dgm:presLayoutVars>
      </dgm:prSet>
      <dgm:spPr/>
    </dgm:pt>
    <dgm:pt modelId="{60EFE0A8-B1CE-4185-B5CF-6B32340E270C}" type="pres">
      <dgm:prSet presAssocID="{311C1DD3-39FE-41B3-9FCB-BAAC09CE6154}" presName="compNode" presStyleCnt="0"/>
      <dgm:spPr/>
    </dgm:pt>
    <dgm:pt modelId="{8F5ABA6A-AAD1-4885-BA50-27A55873C48F}" type="pres">
      <dgm:prSet presAssocID="{311C1DD3-39FE-41B3-9FCB-BAAC09CE6154}" presName="iconBgRect" presStyleLbl="bgShp" presStyleIdx="0" presStyleCnt="4"/>
      <dgm:spPr/>
    </dgm:pt>
    <dgm:pt modelId="{0B21BA72-8804-47CE-AE36-1E924DE807D1}" type="pres">
      <dgm:prSet presAssocID="{311C1DD3-39FE-41B3-9FCB-BAAC09CE615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d"/>
        </a:ext>
      </dgm:extLst>
    </dgm:pt>
    <dgm:pt modelId="{4FE9794D-7792-47DB-A3E3-1A149E7C0753}" type="pres">
      <dgm:prSet presAssocID="{311C1DD3-39FE-41B3-9FCB-BAAC09CE6154}" presName="spaceRect" presStyleCnt="0"/>
      <dgm:spPr/>
    </dgm:pt>
    <dgm:pt modelId="{883C7ADD-E6F1-4828-A034-075DBA264956}" type="pres">
      <dgm:prSet presAssocID="{311C1DD3-39FE-41B3-9FCB-BAAC09CE6154}" presName="textRect" presStyleLbl="revTx" presStyleIdx="0" presStyleCnt="4">
        <dgm:presLayoutVars>
          <dgm:chMax val="1"/>
          <dgm:chPref val="1"/>
        </dgm:presLayoutVars>
      </dgm:prSet>
      <dgm:spPr/>
    </dgm:pt>
    <dgm:pt modelId="{2E0EECF1-6444-4B5E-88E1-DF63495FC5A8}" type="pres">
      <dgm:prSet presAssocID="{162CA269-4A81-475D-A8EA-BE4FE9CEF559}" presName="sibTrans" presStyleCnt="0"/>
      <dgm:spPr/>
    </dgm:pt>
    <dgm:pt modelId="{33C171C7-24BD-4FEA-A64A-2E8FF8074B30}" type="pres">
      <dgm:prSet presAssocID="{69F6573A-19C4-474E-BC42-9E260B79E717}" presName="compNode" presStyleCnt="0"/>
      <dgm:spPr/>
    </dgm:pt>
    <dgm:pt modelId="{22FDC3F2-7977-4C73-9FDE-DAF1BAB05BB4}" type="pres">
      <dgm:prSet presAssocID="{69F6573A-19C4-474E-BC42-9E260B79E717}" presName="iconBgRect" presStyleLbl="bgShp" presStyleIdx="1" presStyleCnt="4"/>
      <dgm:spPr/>
    </dgm:pt>
    <dgm:pt modelId="{5936E7CD-D6CF-4ADB-914D-B504C687E361}" type="pres">
      <dgm:prSet presAssocID="{69F6573A-19C4-474E-BC42-9E260B79E71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ymnast - Floor Routine"/>
        </a:ext>
      </dgm:extLst>
    </dgm:pt>
    <dgm:pt modelId="{B275EAEF-EE94-42D9-8715-05F1B2FCF4F3}" type="pres">
      <dgm:prSet presAssocID="{69F6573A-19C4-474E-BC42-9E260B79E717}" presName="spaceRect" presStyleCnt="0"/>
      <dgm:spPr/>
    </dgm:pt>
    <dgm:pt modelId="{B466860F-DC65-44DC-AB81-04116C0638B2}" type="pres">
      <dgm:prSet presAssocID="{69F6573A-19C4-474E-BC42-9E260B79E717}" presName="textRect" presStyleLbl="revTx" presStyleIdx="1" presStyleCnt="4">
        <dgm:presLayoutVars>
          <dgm:chMax val="1"/>
          <dgm:chPref val="1"/>
        </dgm:presLayoutVars>
      </dgm:prSet>
      <dgm:spPr/>
    </dgm:pt>
    <dgm:pt modelId="{6BE97FE9-2CD0-4BAD-AD8B-F7AE23E0A8A3}" type="pres">
      <dgm:prSet presAssocID="{60DA79CB-FCB5-495F-83FC-8F5D1FF54493}" presName="sibTrans" presStyleCnt="0"/>
      <dgm:spPr/>
    </dgm:pt>
    <dgm:pt modelId="{013AA084-A803-4340-AA6E-DC50EA68AA21}" type="pres">
      <dgm:prSet presAssocID="{68E81024-B43A-47BE-8663-08C73985DC54}" presName="compNode" presStyleCnt="0"/>
      <dgm:spPr/>
    </dgm:pt>
    <dgm:pt modelId="{D7F0768A-1CC9-4617-B019-5A867885F01C}" type="pres">
      <dgm:prSet presAssocID="{68E81024-B43A-47BE-8663-08C73985DC54}" presName="iconBgRect" presStyleLbl="bgShp" presStyleIdx="2" presStyleCnt="4"/>
      <dgm:spPr/>
    </dgm:pt>
    <dgm:pt modelId="{BE4315FE-08AC-41C3-8C5C-D12452B4FC4B}" type="pres">
      <dgm:prSet presAssocID="{68E81024-B43A-47BE-8663-08C73985DC5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C464C2DE-0ED1-4602-A0CE-5E56F65F52FB}" type="pres">
      <dgm:prSet presAssocID="{68E81024-B43A-47BE-8663-08C73985DC54}" presName="spaceRect" presStyleCnt="0"/>
      <dgm:spPr/>
    </dgm:pt>
    <dgm:pt modelId="{04647FAA-FC6E-48B1-96BD-8C27E91326E4}" type="pres">
      <dgm:prSet presAssocID="{68E81024-B43A-47BE-8663-08C73985DC54}" presName="textRect" presStyleLbl="revTx" presStyleIdx="2" presStyleCnt="4">
        <dgm:presLayoutVars>
          <dgm:chMax val="1"/>
          <dgm:chPref val="1"/>
        </dgm:presLayoutVars>
      </dgm:prSet>
      <dgm:spPr/>
    </dgm:pt>
    <dgm:pt modelId="{41BAA344-8DD0-4FC1-9E28-867B62339E6C}" type="pres">
      <dgm:prSet presAssocID="{32EEE82B-0F41-4174-9408-C7605D7D9CC8}" presName="sibTrans" presStyleCnt="0"/>
      <dgm:spPr/>
    </dgm:pt>
    <dgm:pt modelId="{0ACD0183-C330-4D17-AB74-93D07A13DE2B}" type="pres">
      <dgm:prSet presAssocID="{BCECE2EF-CB1B-4192-A783-FE7450E53FE4}" presName="compNode" presStyleCnt="0"/>
      <dgm:spPr/>
    </dgm:pt>
    <dgm:pt modelId="{C12ED351-D384-4644-804D-2A7AE85F807A}" type="pres">
      <dgm:prSet presAssocID="{BCECE2EF-CB1B-4192-A783-FE7450E53FE4}" presName="iconBgRect" presStyleLbl="bgShp" presStyleIdx="3" presStyleCnt="4"/>
      <dgm:spPr/>
    </dgm:pt>
    <dgm:pt modelId="{F63BA6BD-BBE8-4D29-9360-063796E43274}" type="pres">
      <dgm:prSet presAssocID="{BCECE2EF-CB1B-4192-A783-FE7450E53FE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25431F69-4E61-4977-9D83-890E578B73CA}" type="pres">
      <dgm:prSet presAssocID="{BCECE2EF-CB1B-4192-A783-FE7450E53FE4}" presName="spaceRect" presStyleCnt="0"/>
      <dgm:spPr/>
    </dgm:pt>
    <dgm:pt modelId="{93223AE8-6BC9-436D-B314-372D1018E1EA}" type="pres">
      <dgm:prSet presAssocID="{BCECE2EF-CB1B-4192-A783-FE7450E53FE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7EDC806-DB19-4FA0-9344-41DB564DE871}" srcId="{5CE317BC-EB0E-4C4E-878A-47E715AD2C0D}" destId="{68E81024-B43A-47BE-8663-08C73985DC54}" srcOrd="2" destOrd="0" parTransId="{8157BDCA-A648-415B-967C-C00EF54ACE61}" sibTransId="{32EEE82B-0F41-4174-9408-C7605D7D9CC8}"/>
    <dgm:cxn modelId="{37356F1B-41DB-4FF9-AB16-5A795828B68D}" type="presOf" srcId="{BCECE2EF-CB1B-4192-A783-FE7450E53FE4}" destId="{93223AE8-6BC9-436D-B314-372D1018E1EA}" srcOrd="0" destOrd="0" presId="urn:microsoft.com/office/officeart/2018/5/layout/IconCircleLabelList"/>
    <dgm:cxn modelId="{7C9C681E-028E-4552-A25E-F9CAFA1203C4}" type="presOf" srcId="{68E81024-B43A-47BE-8663-08C73985DC54}" destId="{04647FAA-FC6E-48B1-96BD-8C27E91326E4}" srcOrd="0" destOrd="0" presId="urn:microsoft.com/office/officeart/2018/5/layout/IconCircleLabelList"/>
    <dgm:cxn modelId="{BFB9062A-642B-4169-8202-AB58AD51F886}" type="presOf" srcId="{5CE317BC-EB0E-4C4E-878A-47E715AD2C0D}" destId="{B1987B3E-BDD3-4050-928B-5779DA3F82E0}" srcOrd="0" destOrd="0" presId="urn:microsoft.com/office/officeart/2018/5/layout/IconCircleLabelList"/>
    <dgm:cxn modelId="{F765F767-830A-49E1-8521-2969D21A6F93}" srcId="{5CE317BC-EB0E-4C4E-878A-47E715AD2C0D}" destId="{BCECE2EF-CB1B-4192-A783-FE7450E53FE4}" srcOrd="3" destOrd="0" parTransId="{963A13E3-5DEE-4B40-B09A-5B5394A6B7CA}" sibTransId="{EEA64BEF-9C42-432F-95C9-D1ADD5B311C3}"/>
    <dgm:cxn modelId="{247A3A79-5688-47CA-A26C-9ADFB106AFE9}" srcId="{5CE317BC-EB0E-4C4E-878A-47E715AD2C0D}" destId="{311C1DD3-39FE-41B3-9FCB-BAAC09CE6154}" srcOrd="0" destOrd="0" parTransId="{B29397AE-75EF-4216-BA1C-CA603B96CEB4}" sibTransId="{162CA269-4A81-475D-A8EA-BE4FE9CEF559}"/>
    <dgm:cxn modelId="{37C125AC-71D4-4B31-9135-DDAA10A134D7}" type="presOf" srcId="{69F6573A-19C4-474E-BC42-9E260B79E717}" destId="{B466860F-DC65-44DC-AB81-04116C0638B2}" srcOrd="0" destOrd="0" presId="urn:microsoft.com/office/officeart/2018/5/layout/IconCircleLabelList"/>
    <dgm:cxn modelId="{9B5403F4-6632-499C-BE42-EF19E873E59C}" type="presOf" srcId="{311C1DD3-39FE-41B3-9FCB-BAAC09CE6154}" destId="{883C7ADD-E6F1-4828-A034-075DBA264956}" srcOrd="0" destOrd="0" presId="urn:microsoft.com/office/officeart/2018/5/layout/IconCircleLabelList"/>
    <dgm:cxn modelId="{6E820CF6-D3FA-494D-B473-062F3411E4E4}" srcId="{5CE317BC-EB0E-4C4E-878A-47E715AD2C0D}" destId="{69F6573A-19C4-474E-BC42-9E260B79E717}" srcOrd="1" destOrd="0" parTransId="{3817A655-DA53-4AD7-A633-649ED744ED96}" sibTransId="{60DA79CB-FCB5-495F-83FC-8F5D1FF54493}"/>
    <dgm:cxn modelId="{2B5D036D-C6C9-49D9-AEB3-A85360C2E757}" type="presParOf" srcId="{B1987B3E-BDD3-4050-928B-5779DA3F82E0}" destId="{60EFE0A8-B1CE-4185-B5CF-6B32340E270C}" srcOrd="0" destOrd="0" presId="urn:microsoft.com/office/officeart/2018/5/layout/IconCircleLabelList"/>
    <dgm:cxn modelId="{C1346017-D307-49F0-AE77-BFFDB8953AD5}" type="presParOf" srcId="{60EFE0A8-B1CE-4185-B5CF-6B32340E270C}" destId="{8F5ABA6A-AAD1-4885-BA50-27A55873C48F}" srcOrd="0" destOrd="0" presId="urn:microsoft.com/office/officeart/2018/5/layout/IconCircleLabelList"/>
    <dgm:cxn modelId="{39A01571-9050-43A0-84D4-DEA5F457E891}" type="presParOf" srcId="{60EFE0A8-B1CE-4185-B5CF-6B32340E270C}" destId="{0B21BA72-8804-47CE-AE36-1E924DE807D1}" srcOrd="1" destOrd="0" presId="urn:microsoft.com/office/officeart/2018/5/layout/IconCircleLabelList"/>
    <dgm:cxn modelId="{039EE442-0174-4CC5-B604-FC83FD515EBC}" type="presParOf" srcId="{60EFE0A8-B1CE-4185-B5CF-6B32340E270C}" destId="{4FE9794D-7792-47DB-A3E3-1A149E7C0753}" srcOrd="2" destOrd="0" presId="urn:microsoft.com/office/officeart/2018/5/layout/IconCircleLabelList"/>
    <dgm:cxn modelId="{62FBBCAA-E9E1-49BD-B6EF-ED54A5EB1F22}" type="presParOf" srcId="{60EFE0A8-B1CE-4185-B5CF-6B32340E270C}" destId="{883C7ADD-E6F1-4828-A034-075DBA264956}" srcOrd="3" destOrd="0" presId="urn:microsoft.com/office/officeart/2018/5/layout/IconCircleLabelList"/>
    <dgm:cxn modelId="{E4D83B0F-DDFE-4B22-93B3-1BA213BD6DC2}" type="presParOf" srcId="{B1987B3E-BDD3-4050-928B-5779DA3F82E0}" destId="{2E0EECF1-6444-4B5E-88E1-DF63495FC5A8}" srcOrd="1" destOrd="0" presId="urn:microsoft.com/office/officeart/2018/5/layout/IconCircleLabelList"/>
    <dgm:cxn modelId="{BCED78A5-08E8-410D-ADBF-E70BA3473A79}" type="presParOf" srcId="{B1987B3E-BDD3-4050-928B-5779DA3F82E0}" destId="{33C171C7-24BD-4FEA-A64A-2E8FF8074B30}" srcOrd="2" destOrd="0" presId="urn:microsoft.com/office/officeart/2018/5/layout/IconCircleLabelList"/>
    <dgm:cxn modelId="{22C1268C-6CC3-4952-933B-C93459587DF6}" type="presParOf" srcId="{33C171C7-24BD-4FEA-A64A-2E8FF8074B30}" destId="{22FDC3F2-7977-4C73-9FDE-DAF1BAB05BB4}" srcOrd="0" destOrd="0" presId="urn:microsoft.com/office/officeart/2018/5/layout/IconCircleLabelList"/>
    <dgm:cxn modelId="{F62DE3D0-6121-47E3-B8DF-F82242529608}" type="presParOf" srcId="{33C171C7-24BD-4FEA-A64A-2E8FF8074B30}" destId="{5936E7CD-D6CF-4ADB-914D-B504C687E361}" srcOrd="1" destOrd="0" presId="urn:microsoft.com/office/officeart/2018/5/layout/IconCircleLabelList"/>
    <dgm:cxn modelId="{3BBE9C6B-C8DE-49CC-AB82-6624C27C7BAF}" type="presParOf" srcId="{33C171C7-24BD-4FEA-A64A-2E8FF8074B30}" destId="{B275EAEF-EE94-42D9-8715-05F1B2FCF4F3}" srcOrd="2" destOrd="0" presId="urn:microsoft.com/office/officeart/2018/5/layout/IconCircleLabelList"/>
    <dgm:cxn modelId="{B904CE2F-604E-4926-AA10-B40D9610D678}" type="presParOf" srcId="{33C171C7-24BD-4FEA-A64A-2E8FF8074B30}" destId="{B466860F-DC65-44DC-AB81-04116C0638B2}" srcOrd="3" destOrd="0" presId="urn:microsoft.com/office/officeart/2018/5/layout/IconCircleLabelList"/>
    <dgm:cxn modelId="{C5B4C731-B2D7-4070-89F7-F5FD97DFF475}" type="presParOf" srcId="{B1987B3E-BDD3-4050-928B-5779DA3F82E0}" destId="{6BE97FE9-2CD0-4BAD-AD8B-F7AE23E0A8A3}" srcOrd="3" destOrd="0" presId="urn:microsoft.com/office/officeart/2018/5/layout/IconCircleLabelList"/>
    <dgm:cxn modelId="{3CA4BE7E-89F0-4E69-B729-3AF6F893CDA4}" type="presParOf" srcId="{B1987B3E-BDD3-4050-928B-5779DA3F82E0}" destId="{013AA084-A803-4340-AA6E-DC50EA68AA21}" srcOrd="4" destOrd="0" presId="urn:microsoft.com/office/officeart/2018/5/layout/IconCircleLabelList"/>
    <dgm:cxn modelId="{6D943DB8-FBB3-4286-9692-0E6F23296B1B}" type="presParOf" srcId="{013AA084-A803-4340-AA6E-DC50EA68AA21}" destId="{D7F0768A-1CC9-4617-B019-5A867885F01C}" srcOrd="0" destOrd="0" presId="urn:microsoft.com/office/officeart/2018/5/layout/IconCircleLabelList"/>
    <dgm:cxn modelId="{9C35AF45-3692-4B64-906E-DEC590585B7A}" type="presParOf" srcId="{013AA084-A803-4340-AA6E-DC50EA68AA21}" destId="{BE4315FE-08AC-41C3-8C5C-D12452B4FC4B}" srcOrd="1" destOrd="0" presId="urn:microsoft.com/office/officeart/2018/5/layout/IconCircleLabelList"/>
    <dgm:cxn modelId="{C076B1B4-62AC-4CF1-946E-70565FF398D5}" type="presParOf" srcId="{013AA084-A803-4340-AA6E-DC50EA68AA21}" destId="{C464C2DE-0ED1-4602-A0CE-5E56F65F52FB}" srcOrd="2" destOrd="0" presId="urn:microsoft.com/office/officeart/2018/5/layout/IconCircleLabelList"/>
    <dgm:cxn modelId="{AC8C7CA4-5656-4363-9411-D7970AD33998}" type="presParOf" srcId="{013AA084-A803-4340-AA6E-DC50EA68AA21}" destId="{04647FAA-FC6E-48B1-96BD-8C27E91326E4}" srcOrd="3" destOrd="0" presId="urn:microsoft.com/office/officeart/2018/5/layout/IconCircleLabelList"/>
    <dgm:cxn modelId="{00EBE4CB-E9B1-4BFC-97C1-051AD9B37FAD}" type="presParOf" srcId="{B1987B3E-BDD3-4050-928B-5779DA3F82E0}" destId="{41BAA344-8DD0-4FC1-9E28-867B62339E6C}" srcOrd="5" destOrd="0" presId="urn:microsoft.com/office/officeart/2018/5/layout/IconCircleLabelList"/>
    <dgm:cxn modelId="{33E8BCC9-2A75-40CA-BE36-DB007850FAD0}" type="presParOf" srcId="{B1987B3E-BDD3-4050-928B-5779DA3F82E0}" destId="{0ACD0183-C330-4D17-AB74-93D07A13DE2B}" srcOrd="6" destOrd="0" presId="urn:microsoft.com/office/officeart/2018/5/layout/IconCircleLabelList"/>
    <dgm:cxn modelId="{9BCF469B-0421-4AE5-B4A3-C28D280CA144}" type="presParOf" srcId="{0ACD0183-C330-4D17-AB74-93D07A13DE2B}" destId="{C12ED351-D384-4644-804D-2A7AE85F807A}" srcOrd="0" destOrd="0" presId="urn:microsoft.com/office/officeart/2018/5/layout/IconCircleLabelList"/>
    <dgm:cxn modelId="{E0931EE8-4F27-4DDA-9377-64BECC1F7DB8}" type="presParOf" srcId="{0ACD0183-C330-4D17-AB74-93D07A13DE2B}" destId="{F63BA6BD-BBE8-4D29-9360-063796E43274}" srcOrd="1" destOrd="0" presId="urn:microsoft.com/office/officeart/2018/5/layout/IconCircleLabelList"/>
    <dgm:cxn modelId="{34C0EB92-5385-479B-BBD3-76EBE03CA018}" type="presParOf" srcId="{0ACD0183-C330-4D17-AB74-93D07A13DE2B}" destId="{25431F69-4E61-4977-9D83-890E578B73CA}" srcOrd="2" destOrd="0" presId="urn:microsoft.com/office/officeart/2018/5/layout/IconCircleLabelList"/>
    <dgm:cxn modelId="{9140B0E9-AE4B-4C21-83BB-285449710964}" type="presParOf" srcId="{0ACD0183-C330-4D17-AB74-93D07A13DE2B}" destId="{93223AE8-6BC9-436D-B314-372D1018E1E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07214CC-7D30-447D-9C13-EDFB352C8B0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FE03EA7-A9CF-4C88-8FA9-8431F228D2D8}">
      <dgm:prSet/>
      <dgm:spPr/>
      <dgm:t>
        <a:bodyPr/>
        <a:lstStyle/>
        <a:p>
          <a:r>
            <a:rPr lang="en-US" dirty="0"/>
            <a:t>Take a few deep breaths</a:t>
          </a:r>
        </a:p>
      </dgm:t>
    </dgm:pt>
    <dgm:pt modelId="{C07117AE-40FE-47D2-99F6-6A4BC330C0F8}" type="parTrans" cxnId="{A96BC88F-4F7F-44CB-8311-EA3FE106211E}">
      <dgm:prSet/>
      <dgm:spPr/>
      <dgm:t>
        <a:bodyPr/>
        <a:lstStyle/>
        <a:p>
          <a:endParaRPr lang="en-US"/>
        </a:p>
      </dgm:t>
    </dgm:pt>
    <dgm:pt modelId="{91E892FF-FB39-437C-82EA-AF0693094F98}" type="sibTrans" cxnId="{A96BC88F-4F7F-44CB-8311-EA3FE106211E}">
      <dgm:prSet/>
      <dgm:spPr/>
      <dgm:t>
        <a:bodyPr/>
        <a:lstStyle/>
        <a:p>
          <a:endParaRPr lang="en-US"/>
        </a:p>
      </dgm:t>
    </dgm:pt>
    <dgm:pt modelId="{3B188D22-E713-4CE2-92D1-3E307713156E}">
      <dgm:prSet/>
      <dgm:spPr/>
      <dgm:t>
        <a:bodyPr/>
        <a:lstStyle/>
        <a:p>
          <a:r>
            <a:rPr lang="en-US"/>
            <a:t>Acknowledge how you are feeling</a:t>
          </a:r>
        </a:p>
      </dgm:t>
    </dgm:pt>
    <dgm:pt modelId="{DBDA5ABA-E779-42F4-9BBB-4035CC7A0A8E}" type="parTrans" cxnId="{CCB9C88D-4697-4818-B27C-C6AA0CCA029C}">
      <dgm:prSet/>
      <dgm:spPr/>
      <dgm:t>
        <a:bodyPr/>
        <a:lstStyle/>
        <a:p>
          <a:endParaRPr lang="en-US"/>
        </a:p>
      </dgm:t>
    </dgm:pt>
    <dgm:pt modelId="{7B631E3B-A6EC-4451-B0E3-EE67B9572A62}" type="sibTrans" cxnId="{CCB9C88D-4697-4818-B27C-C6AA0CCA029C}">
      <dgm:prSet/>
      <dgm:spPr/>
      <dgm:t>
        <a:bodyPr/>
        <a:lstStyle/>
        <a:p>
          <a:endParaRPr lang="en-US"/>
        </a:p>
      </dgm:t>
    </dgm:pt>
    <dgm:pt modelId="{EBC841F2-9156-4332-8D2C-FC197529F0DD}">
      <dgm:prSet/>
      <dgm:spPr/>
      <dgm:t>
        <a:bodyPr/>
        <a:lstStyle/>
        <a:p>
          <a:r>
            <a:rPr lang="en-US"/>
            <a:t>Connect with that emotion without judgment – name your feelings and welcome them</a:t>
          </a:r>
        </a:p>
      </dgm:t>
    </dgm:pt>
    <dgm:pt modelId="{5FDDECC9-3033-469E-B906-343BC859FE96}" type="parTrans" cxnId="{9E250A87-3BB9-44CE-938B-46F53AE95D1E}">
      <dgm:prSet/>
      <dgm:spPr/>
      <dgm:t>
        <a:bodyPr/>
        <a:lstStyle/>
        <a:p>
          <a:endParaRPr lang="en-US"/>
        </a:p>
      </dgm:t>
    </dgm:pt>
    <dgm:pt modelId="{E1A3964B-D767-4055-AD04-1E8A618E1B28}" type="sibTrans" cxnId="{9E250A87-3BB9-44CE-938B-46F53AE95D1E}">
      <dgm:prSet/>
      <dgm:spPr/>
      <dgm:t>
        <a:bodyPr/>
        <a:lstStyle/>
        <a:p>
          <a:endParaRPr lang="en-US"/>
        </a:p>
      </dgm:t>
    </dgm:pt>
    <dgm:pt modelId="{13AEB47D-30A1-402D-85DE-C49BA3D1DB05}">
      <dgm:prSet/>
      <dgm:spPr/>
      <dgm:t>
        <a:bodyPr/>
        <a:lstStyle/>
        <a:p>
          <a:r>
            <a:rPr lang="en-US"/>
            <a:t>Extend compassion to yourself and others</a:t>
          </a:r>
        </a:p>
      </dgm:t>
    </dgm:pt>
    <dgm:pt modelId="{91BE2DF8-61D0-4649-A338-1EC47DF4EF8F}" type="parTrans" cxnId="{1AAEF5DF-2D3C-48AE-90D2-86132A8FE721}">
      <dgm:prSet/>
      <dgm:spPr/>
      <dgm:t>
        <a:bodyPr/>
        <a:lstStyle/>
        <a:p>
          <a:endParaRPr lang="en-US"/>
        </a:p>
      </dgm:t>
    </dgm:pt>
    <dgm:pt modelId="{30208CC4-625F-420B-8840-4F122B73B8B9}" type="sibTrans" cxnId="{1AAEF5DF-2D3C-48AE-90D2-86132A8FE721}">
      <dgm:prSet/>
      <dgm:spPr/>
      <dgm:t>
        <a:bodyPr/>
        <a:lstStyle/>
        <a:p>
          <a:endParaRPr lang="en-US"/>
        </a:p>
      </dgm:t>
    </dgm:pt>
    <dgm:pt modelId="{4F440A0E-1EE3-45B8-8C41-06A960E63238}" type="pres">
      <dgm:prSet presAssocID="{C07214CC-7D30-447D-9C13-EDFB352C8B0E}" presName="root" presStyleCnt="0">
        <dgm:presLayoutVars>
          <dgm:dir/>
          <dgm:resizeHandles val="exact"/>
        </dgm:presLayoutVars>
      </dgm:prSet>
      <dgm:spPr/>
    </dgm:pt>
    <dgm:pt modelId="{D7530116-1196-47FF-A84B-4381B99258B6}" type="pres">
      <dgm:prSet presAssocID="{CFE03EA7-A9CF-4C88-8FA9-8431F228D2D8}" presName="compNode" presStyleCnt="0"/>
      <dgm:spPr/>
    </dgm:pt>
    <dgm:pt modelId="{83A85373-97DA-49CE-BC74-82C14A153943}" type="pres">
      <dgm:prSet presAssocID="{CFE03EA7-A9CF-4C88-8FA9-8431F228D2D8}" presName="bgRect" presStyleLbl="bgShp" presStyleIdx="0" presStyleCnt="4"/>
      <dgm:spPr/>
    </dgm:pt>
    <dgm:pt modelId="{CD8C80AC-EDBC-4253-AD22-6667DBF2D729}" type="pres">
      <dgm:prSet presAssocID="{CFE03EA7-A9CF-4C88-8FA9-8431F228D2D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1"/>
        </a:ext>
      </dgm:extLst>
    </dgm:pt>
    <dgm:pt modelId="{9F58C7A6-46C0-45E9-A39B-5BFFB2BD2DC6}" type="pres">
      <dgm:prSet presAssocID="{CFE03EA7-A9CF-4C88-8FA9-8431F228D2D8}" presName="spaceRect" presStyleCnt="0"/>
      <dgm:spPr/>
    </dgm:pt>
    <dgm:pt modelId="{6221143E-4A97-4D17-A1D6-8AC00FA82842}" type="pres">
      <dgm:prSet presAssocID="{CFE03EA7-A9CF-4C88-8FA9-8431F228D2D8}" presName="parTx" presStyleLbl="revTx" presStyleIdx="0" presStyleCnt="4">
        <dgm:presLayoutVars>
          <dgm:chMax val="0"/>
          <dgm:chPref val="0"/>
        </dgm:presLayoutVars>
      </dgm:prSet>
      <dgm:spPr/>
    </dgm:pt>
    <dgm:pt modelId="{066563D2-D706-4F00-9F2C-C7595960627E}" type="pres">
      <dgm:prSet presAssocID="{91E892FF-FB39-437C-82EA-AF0693094F98}" presName="sibTrans" presStyleCnt="0"/>
      <dgm:spPr/>
    </dgm:pt>
    <dgm:pt modelId="{8DCA6777-9A45-4BC4-9FD6-0A8170538F4D}" type="pres">
      <dgm:prSet presAssocID="{3B188D22-E713-4CE2-92D1-3E307713156E}" presName="compNode" presStyleCnt="0"/>
      <dgm:spPr/>
    </dgm:pt>
    <dgm:pt modelId="{66E8A5FE-3728-4EA8-A5CF-0264AAC9C030}" type="pres">
      <dgm:prSet presAssocID="{3B188D22-E713-4CE2-92D1-3E307713156E}" presName="bgRect" presStyleLbl="bgShp" presStyleIdx="1" presStyleCnt="4"/>
      <dgm:spPr/>
    </dgm:pt>
    <dgm:pt modelId="{897D0C2E-3497-41E1-A966-CC4242F78741}" type="pres">
      <dgm:prSet presAssocID="{3B188D22-E713-4CE2-92D1-3E307713156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"/>
        </a:ext>
      </dgm:extLst>
    </dgm:pt>
    <dgm:pt modelId="{D7C7C5EE-A36F-46E8-9F4A-FB5354B1BE32}" type="pres">
      <dgm:prSet presAssocID="{3B188D22-E713-4CE2-92D1-3E307713156E}" presName="spaceRect" presStyleCnt="0"/>
      <dgm:spPr/>
    </dgm:pt>
    <dgm:pt modelId="{631DB0F9-3103-4FF0-8A47-4058E586607B}" type="pres">
      <dgm:prSet presAssocID="{3B188D22-E713-4CE2-92D1-3E307713156E}" presName="parTx" presStyleLbl="revTx" presStyleIdx="1" presStyleCnt="4">
        <dgm:presLayoutVars>
          <dgm:chMax val="0"/>
          <dgm:chPref val="0"/>
        </dgm:presLayoutVars>
      </dgm:prSet>
      <dgm:spPr/>
    </dgm:pt>
    <dgm:pt modelId="{8FBCFED2-C0D1-45B9-B125-A19E66915134}" type="pres">
      <dgm:prSet presAssocID="{7B631E3B-A6EC-4451-B0E3-EE67B9572A62}" presName="sibTrans" presStyleCnt="0"/>
      <dgm:spPr/>
    </dgm:pt>
    <dgm:pt modelId="{D6AF1102-8C45-4F7D-80C9-9D022EFD7071}" type="pres">
      <dgm:prSet presAssocID="{EBC841F2-9156-4332-8D2C-FC197529F0DD}" presName="compNode" presStyleCnt="0"/>
      <dgm:spPr/>
    </dgm:pt>
    <dgm:pt modelId="{E444C472-EF18-4C2A-9F93-36544124FA3E}" type="pres">
      <dgm:prSet presAssocID="{EBC841F2-9156-4332-8D2C-FC197529F0DD}" presName="bgRect" presStyleLbl="bgShp" presStyleIdx="2" presStyleCnt="4"/>
      <dgm:spPr/>
    </dgm:pt>
    <dgm:pt modelId="{4156964C-BF3E-4F76-8C89-4C995277B08F}" type="pres">
      <dgm:prSet presAssocID="{EBC841F2-9156-4332-8D2C-FC197529F0D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3"/>
        </a:ext>
      </dgm:extLst>
    </dgm:pt>
    <dgm:pt modelId="{8714CCC3-55DC-48B9-A2E1-E6C67C2436AD}" type="pres">
      <dgm:prSet presAssocID="{EBC841F2-9156-4332-8D2C-FC197529F0DD}" presName="spaceRect" presStyleCnt="0"/>
      <dgm:spPr/>
    </dgm:pt>
    <dgm:pt modelId="{A6CC4D3B-BD53-46B0-8AA8-66C43EAEB9A0}" type="pres">
      <dgm:prSet presAssocID="{EBC841F2-9156-4332-8D2C-FC197529F0DD}" presName="parTx" presStyleLbl="revTx" presStyleIdx="2" presStyleCnt="4">
        <dgm:presLayoutVars>
          <dgm:chMax val="0"/>
          <dgm:chPref val="0"/>
        </dgm:presLayoutVars>
      </dgm:prSet>
      <dgm:spPr/>
    </dgm:pt>
    <dgm:pt modelId="{A3BC7DB8-047B-4F68-A5BC-4D9310867366}" type="pres">
      <dgm:prSet presAssocID="{E1A3964B-D767-4055-AD04-1E8A618E1B28}" presName="sibTrans" presStyleCnt="0"/>
      <dgm:spPr/>
    </dgm:pt>
    <dgm:pt modelId="{7E84419B-F6D3-449C-8E09-4ACC9CB22D5F}" type="pres">
      <dgm:prSet presAssocID="{13AEB47D-30A1-402D-85DE-C49BA3D1DB05}" presName="compNode" presStyleCnt="0"/>
      <dgm:spPr/>
    </dgm:pt>
    <dgm:pt modelId="{867AE20B-4986-47C0-A02A-B85C7D7D1600}" type="pres">
      <dgm:prSet presAssocID="{13AEB47D-30A1-402D-85DE-C49BA3D1DB05}" presName="bgRect" presStyleLbl="bgShp" presStyleIdx="3" presStyleCnt="4"/>
      <dgm:spPr/>
    </dgm:pt>
    <dgm:pt modelId="{87E35388-2D6C-4CDE-BCD7-598EC0A5426F}" type="pres">
      <dgm:prSet presAssocID="{13AEB47D-30A1-402D-85DE-C49BA3D1DB0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4"/>
        </a:ext>
      </dgm:extLst>
    </dgm:pt>
    <dgm:pt modelId="{6F95F47F-12A2-45B0-A915-116C63008DAB}" type="pres">
      <dgm:prSet presAssocID="{13AEB47D-30A1-402D-85DE-C49BA3D1DB05}" presName="spaceRect" presStyleCnt="0"/>
      <dgm:spPr/>
    </dgm:pt>
    <dgm:pt modelId="{250AC66B-4F83-462E-8F90-408000D7D866}" type="pres">
      <dgm:prSet presAssocID="{13AEB47D-30A1-402D-85DE-C49BA3D1DB05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861C603-D161-4B45-A39F-69C60F55496A}" type="presOf" srcId="{3B188D22-E713-4CE2-92D1-3E307713156E}" destId="{631DB0F9-3103-4FF0-8A47-4058E586607B}" srcOrd="0" destOrd="0" presId="urn:microsoft.com/office/officeart/2018/2/layout/IconVerticalSolidList"/>
    <dgm:cxn modelId="{6418BF12-5C21-4007-9CCD-21B9F91736DF}" type="presOf" srcId="{13AEB47D-30A1-402D-85DE-C49BA3D1DB05}" destId="{250AC66B-4F83-462E-8F90-408000D7D866}" srcOrd="0" destOrd="0" presId="urn:microsoft.com/office/officeart/2018/2/layout/IconVerticalSolidList"/>
    <dgm:cxn modelId="{7A1A7C2A-5901-484D-B855-C6E592F247BE}" type="presOf" srcId="{C07214CC-7D30-447D-9C13-EDFB352C8B0E}" destId="{4F440A0E-1EE3-45B8-8C41-06A960E63238}" srcOrd="0" destOrd="0" presId="urn:microsoft.com/office/officeart/2018/2/layout/IconVerticalSolidList"/>
    <dgm:cxn modelId="{9E250A87-3BB9-44CE-938B-46F53AE95D1E}" srcId="{C07214CC-7D30-447D-9C13-EDFB352C8B0E}" destId="{EBC841F2-9156-4332-8D2C-FC197529F0DD}" srcOrd="2" destOrd="0" parTransId="{5FDDECC9-3033-469E-B906-343BC859FE96}" sibTransId="{E1A3964B-D767-4055-AD04-1E8A618E1B28}"/>
    <dgm:cxn modelId="{CCB9C88D-4697-4818-B27C-C6AA0CCA029C}" srcId="{C07214CC-7D30-447D-9C13-EDFB352C8B0E}" destId="{3B188D22-E713-4CE2-92D1-3E307713156E}" srcOrd="1" destOrd="0" parTransId="{DBDA5ABA-E779-42F4-9BBB-4035CC7A0A8E}" sibTransId="{7B631E3B-A6EC-4451-B0E3-EE67B9572A62}"/>
    <dgm:cxn modelId="{A96BC88F-4F7F-44CB-8311-EA3FE106211E}" srcId="{C07214CC-7D30-447D-9C13-EDFB352C8B0E}" destId="{CFE03EA7-A9CF-4C88-8FA9-8431F228D2D8}" srcOrd="0" destOrd="0" parTransId="{C07117AE-40FE-47D2-99F6-6A4BC330C0F8}" sibTransId="{91E892FF-FB39-437C-82EA-AF0693094F98}"/>
    <dgm:cxn modelId="{1AAEF5DF-2D3C-48AE-90D2-86132A8FE721}" srcId="{C07214CC-7D30-447D-9C13-EDFB352C8B0E}" destId="{13AEB47D-30A1-402D-85DE-C49BA3D1DB05}" srcOrd="3" destOrd="0" parTransId="{91BE2DF8-61D0-4649-A338-1EC47DF4EF8F}" sibTransId="{30208CC4-625F-420B-8840-4F122B73B8B9}"/>
    <dgm:cxn modelId="{C19890FC-5A13-4E2A-BE78-5DF6773EAE59}" type="presOf" srcId="{CFE03EA7-A9CF-4C88-8FA9-8431F228D2D8}" destId="{6221143E-4A97-4D17-A1D6-8AC00FA82842}" srcOrd="0" destOrd="0" presId="urn:microsoft.com/office/officeart/2018/2/layout/IconVerticalSolidList"/>
    <dgm:cxn modelId="{0E178CFD-633B-4658-99CE-4BA99D6936D5}" type="presOf" srcId="{EBC841F2-9156-4332-8D2C-FC197529F0DD}" destId="{A6CC4D3B-BD53-46B0-8AA8-66C43EAEB9A0}" srcOrd="0" destOrd="0" presId="urn:microsoft.com/office/officeart/2018/2/layout/IconVerticalSolidList"/>
    <dgm:cxn modelId="{1348C015-0F98-486C-9B44-41D2010B138A}" type="presParOf" srcId="{4F440A0E-1EE3-45B8-8C41-06A960E63238}" destId="{D7530116-1196-47FF-A84B-4381B99258B6}" srcOrd="0" destOrd="0" presId="urn:microsoft.com/office/officeart/2018/2/layout/IconVerticalSolidList"/>
    <dgm:cxn modelId="{A14E6DF5-D140-48E8-94DA-13A15CE3EF79}" type="presParOf" srcId="{D7530116-1196-47FF-A84B-4381B99258B6}" destId="{83A85373-97DA-49CE-BC74-82C14A153943}" srcOrd="0" destOrd="0" presId="urn:microsoft.com/office/officeart/2018/2/layout/IconVerticalSolidList"/>
    <dgm:cxn modelId="{7C39F905-E60E-496B-9797-CF324D9E3A2F}" type="presParOf" srcId="{D7530116-1196-47FF-A84B-4381B99258B6}" destId="{CD8C80AC-EDBC-4253-AD22-6667DBF2D729}" srcOrd="1" destOrd="0" presId="urn:microsoft.com/office/officeart/2018/2/layout/IconVerticalSolidList"/>
    <dgm:cxn modelId="{51039802-3FE4-45E9-BE52-3B181546859F}" type="presParOf" srcId="{D7530116-1196-47FF-A84B-4381B99258B6}" destId="{9F58C7A6-46C0-45E9-A39B-5BFFB2BD2DC6}" srcOrd="2" destOrd="0" presId="urn:microsoft.com/office/officeart/2018/2/layout/IconVerticalSolidList"/>
    <dgm:cxn modelId="{29D8FAC8-B9B9-4143-B8E1-1CC2DFD3CE7C}" type="presParOf" srcId="{D7530116-1196-47FF-A84B-4381B99258B6}" destId="{6221143E-4A97-4D17-A1D6-8AC00FA82842}" srcOrd="3" destOrd="0" presId="urn:microsoft.com/office/officeart/2018/2/layout/IconVerticalSolidList"/>
    <dgm:cxn modelId="{88C46FD2-08A8-4432-B365-FA7403635BF5}" type="presParOf" srcId="{4F440A0E-1EE3-45B8-8C41-06A960E63238}" destId="{066563D2-D706-4F00-9F2C-C7595960627E}" srcOrd="1" destOrd="0" presId="urn:microsoft.com/office/officeart/2018/2/layout/IconVerticalSolidList"/>
    <dgm:cxn modelId="{428C2139-EC0F-4ABE-80A2-064A2A7DC9B5}" type="presParOf" srcId="{4F440A0E-1EE3-45B8-8C41-06A960E63238}" destId="{8DCA6777-9A45-4BC4-9FD6-0A8170538F4D}" srcOrd="2" destOrd="0" presId="urn:microsoft.com/office/officeart/2018/2/layout/IconVerticalSolidList"/>
    <dgm:cxn modelId="{E7D0A9B8-9D1A-49DB-8AC6-81334D2160CC}" type="presParOf" srcId="{8DCA6777-9A45-4BC4-9FD6-0A8170538F4D}" destId="{66E8A5FE-3728-4EA8-A5CF-0264AAC9C030}" srcOrd="0" destOrd="0" presId="urn:microsoft.com/office/officeart/2018/2/layout/IconVerticalSolidList"/>
    <dgm:cxn modelId="{1A24F066-E411-4853-8DA0-686F19F3543B}" type="presParOf" srcId="{8DCA6777-9A45-4BC4-9FD6-0A8170538F4D}" destId="{897D0C2E-3497-41E1-A966-CC4242F78741}" srcOrd="1" destOrd="0" presId="urn:microsoft.com/office/officeart/2018/2/layout/IconVerticalSolidList"/>
    <dgm:cxn modelId="{678DFC55-CAB8-421F-A1AF-9ED60144AA5E}" type="presParOf" srcId="{8DCA6777-9A45-4BC4-9FD6-0A8170538F4D}" destId="{D7C7C5EE-A36F-46E8-9F4A-FB5354B1BE32}" srcOrd="2" destOrd="0" presId="urn:microsoft.com/office/officeart/2018/2/layout/IconVerticalSolidList"/>
    <dgm:cxn modelId="{EBFDAB76-01AC-456C-9555-665F43D6C8D5}" type="presParOf" srcId="{8DCA6777-9A45-4BC4-9FD6-0A8170538F4D}" destId="{631DB0F9-3103-4FF0-8A47-4058E586607B}" srcOrd="3" destOrd="0" presId="urn:microsoft.com/office/officeart/2018/2/layout/IconVerticalSolidList"/>
    <dgm:cxn modelId="{C29E9BA3-2C7B-4964-AE36-D754FFB702ED}" type="presParOf" srcId="{4F440A0E-1EE3-45B8-8C41-06A960E63238}" destId="{8FBCFED2-C0D1-45B9-B125-A19E66915134}" srcOrd="3" destOrd="0" presId="urn:microsoft.com/office/officeart/2018/2/layout/IconVerticalSolidList"/>
    <dgm:cxn modelId="{C2E28959-4D66-4B55-9158-65F5E17D2779}" type="presParOf" srcId="{4F440A0E-1EE3-45B8-8C41-06A960E63238}" destId="{D6AF1102-8C45-4F7D-80C9-9D022EFD7071}" srcOrd="4" destOrd="0" presId="urn:microsoft.com/office/officeart/2018/2/layout/IconVerticalSolidList"/>
    <dgm:cxn modelId="{6F5B52F8-A94E-4C93-B507-CA9A32244CB1}" type="presParOf" srcId="{D6AF1102-8C45-4F7D-80C9-9D022EFD7071}" destId="{E444C472-EF18-4C2A-9F93-36544124FA3E}" srcOrd="0" destOrd="0" presId="urn:microsoft.com/office/officeart/2018/2/layout/IconVerticalSolidList"/>
    <dgm:cxn modelId="{A8E4529E-7B4E-40B7-ABE3-6449F605007F}" type="presParOf" srcId="{D6AF1102-8C45-4F7D-80C9-9D022EFD7071}" destId="{4156964C-BF3E-4F76-8C89-4C995277B08F}" srcOrd="1" destOrd="0" presId="urn:microsoft.com/office/officeart/2018/2/layout/IconVerticalSolidList"/>
    <dgm:cxn modelId="{C4D0E8F4-415F-4C28-8694-4342F862AA59}" type="presParOf" srcId="{D6AF1102-8C45-4F7D-80C9-9D022EFD7071}" destId="{8714CCC3-55DC-48B9-A2E1-E6C67C2436AD}" srcOrd="2" destOrd="0" presId="urn:microsoft.com/office/officeart/2018/2/layout/IconVerticalSolidList"/>
    <dgm:cxn modelId="{53176907-83EA-4841-AB22-3BB5F6D6351E}" type="presParOf" srcId="{D6AF1102-8C45-4F7D-80C9-9D022EFD7071}" destId="{A6CC4D3B-BD53-46B0-8AA8-66C43EAEB9A0}" srcOrd="3" destOrd="0" presId="urn:microsoft.com/office/officeart/2018/2/layout/IconVerticalSolidList"/>
    <dgm:cxn modelId="{E68876A3-C605-4E39-A852-CD805E69E3D1}" type="presParOf" srcId="{4F440A0E-1EE3-45B8-8C41-06A960E63238}" destId="{A3BC7DB8-047B-4F68-A5BC-4D9310867366}" srcOrd="5" destOrd="0" presId="urn:microsoft.com/office/officeart/2018/2/layout/IconVerticalSolidList"/>
    <dgm:cxn modelId="{D0E93B6F-5CA9-4FCC-8E57-BE915A504F03}" type="presParOf" srcId="{4F440A0E-1EE3-45B8-8C41-06A960E63238}" destId="{7E84419B-F6D3-449C-8E09-4ACC9CB22D5F}" srcOrd="6" destOrd="0" presId="urn:microsoft.com/office/officeart/2018/2/layout/IconVerticalSolidList"/>
    <dgm:cxn modelId="{7CE625E1-0656-40F5-8718-C77D0BDC3F2B}" type="presParOf" srcId="{7E84419B-F6D3-449C-8E09-4ACC9CB22D5F}" destId="{867AE20B-4986-47C0-A02A-B85C7D7D1600}" srcOrd="0" destOrd="0" presId="urn:microsoft.com/office/officeart/2018/2/layout/IconVerticalSolidList"/>
    <dgm:cxn modelId="{49346B89-EB5C-4723-91F2-1C852F213136}" type="presParOf" srcId="{7E84419B-F6D3-449C-8E09-4ACC9CB22D5F}" destId="{87E35388-2D6C-4CDE-BCD7-598EC0A5426F}" srcOrd="1" destOrd="0" presId="urn:microsoft.com/office/officeart/2018/2/layout/IconVerticalSolidList"/>
    <dgm:cxn modelId="{89965A29-1B59-46C1-829B-8949B7283DC8}" type="presParOf" srcId="{7E84419B-F6D3-449C-8E09-4ACC9CB22D5F}" destId="{6F95F47F-12A2-45B0-A915-116C63008DAB}" srcOrd="2" destOrd="0" presId="urn:microsoft.com/office/officeart/2018/2/layout/IconVerticalSolidList"/>
    <dgm:cxn modelId="{ACF75C9D-B3F7-404B-94D7-CBD8127CCBFF}" type="presParOf" srcId="{7E84419B-F6D3-449C-8E09-4ACC9CB22D5F}" destId="{250AC66B-4F83-462E-8F90-408000D7D86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5A8691-0E9D-489D-98F7-E4C8688DA1D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AB84BEB-4863-412D-B7EB-1EFC45AEF25F}">
      <dgm:prSet/>
      <dgm:spPr/>
      <dgm:t>
        <a:bodyPr/>
        <a:lstStyle/>
        <a:p>
          <a:r>
            <a:rPr lang="en-US"/>
            <a:t>Focus on the things you can control (how much work you put into your classes), not the thing you cannot control (grades)</a:t>
          </a:r>
        </a:p>
      </dgm:t>
    </dgm:pt>
    <dgm:pt modelId="{8E83F6A2-F709-4DC1-9E2A-671F19FCDC15}" type="parTrans" cxnId="{CCB4AED5-120A-4D40-80E6-8F060F181426}">
      <dgm:prSet/>
      <dgm:spPr/>
      <dgm:t>
        <a:bodyPr/>
        <a:lstStyle/>
        <a:p>
          <a:endParaRPr lang="en-US"/>
        </a:p>
      </dgm:t>
    </dgm:pt>
    <dgm:pt modelId="{B3979652-8243-4067-8618-DEF7D7B9E232}" type="sibTrans" cxnId="{CCB4AED5-120A-4D40-80E6-8F060F181426}">
      <dgm:prSet/>
      <dgm:spPr/>
      <dgm:t>
        <a:bodyPr/>
        <a:lstStyle/>
        <a:p>
          <a:endParaRPr lang="en-US"/>
        </a:p>
      </dgm:t>
    </dgm:pt>
    <dgm:pt modelId="{6245D639-0662-4544-994D-888C378AC72B}">
      <dgm:prSet/>
      <dgm:spPr/>
      <dgm:t>
        <a:bodyPr/>
        <a:lstStyle/>
        <a:p>
          <a:r>
            <a:rPr lang="en-US"/>
            <a:t>You came to law school to learn how to be a lawyer, not to get good grades</a:t>
          </a:r>
        </a:p>
      </dgm:t>
    </dgm:pt>
    <dgm:pt modelId="{43D22AE6-FD48-41DC-B384-0971D903867C}" type="parTrans" cxnId="{731B807D-0DA9-4427-B6AC-E28B0AE8B44F}">
      <dgm:prSet/>
      <dgm:spPr/>
      <dgm:t>
        <a:bodyPr/>
        <a:lstStyle/>
        <a:p>
          <a:endParaRPr lang="en-US"/>
        </a:p>
      </dgm:t>
    </dgm:pt>
    <dgm:pt modelId="{0E3D290B-CE5A-42F5-86FA-728CE7CDEDE6}" type="sibTrans" cxnId="{731B807D-0DA9-4427-B6AC-E28B0AE8B44F}">
      <dgm:prSet/>
      <dgm:spPr/>
      <dgm:t>
        <a:bodyPr/>
        <a:lstStyle/>
        <a:p>
          <a:endParaRPr lang="en-US"/>
        </a:p>
      </dgm:t>
    </dgm:pt>
    <dgm:pt modelId="{061CB777-4591-424B-90CE-AA03D1E22362}">
      <dgm:prSet/>
      <dgm:spPr/>
      <dgm:t>
        <a:bodyPr/>
        <a:lstStyle/>
        <a:p>
          <a:r>
            <a:rPr lang="en-US"/>
            <a:t>Focus on learning the skill of legal analysis</a:t>
          </a:r>
        </a:p>
      </dgm:t>
    </dgm:pt>
    <dgm:pt modelId="{94D22484-1198-4FCE-BFE6-96E566B0DB28}" type="parTrans" cxnId="{98B4838C-C0E7-4FAC-9F8C-45968E70426D}">
      <dgm:prSet/>
      <dgm:spPr/>
      <dgm:t>
        <a:bodyPr/>
        <a:lstStyle/>
        <a:p>
          <a:endParaRPr lang="en-US"/>
        </a:p>
      </dgm:t>
    </dgm:pt>
    <dgm:pt modelId="{42146A6B-0FCE-4FA3-AED0-47A7F41DE9C1}" type="sibTrans" cxnId="{98B4838C-C0E7-4FAC-9F8C-45968E70426D}">
      <dgm:prSet/>
      <dgm:spPr/>
      <dgm:t>
        <a:bodyPr/>
        <a:lstStyle/>
        <a:p>
          <a:endParaRPr lang="en-US"/>
        </a:p>
      </dgm:t>
    </dgm:pt>
    <dgm:pt modelId="{3DA0F137-B318-45BE-A6EA-1D068599E236}">
      <dgm:prSet/>
      <dgm:spPr/>
      <dgm:t>
        <a:bodyPr/>
        <a:lstStyle/>
        <a:p>
          <a:r>
            <a:rPr lang="en-US"/>
            <a:t>Practice is the best way to improve, and you get more out of it when you put more into it</a:t>
          </a:r>
        </a:p>
      </dgm:t>
    </dgm:pt>
    <dgm:pt modelId="{34D3AFB4-FA40-4989-BA53-D111BC5C3A71}" type="parTrans" cxnId="{1FFDB6CD-8FA3-4C35-9C5B-68A1608943BB}">
      <dgm:prSet/>
      <dgm:spPr/>
      <dgm:t>
        <a:bodyPr/>
        <a:lstStyle/>
        <a:p>
          <a:endParaRPr lang="en-US"/>
        </a:p>
      </dgm:t>
    </dgm:pt>
    <dgm:pt modelId="{864B6959-902C-49B3-A54D-DC5B9B2D7713}" type="sibTrans" cxnId="{1FFDB6CD-8FA3-4C35-9C5B-68A1608943BB}">
      <dgm:prSet/>
      <dgm:spPr/>
      <dgm:t>
        <a:bodyPr/>
        <a:lstStyle/>
        <a:p>
          <a:endParaRPr lang="en-US"/>
        </a:p>
      </dgm:t>
    </dgm:pt>
    <dgm:pt modelId="{2CB6F485-C88E-413E-9127-42420F774643}">
      <dgm:prSet/>
      <dgm:spPr/>
      <dgm:t>
        <a:bodyPr/>
        <a:lstStyle/>
        <a:p>
          <a:r>
            <a:rPr lang="en-US"/>
            <a:t>Remind yourself why you are here -- what do you hope to do with your law degree?</a:t>
          </a:r>
        </a:p>
      </dgm:t>
    </dgm:pt>
    <dgm:pt modelId="{9179FD98-A900-4E0F-8790-099DB8223BCF}" type="parTrans" cxnId="{79758863-5FCC-4DA5-AFAB-572A8A908183}">
      <dgm:prSet/>
      <dgm:spPr/>
      <dgm:t>
        <a:bodyPr/>
        <a:lstStyle/>
        <a:p>
          <a:endParaRPr lang="en-US"/>
        </a:p>
      </dgm:t>
    </dgm:pt>
    <dgm:pt modelId="{DC235560-F8CD-4E8E-B6A6-693E9187F75E}" type="sibTrans" cxnId="{79758863-5FCC-4DA5-AFAB-572A8A908183}">
      <dgm:prSet/>
      <dgm:spPr/>
      <dgm:t>
        <a:bodyPr/>
        <a:lstStyle/>
        <a:p>
          <a:endParaRPr lang="en-US"/>
        </a:p>
      </dgm:t>
    </dgm:pt>
    <dgm:pt modelId="{95ACD9BB-2611-4530-BD8D-055F58CC204B}" type="pres">
      <dgm:prSet presAssocID="{3C5A8691-0E9D-489D-98F7-E4C8688DA1D5}" presName="root" presStyleCnt="0">
        <dgm:presLayoutVars>
          <dgm:dir/>
          <dgm:resizeHandles val="exact"/>
        </dgm:presLayoutVars>
      </dgm:prSet>
      <dgm:spPr/>
    </dgm:pt>
    <dgm:pt modelId="{F45DBB59-0959-4DF8-971B-B69A97F5F619}" type="pres">
      <dgm:prSet presAssocID="{8AB84BEB-4863-412D-B7EB-1EFC45AEF25F}" presName="compNode" presStyleCnt="0"/>
      <dgm:spPr/>
    </dgm:pt>
    <dgm:pt modelId="{392FDC31-0FEA-4E65-8CC5-5186D587F0E1}" type="pres">
      <dgm:prSet presAssocID="{8AB84BEB-4863-412D-B7EB-1EFC45AEF25F}" presName="bgRect" presStyleLbl="bgShp" presStyleIdx="0" presStyleCnt="5"/>
      <dgm:spPr/>
    </dgm:pt>
    <dgm:pt modelId="{429C0736-50F5-4FE5-89A8-4EE5247075E0}" type="pres">
      <dgm:prSet presAssocID="{8AB84BEB-4863-412D-B7EB-1EFC45AEF25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FC8B1752-86FC-47A8-9A91-967901C812D1}" type="pres">
      <dgm:prSet presAssocID="{8AB84BEB-4863-412D-B7EB-1EFC45AEF25F}" presName="spaceRect" presStyleCnt="0"/>
      <dgm:spPr/>
    </dgm:pt>
    <dgm:pt modelId="{04DD9AA5-6D4B-40AF-900F-3948DB26DC16}" type="pres">
      <dgm:prSet presAssocID="{8AB84BEB-4863-412D-B7EB-1EFC45AEF25F}" presName="parTx" presStyleLbl="revTx" presStyleIdx="0" presStyleCnt="5">
        <dgm:presLayoutVars>
          <dgm:chMax val="0"/>
          <dgm:chPref val="0"/>
        </dgm:presLayoutVars>
      </dgm:prSet>
      <dgm:spPr/>
    </dgm:pt>
    <dgm:pt modelId="{D463817D-E511-473B-9B9A-E75D43A744F7}" type="pres">
      <dgm:prSet presAssocID="{B3979652-8243-4067-8618-DEF7D7B9E232}" presName="sibTrans" presStyleCnt="0"/>
      <dgm:spPr/>
    </dgm:pt>
    <dgm:pt modelId="{CE990C26-0C67-4A14-AC8B-F5DD55C767BE}" type="pres">
      <dgm:prSet presAssocID="{6245D639-0662-4544-994D-888C378AC72B}" presName="compNode" presStyleCnt="0"/>
      <dgm:spPr/>
    </dgm:pt>
    <dgm:pt modelId="{6C213C03-F11C-4A60-B330-E15468D34FB1}" type="pres">
      <dgm:prSet presAssocID="{6245D639-0662-4544-994D-888C378AC72B}" presName="bgRect" presStyleLbl="bgShp" presStyleIdx="1" presStyleCnt="5"/>
      <dgm:spPr/>
    </dgm:pt>
    <dgm:pt modelId="{4F541CB9-87CB-4955-A53C-D084930011A7}" type="pres">
      <dgm:prSet presAssocID="{6245D639-0662-4544-994D-888C378AC72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345182D6-FE00-4C75-8DE4-E61D9EC45FEF}" type="pres">
      <dgm:prSet presAssocID="{6245D639-0662-4544-994D-888C378AC72B}" presName="spaceRect" presStyleCnt="0"/>
      <dgm:spPr/>
    </dgm:pt>
    <dgm:pt modelId="{926FDF26-40D3-442A-A1F6-8C1A4264A0A5}" type="pres">
      <dgm:prSet presAssocID="{6245D639-0662-4544-994D-888C378AC72B}" presName="parTx" presStyleLbl="revTx" presStyleIdx="1" presStyleCnt="5">
        <dgm:presLayoutVars>
          <dgm:chMax val="0"/>
          <dgm:chPref val="0"/>
        </dgm:presLayoutVars>
      </dgm:prSet>
      <dgm:spPr/>
    </dgm:pt>
    <dgm:pt modelId="{0E19013A-D0C8-4119-A27D-CA0381EB10C9}" type="pres">
      <dgm:prSet presAssocID="{0E3D290B-CE5A-42F5-86FA-728CE7CDEDE6}" presName="sibTrans" presStyleCnt="0"/>
      <dgm:spPr/>
    </dgm:pt>
    <dgm:pt modelId="{080FB458-3065-4088-8204-20F40963BF4A}" type="pres">
      <dgm:prSet presAssocID="{061CB777-4591-424B-90CE-AA03D1E22362}" presName="compNode" presStyleCnt="0"/>
      <dgm:spPr/>
    </dgm:pt>
    <dgm:pt modelId="{6F181AE1-92DF-410D-BC5E-A9701C183D29}" type="pres">
      <dgm:prSet presAssocID="{061CB777-4591-424B-90CE-AA03D1E22362}" presName="bgRect" presStyleLbl="bgShp" presStyleIdx="2" presStyleCnt="5"/>
      <dgm:spPr/>
    </dgm:pt>
    <dgm:pt modelId="{91E6D802-0BF1-42D5-A9A3-F25418D0F90C}" type="pres">
      <dgm:prSet presAssocID="{061CB777-4591-424B-90CE-AA03D1E22362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4D4D7283-4C9A-4099-95D4-C2FD97FF89A4}" type="pres">
      <dgm:prSet presAssocID="{061CB777-4591-424B-90CE-AA03D1E22362}" presName="spaceRect" presStyleCnt="0"/>
      <dgm:spPr/>
    </dgm:pt>
    <dgm:pt modelId="{3C94473B-4BD7-4A80-839E-79CE78B89DB2}" type="pres">
      <dgm:prSet presAssocID="{061CB777-4591-424B-90CE-AA03D1E22362}" presName="parTx" presStyleLbl="revTx" presStyleIdx="2" presStyleCnt="5">
        <dgm:presLayoutVars>
          <dgm:chMax val="0"/>
          <dgm:chPref val="0"/>
        </dgm:presLayoutVars>
      </dgm:prSet>
      <dgm:spPr/>
    </dgm:pt>
    <dgm:pt modelId="{2659856E-1FAA-4EB0-9DE5-19E01C21AA4F}" type="pres">
      <dgm:prSet presAssocID="{42146A6B-0FCE-4FA3-AED0-47A7F41DE9C1}" presName="sibTrans" presStyleCnt="0"/>
      <dgm:spPr/>
    </dgm:pt>
    <dgm:pt modelId="{8105D6D8-37AA-426C-B26B-19F851825DBC}" type="pres">
      <dgm:prSet presAssocID="{3DA0F137-B318-45BE-A6EA-1D068599E236}" presName="compNode" presStyleCnt="0"/>
      <dgm:spPr/>
    </dgm:pt>
    <dgm:pt modelId="{D5327E40-9E44-4FEC-9926-E369BEDE39EE}" type="pres">
      <dgm:prSet presAssocID="{3DA0F137-B318-45BE-A6EA-1D068599E236}" presName="bgRect" presStyleLbl="bgShp" presStyleIdx="3" presStyleCnt="5"/>
      <dgm:spPr/>
    </dgm:pt>
    <dgm:pt modelId="{BE6692D8-12C4-44EA-B2FD-1012366BC814}" type="pres">
      <dgm:prSet presAssocID="{3DA0F137-B318-45BE-A6EA-1D068599E23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64FD46DD-194C-40FD-A638-71AE6B3923D9}" type="pres">
      <dgm:prSet presAssocID="{3DA0F137-B318-45BE-A6EA-1D068599E236}" presName="spaceRect" presStyleCnt="0"/>
      <dgm:spPr/>
    </dgm:pt>
    <dgm:pt modelId="{B72BB425-B03C-4578-8EF9-65EC55EA7E7E}" type="pres">
      <dgm:prSet presAssocID="{3DA0F137-B318-45BE-A6EA-1D068599E236}" presName="parTx" presStyleLbl="revTx" presStyleIdx="3" presStyleCnt="5">
        <dgm:presLayoutVars>
          <dgm:chMax val="0"/>
          <dgm:chPref val="0"/>
        </dgm:presLayoutVars>
      </dgm:prSet>
      <dgm:spPr/>
    </dgm:pt>
    <dgm:pt modelId="{63C14589-CA3C-40B7-BC8F-FEBA770E4ED7}" type="pres">
      <dgm:prSet presAssocID="{864B6959-902C-49B3-A54D-DC5B9B2D7713}" presName="sibTrans" presStyleCnt="0"/>
      <dgm:spPr/>
    </dgm:pt>
    <dgm:pt modelId="{0CCE9723-9D9E-42E5-BAA8-CB31ECC37874}" type="pres">
      <dgm:prSet presAssocID="{2CB6F485-C88E-413E-9127-42420F774643}" presName="compNode" presStyleCnt="0"/>
      <dgm:spPr/>
    </dgm:pt>
    <dgm:pt modelId="{E70B96F3-64B9-4080-A37B-C366A176A77D}" type="pres">
      <dgm:prSet presAssocID="{2CB6F485-C88E-413E-9127-42420F774643}" presName="bgRect" presStyleLbl="bgShp" presStyleIdx="4" presStyleCnt="5"/>
      <dgm:spPr/>
    </dgm:pt>
    <dgm:pt modelId="{EE7B1E30-A555-4FB3-9A27-8DEF7F5D8333}" type="pres">
      <dgm:prSet presAssocID="{2CB6F485-C88E-413E-9127-42420F77464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ro Female"/>
        </a:ext>
      </dgm:extLst>
    </dgm:pt>
    <dgm:pt modelId="{196F7795-51E4-4C45-A3A0-BDEF991301C7}" type="pres">
      <dgm:prSet presAssocID="{2CB6F485-C88E-413E-9127-42420F774643}" presName="spaceRect" presStyleCnt="0"/>
      <dgm:spPr/>
    </dgm:pt>
    <dgm:pt modelId="{C15ADE8A-CD5D-430B-9E6A-3748571DB7D7}" type="pres">
      <dgm:prSet presAssocID="{2CB6F485-C88E-413E-9127-42420F774643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98529814-E397-4C79-854C-67D14727F0A0}" type="presOf" srcId="{3C5A8691-0E9D-489D-98F7-E4C8688DA1D5}" destId="{95ACD9BB-2611-4530-BD8D-055F58CC204B}" srcOrd="0" destOrd="0" presId="urn:microsoft.com/office/officeart/2018/2/layout/IconVerticalSolidList"/>
    <dgm:cxn modelId="{79758863-5FCC-4DA5-AFAB-572A8A908183}" srcId="{3C5A8691-0E9D-489D-98F7-E4C8688DA1D5}" destId="{2CB6F485-C88E-413E-9127-42420F774643}" srcOrd="4" destOrd="0" parTransId="{9179FD98-A900-4E0F-8790-099DB8223BCF}" sibTransId="{DC235560-F8CD-4E8E-B6A6-693E9187F75E}"/>
    <dgm:cxn modelId="{8FF6F27C-3C09-4DD0-999C-5DCCC476561A}" type="presOf" srcId="{8AB84BEB-4863-412D-B7EB-1EFC45AEF25F}" destId="{04DD9AA5-6D4B-40AF-900F-3948DB26DC16}" srcOrd="0" destOrd="0" presId="urn:microsoft.com/office/officeart/2018/2/layout/IconVerticalSolidList"/>
    <dgm:cxn modelId="{731B807D-0DA9-4427-B6AC-E28B0AE8B44F}" srcId="{3C5A8691-0E9D-489D-98F7-E4C8688DA1D5}" destId="{6245D639-0662-4544-994D-888C378AC72B}" srcOrd="1" destOrd="0" parTransId="{43D22AE6-FD48-41DC-B384-0971D903867C}" sibTransId="{0E3D290B-CE5A-42F5-86FA-728CE7CDEDE6}"/>
    <dgm:cxn modelId="{98B4838C-C0E7-4FAC-9F8C-45968E70426D}" srcId="{3C5A8691-0E9D-489D-98F7-E4C8688DA1D5}" destId="{061CB777-4591-424B-90CE-AA03D1E22362}" srcOrd="2" destOrd="0" parTransId="{94D22484-1198-4FCE-BFE6-96E566B0DB28}" sibTransId="{42146A6B-0FCE-4FA3-AED0-47A7F41DE9C1}"/>
    <dgm:cxn modelId="{D09C49A2-29F0-41F9-9195-ED510DB9F7A6}" type="presOf" srcId="{3DA0F137-B318-45BE-A6EA-1D068599E236}" destId="{B72BB425-B03C-4578-8EF9-65EC55EA7E7E}" srcOrd="0" destOrd="0" presId="urn:microsoft.com/office/officeart/2018/2/layout/IconVerticalSolidList"/>
    <dgm:cxn modelId="{FF61A4B7-4F06-4E1D-BB0D-9D4515FF3DB1}" type="presOf" srcId="{2CB6F485-C88E-413E-9127-42420F774643}" destId="{C15ADE8A-CD5D-430B-9E6A-3748571DB7D7}" srcOrd="0" destOrd="0" presId="urn:microsoft.com/office/officeart/2018/2/layout/IconVerticalSolidList"/>
    <dgm:cxn modelId="{1FFDB6CD-8FA3-4C35-9C5B-68A1608943BB}" srcId="{3C5A8691-0E9D-489D-98F7-E4C8688DA1D5}" destId="{3DA0F137-B318-45BE-A6EA-1D068599E236}" srcOrd="3" destOrd="0" parTransId="{34D3AFB4-FA40-4989-BA53-D111BC5C3A71}" sibTransId="{864B6959-902C-49B3-A54D-DC5B9B2D7713}"/>
    <dgm:cxn modelId="{CCB4AED5-120A-4D40-80E6-8F060F181426}" srcId="{3C5A8691-0E9D-489D-98F7-E4C8688DA1D5}" destId="{8AB84BEB-4863-412D-B7EB-1EFC45AEF25F}" srcOrd="0" destOrd="0" parTransId="{8E83F6A2-F709-4DC1-9E2A-671F19FCDC15}" sibTransId="{B3979652-8243-4067-8618-DEF7D7B9E232}"/>
    <dgm:cxn modelId="{6339ECE2-3CB0-4055-980B-7DEA968F1332}" type="presOf" srcId="{6245D639-0662-4544-994D-888C378AC72B}" destId="{926FDF26-40D3-442A-A1F6-8C1A4264A0A5}" srcOrd="0" destOrd="0" presId="urn:microsoft.com/office/officeart/2018/2/layout/IconVerticalSolidList"/>
    <dgm:cxn modelId="{FECF0CF0-AAF0-41AC-8EB9-231357C495FB}" type="presOf" srcId="{061CB777-4591-424B-90CE-AA03D1E22362}" destId="{3C94473B-4BD7-4A80-839E-79CE78B89DB2}" srcOrd="0" destOrd="0" presId="urn:microsoft.com/office/officeart/2018/2/layout/IconVerticalSolidList"/>
    <dgm:cxn modelId="{F9FE0B84-2F51-4EBC-95CF-C3EF5DEC5BCA}" type="presParOf" srcId="{95ACD9BB-2611-4530-BD8D-055F58CC204B}" destId="{F45DBB59-0959-4DF8-971B-B69A97F5F619}" srcOrd="0" destOrd="0" presId="urn:microsoft.com/office/officeart/2018/2/layout/IconVerticalSolidList"/>
    <dgm:cxn modelId="{43EFFF41-C5AE-42D4-874B-BD54B2EC79AB}" type="presParOf" srcId="{F45DBB59-0959-4DF8-971B-B69A97F5F619}" destId="{392FDC31-0FEA-4E65-8CC5-5186D587F0E1}" srcOrd="0" destOrd="0" presId="urn:microsoft.com/office/officeart/2018/2/layout/IconVerticalSolidList"/>
    <dgm:cxn modelId="{B83CBD4D-CDDA-4AE1-9CAD-6F364D85F935}" type="presParOf" srcId="{F45DBB59-0959-4DF8-971B-B69A97F5F619}" destId="{429C0736-50F5-4FE5-89A8-4EE5247075E0}" srcOrd="1" destOrd="0" presId="urn:microsoft.com/office/officeart/2018/2/layout/IconVerticalSolidList"/>
    <dgm:cxn modelId="{F0C7D8F0-2294-432F-8D54-618FED68BCA0}" type="presParOf" srcId="{F45DBB59-0959-4DF8-971B-B69A97F5F619}" destId="{FC8B1752-86FC-47A8-9A91-967901C812D1}" srcOrd="2" destOrd="0" presId="urn:microsoft.com/office/officeart/2018/2/layout/IconVerticalSolidList"/>
    <dgm:cxn modelId="{5C35D82B-2525-4868-810D-0497DC728D15}" type="presParOf" srcId="{F45DBB59-0959-4DF8-971B-B69A97F5F619}" destId="{04DD9AA5-6D4B-40AF-900F-3948DB26DC16}" srcOrd="3" destOrd="0" presId="urn:microsoft.com/office/officeart/2018/2/layout/IconVerticalSolidList"/>
    <dgm:cxn modelId="{E4703305-355C-403A-9098-E6D31E4CA52F}" type="presParOf" srcId="{95ACD9BB-2611-4530-BD8D-055F58CC204B}" destId="{D463817D-E511-473B-9B9A-E75D43A744F7}" srcOrd="1" destOrd="0" presId="urn:microsoft.com/office/officeart/2018/2/layout/IconVerticalSolidList"/>
    <dgm:cxn modelId="{27E77B7F-F386-4181-8FE5-4AE358D3F56C}" type="presParOf" srcId="{95ACD9BB-2611-4530-BD8D-055F58CC204B}" destId="{CE990C26-0C67-4A14-AC8B-F5DD55C767BE}" srcOrd="2" destOrd="0" presId="urn:microsoft.com/office/officeart/2018/2/layout/IconVerticalSolidList"/>
    <dgm:cxn modelId="{3291823C-5BA7-43EA-8981-108ED18A4E6F}" type="presParOf" srcId="{CE990C26-0C67-4A14-AC8B-F5DD55C767BE}" destId="{6C213C03-F11C-4A60-B330-E15468D34FB1}" srcOrd="0" destOrd="0" presId="urn:microsoft.com/office/officeart/2018/2/layout/IconVerticalSolidList"/>
    <dgm:cxn modelId="{730301C4-235B-4D99-97F1-9D7A0E97DE4B}" type="presParOf" srcId="{CE990C26-0C67-4A14-AC8B-F5DD55C767BE}" destId="{4F541CB9-87CB-4955-A53C-D084930011A7}" srcOrd="1" destOrd="0" presId="urn:microsoft.com/office/officeart/2018/2/layout/IconVerticalSolidList"/>
    <dgm:cxn modelId="{BAEDDC87-844A-4159-9675-D1C0E9B274C2}" type="presParOf" srcId="{CE990C26-0C67-4A14-AC8B-F5DD55C767BE}" destId="{345182D6-FE00-4C75-8DE4-E61D9EC45FEF}" srcOrd="2" destOrd="0" presId="urn:microsoft.com/office/officeart/2018/2/layout/IconVerticalSolidList"/>
    <dgm:cxn modelId="{7A954686-0554-406E-851D-ADD0F7CA9453}" type="presParOf" srcId="{CE990C26-0C67-4A14-AC8B-F5DD55C767BE}" destId="{926FDF26-40D3-442A-A1F6-8C1A4264A0A5}" srcOrd="3" destOrd="0" presId="urn:microsoft.com/office/officeart/2018/2/layout/IconVerticalSolidList"/>
    <dgm:cxn modelId="{6859F39B-7BFB-459C-BA63-CFE13C5F9C35}" type="presParOf" srcId="{95ACD9BB-2611-4530-BD8D-055F58CC204B}" destId="{0E19013A-D0C8-4119-A27D-CA0381EB10C9}" srcOrd="3" destOrd="0" presId="urn:microsoft.com/office/officeart/2018/2/layout/IconVerticalSolidList"/>
    <dgm:cxn modelId="{FDC9EC76-0F46-4AAC-8F49-310A8D1FD9E7}" type="presParOf" srcId="{95ACD9BB-2611-4530-BD8D-055F58CC204B}" destId="{080FB458-3065-4088-8204-20F40963BF4A}" srcOrd="4" destOrd="0" presId="urn:microsoft.com/office/officeart/2018/2/layout/IconVerticalSolidList"/>
    <dgm:cxn modelId="{42156E89-5639-4A2A-87EC-65B689D8E200}" type="presParOf" srcId="{080FB458-3065-4088-8204-20F40963BF4A}" destId="{6F181AE1-92DF-410D-BC5E-A9701C183D29}" srcOrd="0" destOrd="0" presId="urn:microsoft.com/office/officeart/2018/2/layout/IconVerticalSolidList"/>
    <dgm:cxn modelId="{D763C3ED-F742-4217-85C4-E29CFDCA589B}" type="presParOf" srcId="{080FB458-3065-4088-8204-20F40963BF4A}" destId="{91E6D802-0BF1-42D5-A9A3-F25418D0F90C}" srcOrd="1" destOrd="0" presId="urn:microsoft.com/office/officeart/2018/2/layout/IconVerticalSolidList"/>
    <dgm:cxn modelId="{2C1D0DA8-ED32-4923-870D-2DC5BC6859C1}" type="presParOf" srcId="{080FB458-3065-4088-8204-20F40963BF4A}" destId="{4D4D7283-4C9A-4099-95D4-C2FD97FF89A4}" srcOrd="2" destOrd="0" presId="urn:microsoft.com/office/officeart/2018/2/layout/IconVerticalSolidList"/>
    <dgm:cxn modelId="{897BCA72-B38C-4CE6-9CE0-2E74EECCC9FE}" type="presParOf" srcId="{080FB458-3065-4088-8204-20F40963BF4A}" destId="{3C94473B-4BD7-4A80-839E-79CE78B89DB2}" srcOrd="3" destOrd="0" presId="urn:microsoft.com/office/officeart/2018/2/layout/IconVerticalSolidList"/>
    <dgm:cxn modelId="{4650A5EE-0F7F-47B1-A30A-2E6401A45BA9}" type="presParOf" srcId="{95ACD9BB-2611-4530-BD8D-055F58CC204B}" destId="{2659856E-1FAA-4EB0-9DE5-19E01C21AA4F}" srcOrd="5" destOrd="0" presId="urn:microsoft.com/office/officeart/2018/2/layout/IconVerticalSolidList"/>
    <dgm:cxn modelId="{DC1F0866-4408-418E-AE15-FAEA935B5136}" type="presParOf" srcId="{95ACD9BB-2611-4530-BD8D-055F58CC204B}" destId="{8105D6D8-37AA-426C-B26B-19F851825DBC}" srcOrd="6" destOrd="0" presId="urn:microsoft.com/office/officeart/2018/2/layout/IconVerticalSolidList"/>
    <dgm:cxn modelId="{674D0481-5AB7-4898-BF22-27F20245B241}" type="presParOf" srcId="{8105D6D8-37AA-426C-B26B-19F851825DBC}" destId="{D5327E40-9E44-4FEC-9926-E369BEDE39EE}" srcOrd="0" destOrd="0" presId="urn:microsoft.com/office/officeart/2018/2/layout/IconVerticalSolidList"/>
    <dgm:cxn modelId="{1A0BE988-3FD3-4F8B-8F1A-630D6A36A6CC}" type="presParOf" srcId="{8105D6D8-37AA-426C-B26B-19F851825DBC}" destId="{BE6692D8-12C4-44EA-B2FD-1012366BC814}" srcOrd="1" destOrd="0" presId="urn:microsoft.com/office/officeart/2018/2/layout/IconVerticalSolidList"/>
    <dgm:cxn modelId="{D7DC758C-78AC-4645-AAAC-3DEE9F03F65F}" type="presParOf" srcId="{8105D6D8-37AA-426C-B26B-19F851825DBC}" destId="{64FD46DD-194C-40FD-A638-71AE6B3923D9}" srcOrd="2" destOrd="0" presId="urn:microsoft.com/office/officeart/2018/2/layout/IconVerticalSolidList"/>
    <dgm:cxn modelId="{4E7C27EF-B4B3-446F-9AD5-D3B7148927CD}" type="presParOf" srcId="{8105D6D8-37AA-426C-B26B-19F851825DBC}" destId="{B72BB425-B03C-4578-8EF9-65EC55EA7E7E}" srcOrd="3" destOrd="0" presId="urn:microsoft.com/office/officeart/2018/2/layout/IconVerticalSolidList"/>
    <dgm:cxn modelId="{5F0B93AD-092A-46DF-9603-5E7FEAB0A90E}" type="presParOf" srcId="{95ACD9BB-2611-4530-BD8D-055F58CC204B}" destId="{63C14589-CA3C-40B7-BC8F-FEBA770E4ED7}" srcOrd="7" destOrd="0" presId="urn:microsoft.com/office/officeart/2018/2/layout/IconVerticalSolidList"/>
    <dgm:cxn modelId="{AA9277E1-6E3C-4CC7-BEDD-C39656DCD541}" type="presParOf" srcId="{95ACD9BB-2611-4530-BD8D-055F58CC204B}" destId="{0CCE9723-9D9E-42E5-BAA8-CB31ECC37874}" srcOrd="8" destOrd="0" presId="urn:microsoft.com/office/officeart/2018/2/layout/IconVerticalSolidList"/>
    <dgm:cxn modelId="{79E186E3-0201-4480-88E8-D2370292A443}" type="presParOf" srcId="{0CCE9723-9D9E-42E5-BAA8-CB31ECC37874}" destId="{E70B96F3-64B9-4080-A37B-C366A176A77D}" srcOrd="0" destOrd="0" presId="urn:microsoft.com/office/officeart/2018/2/layout/IconVerticalSolidList"/>
    <dgm:cxn modelId="{273B2BC9-EA1A-422D-85FB-02F1263F5D8A}" type="presParOf" srcId="{0CCE9723-9D9E-42E5-BAA8-CB31ECC37874}" destId="{EE7B1E30-A555-4FB3-9A27-8DEF7F5D8333}" srcOrd="1" destOrd="0" presId="urn:microsoft.com/office/officeart/2018/2/layout/IconVerticalSolidList"/>
    <dgm:cxn modelId="{B02BE4DB-7BE8-4FCF-B765-A74F70FCBCC6}" type="presParOf" srcId="{0CCE9723-9D9E-42E5-BAA8-CB31ECC37874}" destId="{196F7795-51E4-4C45-A3A0-BDEF991301C7}" srcOrd="2" destOrd="0" presId="urn:microsoft.com/office/officeart/2018/2/layout/IconVerticalSolidList"/>
    <dgm:cxn modelId="{BE9B8F5D-67D3-478E-B092-D1C9E27F8CAD}" type="presParOf" srcId="{0CCE9723-9D9E-42E5-BAA8-CB31ECC37874}" destId="{C15ADE8A-CD5D-430B-9E6A-3748571DB7D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9CE1DE-AEA9-4B98-9CE4-F5524F968D5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24263919-B000-4515-8BCF-9F3AD6A64E9F}">
      <dgm:prSet/>
      <dgm:spPr/>
      <dgm:t>
        <a:bodyPr/>
        <a:lstStyle/>
        <a:p>
          <a:pPr>
            <a:defRPr cap="all"/>
          </a:pPr>
          <a:r>
            <a:rPr lang="en-US"/>
            <a:t>Issue-spotter (“essay”) questions</a:t>
          </a:r>
        </a:p>
      </dgm:t>
    </dgm:pt>
    <dgm:pt modelId="{168352F0-8851-405D-96D5-668B7026FD5B}" type="parTrans" cxnId="{BF6B276D-96A7-48B5-AB23-A5B241579F37}">
      <dgm:prSet/>
      <dgm:spPr/>
      <dgm:t>
        <a:bodyPr/>
        <a:lstStyle/>
        <a:p>
          <a:endParaRPr lang="en-US"/>
        </a:p>
      </dgm:t>
    </dgm:pt>
    <dgm:pt modelId="{B62794C4-4E5A-4D28-87EF-DBB2CF7C8438}" type="sibTrans" cxnId="{BF6B276D-96A7-48B5-AB23-A5B241579F37}">
      <dgm:prSet/>
      <dgm:spPr/>
      <dgm:t>
        <a:bodyPr/>
        <a:lstStyle/>
        <a:p>
          <a:endParaRPr lang="en-US"/>
        </a:p>
      </dgm:t>
    </dgm:pt>
    <dgm:pt modelId="{505123C5-6C5B-40E2-96BC-E9F6D9BC0E02}">
      <dgm:prSet/>
      <dgm:spPr/>
      <dgm:t>
        <a:bodyPr/>
        <a:lstStyle/>
        <a:p>
          <a:pPr>
            <a:defRPr cap="all"/>
          </a:pPr>
          <a:r>
            <a:rPr lang="en-US"/>
            <a:t>Multiple-choice questions</a:t>
          </a:r>
        </a:p>
      </dgm:t>
    </dgm:pt>
    <dgm:pt modelId="{9768EEEC-1435-4586-B098-C94BA5B67A57}" type="parTrans" cxnId="{F10AFA72-7576-40DE-9A61-97F4C93C9E13}">
      <dgm:prSet/>
      <dgm:spPr/>
      <dgm:t>
        <a:bodyPr/>
        <a:lstStyle/>
        <a:p>
          <a:endParaRPr lang="en-US"/>
        </a:p>
      </dgm:t>
    </dgm:pt>
    <dgm:pt modelId="{4D35B13F-3152-4AEC-9436-C400FC08BA30}" type="sibTrans" cxnId="{F10AFA72-7576-40DE-9A61-97F4C93C9E13}">
      <dgm:prSet/>
      <dgm:spPr/>
      <dgm:t>
        <a:bodyPr/>
        <a:lstStyle/>
        <a:p>
          <a:endParaRPr lang="en-US"/>
        </a:p>
      </dgm:t>
    </dgm:pt>
    <dgm:pt modelId="{D5D30D92-9F92-4C3B-BBAE-7DD0E56F2733}">
      <dgm:prSet/>
      <dgm:spPr/>
      <dgm:t>
        <a:bodyPr/>
        <a:lstStyle/>
        <a:p>
          <a:pPr>
            <a:defRPr cap="all"/>
          </a:pPr>
          <a:r>
            <a:rPr lang="en-US"/>
            <a:t>Policy questions</a:t>
          </a:r>
        </a:p>
      </dgm:t>
    </dgm:pt>
    <dgm:pt modelId="{D477EA6D-D420-47D8-BBC0-9148DD6E0A95}" type="parTrans" cxnId="{07471D45-A532-4299-8174-48F8A78B7C4E}">
      <dgm:prSet/>
      <dgm:spPr/>
      <dgm:t>
        <a:bodyPr/>
        <a:lstStyle/>
        <a:p>
          <a:endParaRPr lang="en-US"/>
        </a:p>
      </dgm:t>
    </dgm:pt>
    <dgm:pt modelId="{DFF69FD6-2946-4F7C-90D2-92621E1F0FA3}" type="sibTrans" cxnId="{07471D45-A532-4299-8174-48F8A78B7C4E}">
      <dgm:prSet/>
      <dgm:spPr/>
      <dgm:t>
        <a:bodyPr/>
        <a:lstStyle/>
        <a:p>
          <a:endParaRPr lang="en-US"/>
        </a:p>
      </dgm:t>
    </dgm:pt>
    <dgm:pt modelId="{F2580452-6A29-4274-B4D5-0F39846B4E80}" type="pres">
      <dgm:prSet presAssocID="{119CE1DE-AEA9-4B98-9CE4-F5524F968D53}" presName="root" presStyleCnt="0">
        <dgm:presLayoutVars>
          <dgm:dir/>
          <dgm:resizeHandles val="exact"/>
        </dgm:presLayoutVars>
      </dgm:prSet>
      <dgm:spPr/>
    </dgm:pt>
    <dgm:pt modelId="{868425C1-275F-4017-B686-03E547DC0D1A}" type="pres">
      <dgm:prSet presAssocID="{24263919-B000-4515-8BCF-9F3AD6A64E9F}" presName="compNode" presStyleCnt="0"/>
      <dgm:spPr/>
    </dgm:pt>
    <dgm:pt modelId="{E100C801-8E26-447F-9B7B-869ACCC4296D}" type="pres">
      <dgm:prSet presAssocID="{24263919-B000-4515-8BCF-9F3AD6A64E9F}" presName="iconBgRect" presStyleLbl="bgShp" presStyleIdx="0" presStyleCnt="3"/>
      <dgm:spPr/>
    </dgm:pt>
    <dgm:pt modelId="{C887488A-499D-4865-AB89-80A7DB1B14A3}" type="pres">
      <dgm:prSet presAssocID="{24263919-B000-4515-8BCF-9F3AD6A64E9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uzzle pieces"/>
        </a:ext>
      </dgm:extLst>
    </dgm:pt>
    <dgm:pt modelId="{FA93D38C-40DC-4BA4-8252-2365C46EC55A}" type="pres">
      <dgm:prSet presAssocID="{24263919-B000-4515-8BCF-9F3AD6A64E9F}" presName="spaceRect" presStyleCnt="0"/>
      <dgm:spPr/>
    </dgm:pt>
    <dgm:pt modelId="{57574C78-8B07-48E6-ACCA-C53F08D75321}" type="pres">
      <dgm:prSet presAssocID="{24263919-B000-4515-8BCF-9F3AD6A64E9F}" presName="textRect" presStyleLbl="revTx" presStyleIdx="0" presStyleCnt="3">
        <dgm:presLayoutVars>
          <dgm:chMax val="1"/>
          <dgm:chPref val="1"/>
        </dgm:presLayoutVars>
      </dgm:prSet>
      <dgm:spPr/>
    </dgm:pt>
    <dgm:pt modelId="{103D0959-771C-48D1-9D64-804DAC338DFE}" type="pres">
      <dgm:prSet presAssocID="{B62794C4-4E5A-4D28-87EF-DBB2CF7C8438}" presName="sibTrans" presStyleCnt="0"/>
      <dgm:spPr/>
    </dgm:pt>
    <dgm:pt modelId="{C829626A-7EE9-4E52-88AB-741DE43692C0}" type="pres">
      <dgm:prSet presAssocID="{505123C5-6C5B-40E2-96BC-E9F6D9BC0E02}" presName="compNode" presStyleCnt="0"/>
      <dgm:spPr/>
    </dgm:pt>
    <dgm:pt modelId="{391EE4B0-2BEA-464C-8ADF-DCEEC04E86E4}" type="pres">
      <dgm:prSet presAssocID="{505123C5-6C5B-40E2-96BC-E9F6D9BC0E02}" presName="iconBgRect" presStyleLbl="bgShp" presStyleIdx="1" presStyleCnt="3"/>
      <dgm:spPr/>
    </dgm:pt>
    <dgm:pt modelId="{68FD8624-E5F1-4DE0-B846-8A869983F674}" type="pres">
      <dgm:prSet presAssocID="{505123C5-6C5B-40E2-96BC-E9F6D9BC0E0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6DCEAFD5-4A5F-4647-84E0-5FFE1E6D6D7A}" type="pres">
      <dgm:prSet presAssocID="{505123C5-6C5B-40E2-96BC-E9F6D9BC0E02}" presName="spaceRect" presStyleCnt="0"/>
      <dgm:spPr/>
    </dgm:pt>
    <dgm:pt modelId="{2814FA02-D8FE-47F7-A520-2802FE9C9954}" type="pres">
      <dgm:prSet presAssocID="{505123C5-6C5B-40E2-96BC-E9F6D9BC0E02}" presName="textRect" presStyleLbl="revTx" presStyleIdx="1" presStyleCnt="3">
        <dgm:presLayoutVars>
          <dgm:chMax val="1"/>
          <dgm:chPref val="1"/>
        </dgm:presLayoutVars>
      </dgm:prSet>
      <dgm:spPr/>
    </dgm:pt>
    <dgm:pt modelId="{8CE32512-2339-4DAD-B211-18E29990A286}" type="pres">
      <dgm:prSet presAssocID="{4D35B13F-3152-4AEC-9436-C400FC08BA30}" presName="sibTrans" presStyleCnt="0"/>
      <dgm:spPr/>
    </dgm:pt>
    <dgm:pt modelId="{FA480191-5789-48E4-B0EE-3FCBDA064537}" type="pres">
      <dgm:prSet presAssocID="{D5D30D92-9F92-4C3B-BBAE-7DD0E56F2733}" presName="compNode" presStyleCnt="0"/>
      <dgm:spPr/>
    </dgm:pt>
    <dgm:pt modelId="{F13363B3-6A28-431B-80EA-06FF6FFF7CE0}" type="pres">
      <dgm:prSet presAssocID="{D5D30D92-9F92-4C3B-BBAE-7DD0E56F2733}" presName="iconBgRect" presStyleLbl="bgShp" presStyleIdx="2" presStyleCnt="3"/>
      <dgm:spPr/>
    </dgm:pt>
    <dgm:pt modelId="{7A714C58-5321-4802-BD18-35F95AC514EF}" type="pres">
      <dgm:prSet presAssocID="{D5D30D92-9F92-4C3B-BBAE-7DD0E56F273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storm"/>
        </a:ext>
      </dgm:extLst>
    </dgm:pt>
    <dgm:pt modelId="{3483381F-C9C7-477A-AF17-C00BF3B01C8F}" type="pres">
      <dgm:prSet presAssocID="{D5D30D92-9F92-4C3B-BBAE-7DD0E56F2733}" presName="spaceRect" presStyleCnt="0"/>
      <dgm:spPr/>
    </dgm:pt>
    <dgm:pt modelId="{C3ECCDE4-8D4A-471E-B248-040068F82B43}" type="pres">
      <dgm:prSet presAssocID="{D5D30D92-9F92-4C3B-BBAE-7DD0E56F273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7471D45-A532-4299-8174-48F8A78B7C4E}" srcId="{119CE1DE-AEA9-4B98-9CE4-F5524F968D53}" destId="{D5D30D92-9F92-4C3B-BBAE-7DD0E56F2733}" srcOrd="2" destOrd="0" parTransId="{D477EA6D-D420-47D8-BBC0-9148DD6E0A95}" sibTransId="{DFF69FD6-2946-4F7C-90D2-92621E1F0FA3}"/>
    <dgm:cxn modelId="{98723247-0952-43DF-A60D-791B652007ED}" type="presOf" srcId="{119CE1DE-AEA9-4B98-9CE4-F5524F968D53}" destId="{F2580452-6A29-4274-B4D5-0F39846B4E80}" srcOrd="0" destOrd="0" presId="urn:microsoft.com/office/officeart/2018/5/layout/IconCircleLabelList"/>
    <dgm:cxn modelId="{31B47158-B7E0-41D3-B645-12D175E35CF2}" type="presOf" srcId="{24263919-B000-4515-8BCF-9F3AD6A64E9F}" destId="{57574C78-8B07-48E6-ACCA-C53F08D75321}" srcOrd="0" destOrd="0" presId="urn:microsoft.com/office/officeart/2018/5/layout/IconCircleLabelList"/>
    <dgm:cxn modelId="{BF6B276D-96A7-48B5-AB23-A5B241579F37}" srcId="{119CE1DE-AEA9-4B98-9CE4-F5524F968D53}" destId="{24263919-B000-4515-8BCF-9F3AD6A64E9F}" srcOrd="0" destOrd="0" parTransId="{168352F0-8851-405D-96D5-668B7026FD5B}" sibTransId="{B62794C4-4E5A-4D28-87EF-DBB2CF7C8438}"/>
    <dgm:cxn modelId="{F10AFA72-7576-40DE-9A61-97F4C93C9E13}" srcId="{119CE1DE-AEA9-4B98-9CE4-F5524F968D53}" destId="{505123C5-6C5B-40E2-96BC-E9F6D9BC0E02}" srcOrd="1" destOrd="0" parTransId="{9768EEEC-1435-4586-B098-C94BA5B67A57}" sibTransId="{4D35B13F-3152-4AEC-9436-C400FC08BA30}"/>
    <dgm:cxn modelId="{087D1297-2B6D-4769-B5B9-18882118F78B}" type="presOf" srcId="{505123C5-6C5B-40E2-96BC-E9F6D9BC0E02}" destId="{2814FA02-D8FE-47F7-A520-2802FE9C9954}" srcOrd="0" destOrd="0" presId="urn:microsoft.com/office/officeart/2018/5/layout/IconCircleLabelList"/>
    <dgm:cxn modelId="{6BD8DACA-6A78-40B4-9199-81E0B39825E2}" type="presOf" srcId="{D5D30D92-9F92-4C3B-BBAE-7DD0E56F2733}" destId="{C3ECCDE4-8D4A-471E-B248-040068F82B43}" srcOrd="0" destOrd="0" presId="urn:microsoft.com/office/officeart/2018/5/layout/IconCircleLabelList"/>
    <dgm:cxn modelId="{C90A745A-89D3-4F2A-BA3C-ACC8A63BE42B}" type="presParOf" srcId="{F2580452-6A29-4274-B4D5-0F39846B4E80}" destId="{868425C1-275F-4017-B686-03E547DC0D1A}" srcOrd="0" destOrd="0" presId="urn:microsoft.com/office/officeart/2018/5/layout/IconCircleLabelList"/>
    <dgm:cxn modelId="{844EA09F-C3E6-4D6C-B63A-8BD9ABF77456}" type="presParOf" srcId="{868425C1-275F-4017-B686-03E547DC0D1A}" destId="{E100C801-8E26-447F-9B7B-869ACCC4296D}" srcOrd="0" destOrd="0" presId="urn:microsoft.com/office/officeart/2018/5/layout/IconCircleLabelList"/>
    <dgm:cxn modelId="{2C76D083-6AC5-4A01-819F-A11E15792D35}" type="presParOf" srcId="{868425C1-275F-4017-B686-03E547DC0D1A}" destId="{C887488A-499D-4865-AB89-80A7DB1B14A3}" srcOrd="1" destOrd="0" presId="urn:microsoft.com/office/officeart/2018/5/layout/IconCircleLabelList"/>
    <dgm:cxn modelId="{07F3DBF1-9801-475F-B832-3A1F0C7D7D86}" type="presParOf" srcId="{868425C1-275F-4017-B686-03E547DC0D1A}" destId="{FA93D38C-40DC-4BA4-8252-2365C46EC55A}" srcOrd="2" destOrd="0" presId="urn:microsoft.com/office/officeart/2018/5/layout/IconCircleLabelList"/>
    <dgm:cxn modelId="{4C0B4AE2-1ECA-4FC3-88E9-A685C2088F3D}" type="presParOf" srcId="{868425C1-275F-4017-B686-03E547DC0D1A}" destId="{57574C78-8B07-48E6-ACCA-C53F08D75321}" srcOrd="3" destOrd="0" presId="urn:microsoft.com/office/officeart/2018/5/layout/IconCircleLabelList"/>
    <dgm:cxn modelId="{04558B1F-0B2C-472A-B86B-BA3D23900E1F}" type="presParOf" srcId="{F2580452-6A29-4274-B4D5-0F39846B4E80}" destId="{103D0959-771C-48D1-9D64-804DAC338DFE}" srcOrd="1" destOrd="0" presId="urn:microsoft.com/office/officeart/2018/5/layout/IconCircleLabelList"/>
    <dgm:cxn modelId="{F9590C09-BB76-424D-B6E8-9958155EBF12}" type="presParOf" srcId="{F2580452-6A29-4274-B4D5-0F39846B4E80}" destId="{C829626A-7EE9-4E52-88AB-741DE43692C0}" srcOrd="2" destOrd="0" presId="urn:microsoft.com/office/officeart/2018/5/layout/IconCircleLabelList"/>
    <dgm:cxn modelId="{7A0D9EAF-35FD-4BA5-B021-AF1011F1DD7A}" type="presParOf" srcId="{C829626A-7EE9-4E52-88AB-741DE43692C0}" destId="{391EE4B0-2BEA-464C-8ADF-DCEEC04E86E4}" srcOrd="0" destOrd="0" presId="urn:microsoft.com/office/officeart/2018/5/layout/IconCircleLabelList"/>
    <dgm:cxn modelId="{7403D536-A815-496C-8F17-34ECB7971A2F}" type="presParOf" srcId="{C829626A-7EE9-4E52-88AB-741DE43692C0}" destId="{68FD8624-E5F1-4DE0-B846-8A869983F674}" srcOrd="1" destOrd="0" presId="urn:microsoft.com/office/officeart/2018/5/layout/IconCircleLabelList"/>
    <dgm:cxn modelId="{6CB6956F-4213-4702-B723-D29F0F552D0E}" type="presParOf" srcId="{C829626A-7EE9-4E52-88AB-741DE43692C0}" destId="{6DCEAFD5-4A5F-4647-84E0-5FFE1E6D6D7A}" srcOrd="2" destOrd="0" presId="urn:microsoft.com/office/officeart/2018/5/layout/IconCircleLabelList"/>
    <dgm:cxn modelId="{606E8884-153E-4F9B-B3D0-01AF90C05120}" type="presParOf" srcId="{C829626A-7EE9-4E52-88AB-741DE43692C0}" destId="{2814FA02-D8FE-47F7-A520-2802FE9C9954}" srcOrd="3" destOrd="0" presId="urn:microsoft.com/office/officeart/2018/5/layout/IconCircleLabelList"/>
    <dgm:cxn modelId="{8BAD59C7-94ED-4C23-A8D0-F335FAFAAF34}" type="presParOf" srcId="{F2580452-6A29-4274-B4D5-0F39846B4E80}" destId="{8CE32512-2339-4DAD-B211-18E29990A286}" srcOrd="3" destOrd="0" presId="urn:microsoft.com/office/officeart/2018/5/layout/IconCircleLabelList"/>
    <dgm:cxn modelId="{A85D3C0F-AB4A-4575-80CE-DF1F0140923A}" type="presParOf" srcId="{F2580452-6A29-4274-B4D5-0F39846B4E80}" destId="{FA480191-5789-48E4-B0EE-3FCBDA064537}" srcOrd="4" destOrd="0" presId="urn:microsoft.com/office/officeart/2018/5/layout/IconCircleLabelList"/>
    <dgm:cxn modelId="{F6C5BF21-3FF7-49AB-918D-FD2335989DA8}" type="presParOf" srcId="{FA480191-5789-48E4-B0EE-3FCBDA064537}" destId="{F13363B3-6A28-431B-80EA-06FF6FFF7CE0}" srcOrd="0" destOrd="0" presId="urn:microsoft.com/office/officeart/2018/5/layout/IconCircleLabelList"/>
    <dgm:cxn modelId="{0ACA1FE8-B8FF-4DA4-8787-F34C72250861}" type="presParOf" srcId="{FA480191-5789-48E4-B0EE-3FCBDA064537}" destId="{7A714C58-5321-4802-BD18-35F95AC514EF}" srcOrd="1" destOrd="0" presId="urn:microsoft.com/office/officeart/2018/5/layout/IconCircleLabelList"/>
    <dgm:cxn modelId="{42DEB8B1-1B98-48BD-AC07-B02A6942157D}" type="presParOf" srcId="{FA480191-5789-48E4-B0EE-3FCBDA064537}" destId="{3483381F-C9C7-477A-AF17-C00BF3B01C8F}" srcOrd="2" destOrd="0" presId="urn:microsoft.com/office/officeart/2018/5/layout/IconCircleLabelList"/>
    <dgm:cxn modelId="{5BCB7318-C9F7-4FAE-8F07-0B7C9DD5488C}" type="presParOf" srcId="{FA480191-5789-48E4-B0EE-3FCBDA064537}" destId="{C3ECCDE4-8D4A-471E-B248-040068F82B4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C6208E-F0DF-432F-994F-AE4752AB34A2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2E29B57-F8A6-4326-96A3-E852CEE7468D}">
      <dgm:prSet custT="1"/>
      <dgm:spPr/>
      <dgm:t>
        <a:bodyPr/>
        <a:lstStyle/>
        <a:p>
          <a:r>
            <a:rPr lang="en-US" sz="2000" dirty="0"/>
            <a:t>Identify </a:t>
          </a:r>
          <a:r>
            <a:rPr lang="en-US" sz="2000" b="1" dirty="0"/>
            <a:t>all</a:t>
          </a:r>
          <a:r>
            <a:rPr lang="en-US" sz="2000" dirty="0"/>
            <a:t> of the legal issues</a:t>
          </a:r>
        </a:p>
      </dgm:t>
    </dgm:pt>
    <dgm:pt modelId="{EB93E862-01DD-4248-BCDB-039BD9BF6E3A}" type="parTrans" cxnId="{313CCEBB-F6EC-424C-B1D5-CE0A5AA7BEC9}">
      <dgm:prSet/>
      <dgm:spPr/>
      <dgm:t>
        <a:bodyPr/>
        <a:lstStyle/>
        <a:p>
          <a:endParaRPr lang="en-US"/>
        </a:p>
      </dgm:t>
    </dgm:pt>
    <dgm:pt modelId="{80C3D150-CFED-4D06-83D6-7204F15FEC33}" type="sibTrans" cxnId="{313CCEBB-F6EC-424C-B1D5-CE0A5AA7BEC9}">
      <dgm:prSet/>
      <dgm:spPr/>
      <dgm:t>
        <a:bodyPr/>
        <a:lstStyle/>
        <a:p>
          <a:endParaRPr lang="en-US"/>
        </a:p>
      </dgm:t>
    </dgm:pt>
    <dgm:pt modelId="{D6FF8893-7B37-416F-A3A6-F57C84F6DF6B}">
      <dgm:prSet custT="1"/>
      <dgm:spPr/>
      <dgm:t>
        <a:bodyPr/>
        <a:lstStyle/>
        <a:p>
          <a:r>
            <a:rPr lang="en-US" sz="2000" dirty="0"/>
            <a:t>But demonstrate an understanding of which legal issues (or sub-issues) are difficult and which are easy</a:t>
          </a:r>
        </a:p>
      </dgm:t>
    </dgm:pt>
    <dgm:pt modelId="{A66112C1-871D-4DC4-AFC0-988367D93CC0}" type="parTrans" cxnId="{812B71D3-B8EB-44BD-A296-FE90C28A5CF1}">
      <dgm:prSet/>
      <dgm:spPr/>
      <dgm:t>
        <a:bodyPr/>
        <a:lstStyle/>
        <a:p>
          <a:endParaRPr lang="en-US"/>
        </a:p>
      </dgm:t>
    </dgm:pt>
    <dgm:pt modelId="{F01A3336-006C-4071-B503-B32FE28E2865}" type="sibTrans" cxnId="{812B71D3-B8EB-44BD-A296-FE90C28A5CF1}">
      <dgm:prSet/>
      <dgm:spPr/>
      <dgm:t>
        <a:bodyPr/>
        <a:lstStyle/>
        <a:p>
          <a:endParaRPr lang="en-US"/>
        </a:p>
      </dgm:t>
    </dgm:pt>
    <dgm:pt modelId="{ED1BA099-054D-4802-BE21-4CB71B1F2F28}">
      <dgm:prSet custT="1"/>
      <dgm:spPr/>
      <dgm:t>
        <a:bodyPr/>
        <a:lstStyle/>
        <a:p>
          <a:r>
            <a:rPr lang="en-US" sz="2000" dirty="0"/>
            <a:t>Spend more time/space on the difficult issues (where the facts cut both ways) and far less time on the easy issues (where the conclusion is obvious)</a:t>
          </a:r>
        </a:p>
      </dgm:t>
    </dgm:pt>
    <dgm:pt modelId="{2328AED9-608D-4D72-B563-B470D1AAA4CC}" type="parTrans" cxnId="{AAA74D93-2BA6-4DCC-B249-5487DAC8B798}">
      <dgm:prSet/>
      <dgm:spPr/>
      <dgm:t>
        <a:bodyPr/>
        <a:lstStyle/>
        <a:p>
          <a:endParaRPr lang="en-US"/>
        </a:p>
      </dgm:t>
    </dgm:pt>
    <dgm:pt modelId="{361B4EF0-1C22-499A-8DB9-C0603AF5F371}" type="sibTrans" cxnId="{AAA74D93-2BA6-4DCC-B249-5487DAC8B798}">
      <dgm:prSet/>
      <dgm:spPr/>
      <dgm:t>
        <a:bodyPr/>
        <a:lstStyle/>
        <a:p>
          <a:endParaRPr lang="en-US"/>
        </a:p>
      </dgm:t>
    </dgm:pt>
    <dgm:pt modelId="{0B058D64-8D00-41E7-9604-90D9BF9C2AAE}">
      <dgm:prSet custT="1"/>
      <dgm:spPr/>
      <dgm:t>
        <a:bodyPr/>
        <a:lstStyle/>
        <a:p>
          <a:r>
            <a:rPr lang="en-US" sz="2000" dirty="0"/>
            <a:t>Triage</a:t>
          </a:r>
        </a:p>
      </dgm:t>
    </dgm:pt>
    <dgm:pt modelId="{FE29EE0A-8741-4683-B55C-E59CB0192028}" type="parTrans" cxnId="{8A23A739-8E1A-4ED3-A5E8-323E996B26F6}">
      <dgm:prSet/>
      <dgm:spPr/>
      <dgm:t>
        <a:bodyPr/>
        <a:lstStyle/>
        <a:p>
          <a:endParaRPr lang="en-US"/>
        </a:p>
      </dgm:t>
    </dgm:pt>
    <dgm:pt modelId="{E79E7D7A-BEB2-48EE-A21E-288CD6796FD1}" type="sibTrans" cxnId="{8A23A739-8E1A-4ED3-A5E8-323E996B26F6}">
      <dgm:prSet/>
      <dgm:spPr/>
      <dgm:t>
        <a:bodyPr/>
        <a:lstStyle/>
        <a:p>
          <a:endParaRPr lang="en-US"/>
        </a:p>
      </dgm:t>
    </dgm:pt>
    <dgm:pt modelId="{2F3F5036-D594-2B4A-B6F4-EE004A3014C6}" type="pres">
      <dgm:prSet presAssocID="{DDC6208E-F0DF-432F-994F-AE4752AB34A2}" presName="outerComposite" presStyleCnt="0">
        <dgm:presLayoutVars>
          <dgm:chMax val="5"/>
          <dgm:dir/>
          <dgm:resizeHandles val="exact"/>
        </dgm:presLayoutVars>
      </dgm:prSet>
      <dgm:spPr/>
    </dgm:pt>
    <dgm:pt modelId="{251F00F8-7153-DF4B-8A6E-12B3D462C39F}" type="pres">
      <dgm:prSet presAssocID="{DDC6208E-F0DF-432F-994F-AE4752AB34A2}" presName="dummyMaxCanvas" presStyleCnt="0">
        <dgm:presLayoutVars/>
      </dgm:prSet>
      <dgm:spPr/>
    </dgm:pt>
    <dgm:pt modelId="{BEAF3753-CB29-7749-91F5-4120ED1587DC}" type="pres">
      <dgm:prSet presAssocID="{DDC6208E-F0DF-432F-994F-AE4752AB34A2}" presName="FourNodes_1" presStyleLbl="node1" presStyleIdx="0" presStyleCnt="4">
        <dgm:presLayoutVars>
          <dgm:bulletEnabled val="1"/>
        </dgm:presLayoutVars>
      </dgm:prSet>
      <dgm:spPr/>
    </dgm:pt>
    <dgm:pt modelId="{967DC173-4EF7-3E4A-B0F8-B684ABD1A08B}" type="pres">
      <dgm:prSet presAssocID="{DDC6208E-F0DF-432F-994F-AE4752AB34A2}" presName="FourNodes_2" presStyleLbl="node1" presStyleIdx="1" presStyleCnt="4">
        <dgm:presLayoutVars>
          <dgm:bulletEnabled val="1"/>
        </dgm:presLayoutVars>
      </dgm:prSet>
      <dgm:spPr/>
    </dgm:pt>
    <dgm:pt modelId="{D958942E-9E87-4F49-8700-15B578A82B49}" type="pres">
      <dgm:prSet presAssocID="{DDC6208E-F0DF-432F-994F-AE4752AB34A2}" presName="FourNodes_3" presStyleLbl="node1" presStyleIdx="2" presStyleCnt="4">
        <dgm:presLayoutVars>
          <dgm:bulletEnabled val="1"/>
        </dgm:presLayoutVars>
      </dgm:prSet>
      <dgm:spPr/>
    </dgm:pt>
    <dgm:pt modelId="{800CFBA6-528B-1148-BA6F-7D11820C1D54}" type="pres">
      <dgm:prSet presAssocID="{DDC6208E-F0DF-432F-994F-AE4752AB34A2}" presName="FourNodes_4" presStyleLbl="node1" presStyleIdx="3" presStyleCnt="4">
        <dgm:presLayoutVars>
          <dgm:bulletEnabled val="1"/>
        </dgm:presLayoutVars>
      </dgm:prSet>
      <dgm:spPr/>
    </dgm:pt>
    <dgm:pt modelId="{A8B62010-0CA9-6949-8380-7AA590A8907B}" type="pres">
      <dgm:prSet presAssocID="{DDC6208E-F0DF-432F-994F-AE4752AB34A2}" presName="FourConn_1-2" presStyleLbl="fgAccFollowNode1" presStyleIdx="0" presStyleCnt="3">
        <dgm:presLayoutVars>
          <dgm:bulletEnabled val="1"/>
        </dgm:presLayoutVars>
      </dgm:prSet>
      <dgm:spPr/>
    </dgm:pt>
    <dgm:pt modelId="{1C54CB19-36A1-AB42-BB54-B16EB0740BCE}" type="pres">
      <dgm:prSet presAssocID="{DDC6208E-F0DF-432F-994F-AE4752AB34A2}" presName="FourConn_2-3" presStyleLbl="fgAccFollowNode1" presStyleIdx="1" presStyleCnt="3">
        <dgm:presLayoutVars>
          <dgm:bulletEnabled val="1"/>
        </dgm:presLayoutVars>
      </dgm:prSet>
      <dgm:spPr/>
    </dgm:pt>
    <dgm:pt modelId="{1D2D7783-FAEF-3D4A-A5BA-C3E14BA433DD}" type="pres">
      <dgm:prSet presAssocID="{DDC6208E-F0DF-432F-994F-AE4752AB34A2}" presName="FourConn_3-4" presStyleLbl="fgAccFollowNode1" presStyleIdx="2" presStyleCnt="3">
        <dgm:presLayoutVars>
          <dgm:bulletEnabled val="1"/>
        </dgm:presLayoutVars>
      </dgm:prSet>
      <dgm:spPr/>
    </dgm:pt>
    <dgm:pt modelId="{513BF1C4-5571-7C4B-9DFF-DFAB860AB159}" type="pres">
      <dgm:prSet presAssocID="{DDC6208E-F0DF-432F-994F-AE4752AB34A2}" presName="FourNodes_1_text" presStyleLbl="node1" presStyleIdx="3" presStyleCnt="4">
        <dgm:presLayoutVars>
          <dgm:bulletEnabled val="1"/>
        </dgm:presLayoutVars>
      </dgm:prSet>
      <dgm:spPr/>
    </dgm:pt>
    <dgm:pt modelId="{4E6F27F7-E61B-724E-916B-C43F96CC650B}" type="pres">
      <dgm:prSet presAssocID="{DDC6208E-F0DF-432F-994F-AE4752AB34A2}" presName="FourNodes_2_text" presStyleLbl="node1" presStyleIdx="3" presStyleCnt="4">
        <dgm:presLayoutVars>
          <dgm:bulletEnabled val="1"/>
        </dgm:presLayoutVars>
      </dgm:prSet>
      <dgm:spPr/>
    </dgm:pt>
    <dgm:pt modelId="{A2C27E7E-43CC-5649-A641-247905EE55DC}" type="pres">
      <dgm:prSet presAssocID="{DDC6208E-F0DF-432F-994F-AE4752AB34A2}" presName="FourNodes_3_text" presStyleLbl="node1" presStyleIdx="3" presStyleCnt="4">
        <dgm:presLayoutVars>
          <dgm:bulletEnabled val="1"/>
        </dgm:presLayoutVars>
      </dgm:prSet>
      <dgm:spPr/>
    </dgm:pt>
    <dgm:pt modelId="{B41F3CE6-6429-574F-990C-C5152175BE53}" type="pres">
      <dgm:prSet presAssocID="{DDC6208E-F0DF-432F-994F-AE4752AB34A2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305D1E17-764E-1B4E-83F7-7538EF09A682}" type="presOf" srcId="{D6FF8893-7B37-416F-A3A6-F57C84F6DF6B}" destId="{967DC173-4EF7-3E4A-B0F8-B684ABD1A08B}" srcOrd="0" destOrd="0" presId="urn:microsoft.com/office/officeart/2005/8/layout/vProcess5"/>
    <dgm:cxn modelId="{8A23A739-8E1A-4ED3-A5E8-323E996B26F6}" srcId="{DDC6208E-F0DF-432F-994F-AE4752AB34A2}" destId="{0B058D64-8D00-41E7-9604-90D9BF9C2AAE}" srcOrd="3" destOrd="0" parTransId="{FE29EE0A-8741-4683-B55C-E59CB0192028}" sibTransId="{E79E7D7A-BEB2-48EE-A21E-288CD6796FD1}"/>
    <dgm:cxn modelId="{D75EDF54-FCDC-7D47-B263-852C4A4EFC78}" type="presOf" srcId="{D6FF8893-7B37-416F-A3A6-F57C84F6DF6B}" destId="{4E6F27F7-E61B-724E-916B-C43F96CC650B}" srcOrd="1" destOrd="0" presId="urn:microsoft.com/office/officeart/2005/8/layout/vProcess5"/>
    <dgm:cxn modelId="{0FA3D15C-8C65-D847-9A00-F10ACAAA00FF}" type="presOf" srcId="{ED1BA099-054D-4802-BE21-4CB71B1F2F28}" destId="{A2C27E7E-43CC-5649-A641-247905EE55DC}" srcOrd="1" destOrd="0" presId="urn:microsoft.com/office/officeart/2005/8/layout/vProcess5"/>
    <dgm:cxn modelId="{2CA83E64-04C5-2445-903E-EC89EAA6C4D3}" type="presOf" srcId="{361B4EF0-1C22-499A-8DB9-C0603AF5F371}" destId="{1D2D7783-FAEF-3D4A-A5BA-C3E14BA433DD}" srcOrd="0" destOrd="0" presId="urn:microsoft.com/office/officeart/2005/8/layout/vProcess5"/>
    <dgm:cxn modelId="{09ED828E-5150-3740-AC5D-19A9EC89B465}" type="presOf" srcId="{F01A3336-006C-4071-B503-B32FE28E2865}" destId="{1C54CB19-36A1-AB42-BB54-B16EB0740BCE}" srcOrd="0" destOrd="0" presId="urn:microsoft.com/office/officeart/2005/8/layout/vProcess5"/>
    <dgm:cxn modelId="{AAA74D93-2BA6-4DCC-B249-5487DAC8B798}" srcId="{DDC6208E-F0DF-432F-994F-AE4752AB34A2}" destId="{ED1BA099-054D-4802-BE21-4CB71B1F2F28}" srcOrd="2" destOrd="0" parTransId="{2328AED9-608D-4D72-B563-B470D1AAA4CC}" sibTransId="{361B4EF0-1C22-499A-8DB9-C0603AF5F371}"/>
    <dgm:cxn modelId="{7D433F94-3965-FD47-8771-F90C633806A6}" type="presOf" srcId="{0B058D64-8D00-41E7-9604-90D9BF9C2AAE}" destId="{B41F3CE6-6429-574F-990C-C5152175BE53}" srcOrd="1" destOrd="0" presId="urn:microsoft.com/office/officeart/2005/8/layout/vProcess5"/>
    <dgm:cxn modelId="{A99FD398-7B2C-E747-BB67-5BE3DF317A1F}" type="presOf" srcId="{02E29B57-F8A6-4326-96A3-E852CEE7468D}" destId="{513BF1C4-5571-7C4B-9DFF-DFAB860AB159}" srcOrd="1" destOrd="0" presId="urn:microsoft.com/office/officeart/2005/8/layout/vProcess5"/>
    <dgm:cxn modelId="{799C19B3-091E-FE4B-B932-69453B17F90A}" type="presOf" srcId="{0B058D64-8D00-41E7-9604-90D9BF9C2AAE}" destId="{800CFBA6-528B-1148-BA6F-7D11820C1D54}" srcOrd="0" destOrd="0" presId="urn:microsoft.com/office/officeart/2005/8/layout/vProcess5"/>
    <dgm:cxn modelId="{E9538EB4-74C1-0248-8590-4DC8D3BAD179}" type="presOf" srcId="{80C3D150-CFED-4D06-83D6-7204F15FEC33}" destId="{A8B62010-0CA9-6949-8380-7AA590A8907B}" srcOrd="0" destOrd="0" presId="urn:microsoft.com/office/officeart/2005/8/layout/vProcess5"/>
    <dgm:cxn modelId="{313CCEBB-F6EC-424C-B1D5-CE0A5AA7BEC9}" srcId="{DDC6208E-F0DF-432F-994F-AE4752AB34A2}" destId="{02E29B57-F8A6-4326-96A3-E852CEE7468D}" srcOrd="0" destOrd="0" parTransId="{EB93E862-01DD-4248-BCDB-039BD9BF6E3A}" sibTransId="{80C3D150-CFED-4D06-83D6-7204F15FEC33}"/>
    <dgm:cxn modelId="{1812A5BE-7EDF-354D-8B0D-A039B5DE8FFF}" type="presOf" srcId="{ED1BA099-054D-4802-BE21-4CB71B1F2F28}" destId="{D958942E-9E87-4F49-8700-15B578A82B49}" srcOrd="0" destOrd="0" presId="urn:microsoft.com/office/officeart/2005/8/layout/vProcess5"/>
    <dgm:cxn modelId="{FED51BC1-CCB5-2246-A58F-BE3F0DA5820E}" type="presOf" srcId="{DDC6208E-F0DF-432F-994F-AE4752AB34A2}" destId="{2F3F5036-D594-2B4A-B6F4-EE004A3014C6}" srcOrd="0" destOrd="0" presId="urn:microsoft.com/office/officeart/2005/8/layout/vProcess5"/>
    <dgm:cxn modelId="{812B71D3-B8EB-44BD-A296-FE90C28A5CF1}" srcId="{DDC6208E-F0DF-432F-994F-AE4752AB34A2}" destId="{D6FF8893-7B37-416F-A3A6-F57C84F6DF6B}" srcOrd="1" destOrd="0" parTransId="{A66112C1-871D-4DC4-AFC0-988367D93CC0}" sibTransId="{F01A3336-006C-4071-B503-B32FE28E2865}"/>
    <dgm:cxn modelId="{6B1857F6-B900-6D4B-9BD0-E98979FDD8AC}" type="presOf" srcId="{02E29B57-F8A6-4326-96A3-E852CEE7468D}" destId="{BEAF3753-CB29-7749-91F5-4120ED1587DC}" srcOrd="0" destOrd="0" presId="urn:microsoft.com/office/officeart/2005/8/layout/vProcess5"/>
    <dgm:cxn modelId="{818B27E8-FF33-8D48-968C-AE7E47744030}" type="presParOf" srcId="{2F3F5036-D594-2B4A-B6F4-EE004A3014C6}" destId="{251F00F8-7153-DF4B-8A6E-12B3D462C39F}" srcOrd="0" destOrd="0" presId="urn:microsoft.com/office/officeart/2005/8/layout/vProcess5"/>
    <dgm:cxn modelId="{2513A8D7-4F3B-5346-9EFD-5EAC1E7119C4}" type="presParOf" srcId="{2F3F5036-D594-2B4A-B6F4-EE004A3014C6}" destId="{BEAF3753-CB29-7749-91F5-4120ED1587DC}" srcOrd="1" destOrd="0" presId="urn:microsoft.com/office/officeart/2005/8/layout/vProcess5"/>
    <dgm:cxn modelId="{8AA0CC68-1F2F-B54E-89AF-6E84027E80E3}" type="presParOf" srcId="{2F3F5036-D594-2B4A-B6F4-EE004A3014C6}" destId="{967DC173-4EF7-3E4A-B0F8-B684ABD1A08B}" srcOrd="2" destOrd="0" presId="urn:microsoft.com/office/officeart/2005/8/layout/vProcess5"/>
    <dgm:cxn modelId="{DB82A4D2-E0DB-4343-B950-ED5BE1C2D169}" type="presParOf" srcId="{2F3F5036-D594-2B4A-B6F4-EE004A3014C6}" destId="{D958942E-9E87-4F49-8700-15B578A82B49}" srcOrd="3" destOrd="0" presId="urn:microsoft.com/office/officeart/2005/8/layout/vProcess5"/>
    <dgm:cxn modelId="{33BDB485-4661-A245-ADEF-FD8390A3AD4C}" type="presParOf" srcId="{2F3F5036-D594-2B4A-B6F4-EE004A3014C6}" destId="{800CFBA6-528B-1148-BA6F-7D11820C1D54}" srcOrd="4" destOrd="0" presId="urn:microsoft.com/office/officeart/2005/8/layout/vProcess5"/>
    <dgm:cxn modelId="{84E17C10-EF24-1248-AD44-E4DED154D03E}" type="presParOf" srcId="{2F3F5036-D594-2B4A-B6F4-EE004A3014C6}" destId="{A8B62010-0CA9-6949-8380-7AA590A8907B}" srcOrd="5" destOrd="0" presId="urn:microsoft.com/office/officeart/2005/8/layout/vProcess5"/>
    <dgm:cxn modelId="{99DD1D6C-DE87-B240-8677-AD82A631E5B5}" type="presParOf" srcId="{2F3F5036-D594-2B4A-B6F4-EE004A3014C6}" destId="{1C54CB19-36A1-AB42-BB54-B16EB0740BCE}" srcOrd="6" destOrd="0" presId="urn:microsoft.com/office/officeart/2005/8/layout/vProcess5"/>
    <dgm:cxn modelId="{517EDB81-33FA-B140-9C3E-E1A246AAF392}" type="presParOf" srcId="{2F3F5036-D594-2B4A-B6F4-EE004A3014C6}" destId="{1D2D7783-FAEF-3D4A-A5BA-C3E14BA433DD}" srcOrd="7" destOrd="0" presId="urn:microsoft.com/office/officeart/2005/8/layout/vProcess5"/>
    <dgm:cxn modelId="{957B59A1-3D9C-F44F-A42A-D49FA45B19F3}" type="presParOf" srcId="{2F3F5036-D594-2B4A-B6F4-EE004A3014C6}" destId="{513BF1C4-5571-7C4B-9DFF-DFAB860AB159}" srcOrd="8" destOrd="0" presId="urn:microsoft.com/office/officeart/2005/8/layout/vProcess5"/>
    <dgm:cxn modelId="{585EDCA8-2D8A-274A-ACBE-F8AFE92C4C1F}" type="presParOf" srcId="{2F3F5036-D594-2B4A-B6F4-EE004A3014C6}" destId="{4E6F27F7-E61B-724E-916B-C43F96CC650B}" srcOrd="9" destOrd="0" presId="urn:microsoft.com/office/officeart/2005/8/layout/vProcess5"/>
    <dgm:cxn modelId="{93A30340-7445-2145-863A-7E81DC5C217A}" type="presParOf" srcId="{2F3F5036-D594-2B4A-B6F4-EE004A3014C6}" destId="{A2C27E7E-43CC-5649-A641-247905EE55DC}" srcOrd="10" destOrd="0" presId="urn:microsoft.com/office/officeart/2005/8/layout/vProcess5"/>
    <dgm:cxn modelId="{696F3CDB-9E77-C742-9C1E-27010FAC04D9}" type="presParOf" srcId="{2F3F5036-D594-2B4A-B6F4-EE004A3014C6}" destId="{B41F3CE6-6429-574F-990C-C5152175BE5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689BBB-C976-4A8D-A31C-77CD5D21179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1ACF707-9D5F-4DFD-BB4A-3C74C7CD8368}">
      <dgm:prSet custT="1"/>
      <dgm:spPr/>
      <dgm:t>
        <a:bodyPr/>
        <a:lstStyle/>
        <a:p>
          <a:r>
            <a:rPr lang="en-US" sz="2400" dirty="0"/>
            <a:t>State the rule(s) and sub-rules relevant to resolving the legal issues</a:t>
          </a:r>
        </a:p>
      </dgm:t>
    </dgm:pt>
    <dgm:pt modelId="{7B4F6568-5B19-4FCA-BDD4-009FA29EDE65}" type="parTrans" cxnId="{557BE745-1AF9-4270-88DB-7A6AC57CF8F1}">
      <dgm:prSet/>
      <dgm:spPr/>
      <dgm:t>
        <a:bodyPr/>
        <a:lstStyle/>
        <a:p>
          <a:endParaRPr lang="en-US"/>
        </a:p>
      </dgm:t>
    </dgm:pt>
    <dgm:pt modelId="{D6A0349F-7A34-484E-8336-2C37E3633E14}" type="sibTrans" cxnId="{557BE745-1AF9-4270-88DB-7A6AC57CF8F1}">
      <dgm:prSet/>
      <dgm:spPr/>
      <dgm:t>
        <a:bodyPr/>
        <a:lstStyle/>
        <a:p>
          <a:endParaRPr lang="en-US"/>
        </a:p>
      </dgm:t>
    </dgm:pt>
    <dgm:pt modelId="{E31ADFAC-5FB0-5B47-A9C9-4DDA82C3E3A1}">
      <dgm:prSet custT="1"/>
      <dgm:spPr/>
      <dgm:t>
        <a:bodyPr/>
        <a:lstStyle/>
        <a:p>
          <a:r>
            <a:rPr lang="en-US" sz="2400" dirty="0"/>
            <a:t>Use IRAC structure with mini-IRACs for sub-rules</a:t>
          </a:r>
        </a:p>
      </dgm:t>
    </dgm:pt>
    <dgm:pt modelId="{9B063F3A-FFE2-FE44-84B7-23A45FB6A4B6}" type="parTrans" cxnId="{32F2DBCA-BBA9-424A-A0AC-7238E7EE539A}">
      <dgm:prSet/>
      <dgm:spPr/>
      <dgm:t>
        <a:bodyPr/>
        <a:lstStyle/>
        <a:p>
          <a:endParaRPr lang="en-US"/>
        </a:p>
      </dgm:t>
    </dgm:pt>
    <dgm:pt modelId="{ED18A2BA-BD23-3A43-85D7-57CD368E0AB6}" type="sibTrans" cxnId="{32F2DBCA-BBA9-424A-A0AC-7238E7EE539A}">
      <dgm:prSet/>
      <dgm:spPr/>
      <dgm:t>
        <a:bodyPr/>
        <a:lstStyle/>
        <a:p>
          <a:endParaRPr lang="en-US"/>
        </a:p>
      </dgm:t>
    </dgm:pt>
    <dgm:pt modelId="{5C8406B4-D16F-444B-B750-4BF99C2D4705}">
      <dgm:prSet custT="1"/>
      <dgm:spPr/>
      <dgm:t>
        <a:bodyPr/>
        <a:lstStyle/>
        <a:p>
          <a:r>
            <a:rPr lang="en-US" sz="2400" dirty="0"/>
            <a:t>Use terms of art; avoid paraphrasing</a:t>
          </a:r>
        </a:p>
      </dgm:t>
    </dgm:pt>
    <dgm:pt modelId="{9E043A0C-9958-FF4B-8D66-3AE038ECB8F2}" type="parTrans" cxnId="{1B2ECBE9-7419-9744-AD19-1A4CA0EFE5CA}">
      <dgm:prSet/>
      <dgm:spPr/>
      <dgm:t>
        <a:bodyPr/>
        <a:lstStyle/>
        <a:p>
          <a:endParaRPr lang="en-US"/>
        </a:p>
      </dgm:t>
    </dgm:pt>
    <dgm:pt modelId="{A7994395-643C-9940-95B5-263EC16D04A7}" type="sibTrans" cxnId="{1B2ECBE9-7419-9744-AD19-1A4CA0EFE5CA}">
      <dgm:prSet/>
      <dgm:spPr/>
      <dgm:t>
        <a:bodyPr/>
        <a:lstStyle/>
        <a:p>
          <a:endParaRPr lang="en-US"/>
        </a:p>
      </dgm:t>
    </dgm:pt>
    <dgm:pt modelId="{54F5C544-BF22-264D-9556-ABCDBA09D470}" type="pres">
      <dgm:prSet presAssocID="{16689BBB-C976-4A8D-A31C-77CD5D211797}" presName="linear" presStyleCnt="0">
        <dgm:presLayoutVars>
          <dgm:animLvl val="lvl"/>
          <dgm:resizeHandles val="exact"/>
        </dgm:presLayoutVars>
      </dgm:prSet>
      <dgm:spPr/>
    </dgm:pt>
    <dgm:pt modelId="{F8E2E9DB-68C1-3B45-A01F-DA7EC6D51D59}" type="pres">
      <dgm:prSet presAssocID="{C1ACF707-9D5F-4DFD-BB4A-3C74C7CD836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6E272AF-F42E-944F-82F5-87E8F0BAEFC9}" type="pres">
      <dgm:prSet presAssocID="{D6A0349F-7A34-484E-8336-2C37E3633E14}" presName="spacer" presStyleCnt="0"/>
      <dgm:spPr/>
    </dgm:pt>
    <dgm:pt modelId="{BA301972-5686-D64F-B5CE-9446154A8143}" type="pres">
      <dgm:prSet presAssocID="{E31ADFAC-5FB0-5B47-A9C9-4DDA82C3E3A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F402FB2-107D-9746-A238-0BA1283E3468}" type="pres">
      <dgm:prSet presAssocID="{ED18A2BA-BD23-3A43-85D7-57CD368E0AB6}" presName="spacer" presStyleCnt="0"/>
      <dgm:spPr/>
    </dgm:pt>
    <dgm:pt modelId="{58FDB219-8B1E-F44F-93A4-D8727088B910}" type="pres">
      <dgm:prSet presAssocID="{5C8406B4-D16F-444B-B750-4BF99C2D470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57BE745-1AF9-4270-88DB-7A6AC57CF8F1}" srcId="{16689BBB-C976-4A8D-A31C-77CD5D211797}" destId="{C1ACF707-9D5F-4DFD-BB4A-3C74C7CD8368}" srcOrd="0" destOrd="0" parTransId="{7B4F6568-5B19-4FCA-BDD4-009FA29EDE65}" sibTransId="{D6A0349F-7A34-484E-8336-2C37E3633E14}"/>
    <dgm:cxn modelId="{AA0A55AA-22EA-2A45-8FE7-21053DB7672B}" type="presOf" srcId="{E31ADFAC-5FB0-5B47-A9C9-4DDA82C3E3A1}" destId="{BA301972-5686-D64F-B5CE-9446154A8143}" srcOrd="0" destOrd="0" presId="urn:microsoft.com/office/officeart/2005/8/layout/vList2"/>
    <dgm:cxn modelId="{32F2DBCA-BBA9-424A-A0AC-7238E7EE539A}" srcId="{16689BBB-C976-4A8D-A31C-77CD5D211797}" destId="{E31ADFAC-5FB0-5B47-A9C9-4DDA82C3E3A1}" srcOrd="1" destOrd="0" parTransId="{9B063F3A-FFE2-FE44-84B7-23A45FB6A4B6}" sibTransId="{ED18A2BA-BD23-3A43-85D7-57CD368E0AB6}"/>
    <dgm:cxn modelId="{BA5941CC-E8D5-A545-9E35-3FB4BD422667}" type="presOf" srcId="{5C8406B4-D16F-444B-B750-4BF99C2D4705}" destId="{58FDB219-8B1E-F44F-93A4-D8727088B910}" srcOrd="0" destOrd="0" presId="urn:microsoft.com/office/officeart/2005/8/layout/vList2"/>
    <dgm:cxn modelId="{D2BECACF-4AA7-F540-AD58-00DA487E1829}" type="presOf" srcId="{16689BBB-C976-4A8D-A31C-77CD5D211797}" destId="{54F5C544-BF22-264D-9556-ABCDBA09D470}" srcOrd="0" destOrd="0" presId="urn:microsoft.com/office/officeart/2005/8/layout/vList2"/>
    <dgm:cxn modelId="{1B2ECBE9-7419-9744-AD19-1A4CA0EFE5CA}" srcId="{16689BBB-C976-4A8D-A31C-77CD5D211797}" destId="{5C8406B4-D16F-444B-B750-4BF99C2D4705}" srcOrd="2" destOrd="0" parTransId="{9E043A0C-9958-FF4B-8D66-3AE038ECB8F2}" sibTransId="{A7994395-643C-9940-95B5-263EC16D04A7}"/>
    <dgm:cxn modelId="{FEF876EC-19E9-E94B-B4B2-E1C1149F07E5}" type="presOf" srcId="{C1ACF707-9D5F-4DFD-BB4A-3C74C7CD8368}" destId="{F8E2E9DB-68C1-3B45-A01F-DA7EC6D51D59}" srcOrd="0" destOrd="0" presId="urn:microsoft.com/office/officeart/2005/8/layout/vList2"/>
    <dgm:cxn modelId="{CFAF962D-B2D8-D84C-9F31-52290293F6CA}" type="presParOf" srcId="{54F5C544-BF22-264D-9556-ABCDBA09D470}" destId="{F8E2E9DB-68C1-3B45-A01F-DA7EC6D51D59}" srcOrd="0" destOrd="0" presId="urn:microsoft.com/office/officeart/2005/8/layout/vList2"/>
    <dgm:cxn modelId="{E85C1BB5-7764-8948-96F5-E2D5A3BA5277}" type="presParOf" srcId="{54F5C544-BF22-264D-9556-ABCDBA09D470}" destId="{36E272AF-F42E-944F-82F5-87E8F0BAEFC9}" srcOrd="1" destOrd="0" presId="urn:microsoft.com/office/officeart/2005/8/layout/vList2"/>
    <dgm:cxn modelId="{59C52284-E575-5C4E-8867-E12151EEE548}" type="presParOf" srcId="{54F5C544-BF22-264D-9556-ABCDBA09D470}" destId="{BA301972-5686-D64F-B5CE-9446154A8143}" srcOrd="2" destOrd="0" presId="urn:microsoft.com/office/officeart/2005/8/layout/vList2"/>
    <dgm:cxn modelId="{3B0C8AB9-0EF9-194A-A7FE-720FCB506571}" type="presParOf" srcId="{54F5C544-BF22-264D-9556-ABCDBA09D470}" destId="{4F402FB2-107D-9746-A238-0BA1283E3468}" srcOrd="3" destOrd="0" presId="urn:microsoft.com/office/officeart/2005/8/layout/vList2"/>
    <dgm:cxn modelId="{8ACE538D-545A-B844-8AB7-CB1F612594BE}" type="presParOf" srcId="{54F5C544-BF22-264D-9556-ABCDBA09D470}" destId="{58FDB219-8B1E-F44F-93A4-D8727088B91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078981-7305-4F59-88AD-0EB4C686E5D4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97EBD31-C47E-467D-A415-84B2D8D8D295}">
      <dgm:prSet custT="1"/>
      <dgm:spPr/>
      <dgm:t>
        <a:bodyPr/>
        <a:lstStyle/>
        <a:p>
          <a:r>
            <a:rPr lang="en-US" sz="2000" dirty="0"/>
            <a:t>Apply</a:t>
          </a:r>
        </a:p>
      </dgm:t>
    </dgm:pt>
    <dgm:pt modelId="{5E12DBBA-9A74-475C-99F4-8E0BED47D918}" type="parTrans" cxnId="{6195086A-48EF-4547-BE0C-B1A4046F150B}">
      <dgm:prSet/>
      <dgm:spPr/>
      <dgm:t>
        <a:bodyPr/>
        <a:lstStyle/>
        <a:p>
          <a:endParaRPr lang="en-US"/>
        </a:p>
      </dgm:t>
    </dgm:pt>
    <dgm:pt modelId="{8B69FB21-4CEC-4CF7-84A0-03F4B4228541}" type="sibTrans" cxnId="{6195086A-48EF-4547-BE0C-B1A4046F150B}">
      <dgm:prSet/>
      <dgm:spPr/>
      <dgm:t>
        <a:bodyPr/>
        <a:lstStyle/>
        <a:p>
          <a:endParaRPr lang="en-US"/>
        </a:p>
      </dgm:t>
    </dgm:pt>
    <dgm:pt modelId="{423EF1C0-8312-4451-889C-EC4C6AAD133B}">
      <dgm:prSet custT="1"/>
      <dgm:spPr/>
      <dgm:t>
        <a:bodyPr/>
        <a:lstStyle/>
        <a:p>
          <a:r>
            <a:rPr lang="en-US" sz="2000" dirty="0"/>
            <a:t>Apply the rule(s) to the facts</a:t>
          </a:r>
        </a:p>
      </dgm:t>
    </dgm:pt>
    <dgm:pt modelId="{EB7767E5-D186-4C53-B1A3-7EF9CFC16EA4}" type="parTrans" cxnId="{1CA86808-04A3-41B6-BB1B-F93BF7EDE51E}">
      <dgm:prSet/>
      <dgm:spPr/>
      <dgm:t>
        <a:bodyPr/>
        <a:lstStyle/>
        <a:p>
          <a:endParaRPr lang="en-US"/>
        </a:p>
      </dgm:t>
    </dgm:pt>
    <dgm:pt modelId="{0BED95B7-D4A1-4FFC-8C78-A263F8A937C9}" type="sibTrans" cxnId="{1CA86808-04A3-41B6-BB1B-F93BF7EDE51E}">
      <dgm:prSet/>
      <dgm:spPr/>
      <dgm:t>
        <a:bodyPr/>
        <a:lstStyle/>
        <a:p>
          <a:endParaRPr lang="en-US"/>
        </a:p>
      </dgm:t>
    </dgm:pt>
    <dgm:pt modelId="{044A406C-46B0-4D60-895B-26369143D8CE}">
      <dgm:prSet custT="1"/>
      <dgm:spPr/>
      <dgm:t>
        <a:bodyPr/>
        <a:lstStyle/>
        <a:p>
          <a:r>
            <a:rPr lang="en-US" sz="2000" dirty="0"/>
            <a:t>Identify</a:t>
          </a:r>
        </a:p>
      </dgm:t>
    </dgm:pt>
    <dgm:pt modelId="{3FB3A39A-8C06-4EB6-9850-A7E2853260D8}" type="parTrans" cxnId="{07AB2E40-B37A-41FE-8BCD-19AF67333726}">
      <dgm:prSet/>
      <dgm:spPr/>
      <dgm:t>
        <a:bodyPr/>
        <a:lstStyle/>
        <a:p>
          <a:endParaRPr lang="en-US"/>
        </a:p>
      </dgm:t>
    </dgm:pt>
    <dgm:pt modelId="{C26FA28E-0490-4719-8053-91501E416615}" type="sibTrans" cxnId="{07AB2E40-B37A-41FE-8BCD-19AF67333726}">
      <dgm:prSet/>
      <dgm:spPr/>
      <dgm:t>
        <a:bodyPr/>
        <a:lstStyle/>
        <a:p>
          <a:endParaRPr lang="en-US"/>
        </a:p>
      </dgm:t>
    </dgm:pt>
    <dgm:pt modelId="{03684713-81B9-49CA-AF3C-622119894F3E}">
      <dgm:prSet custT="1"/>
      <dgm:spPr/>
      <dgm:t>
        <a:bodyPr/>
        <a:lstStyle/>
        <a:p>
          <a:r>
            <a:rPr lang="en-US" sz="2000" dirty="0"/>
            <a:t>Identify the facts that are relevant to resolving the legal issue</a:t>
          </a:r>
        </a:p>
      </dgm:t>
    </dgm:pt>
    <dgm:pt modelId="{9F93E104-424F-4520-BA4B-9CB072EBE8A1}" type="parTrans" cxnId="{18101BC3-CA62-4363-A10A-8A9F550AB16E}">
      <dgm:prSet/>
      <dgm:spPr/>
      <dgm:t>
        <a:bodyPr/>
        <a:lstStyle/>
        <a:p>
          <a:endParaRPr lang="en-US"/>
        </a:p>
      </dgm:t>
    </dgm:pt>
    <dgm:pt modelId="{DF52B34E-2EB8-44A1-BC79-43F407C9DBC6}" type="sibTrans" cxnId="{18101BC3-CA62-4363-A10A-8A9F550AB16E}">
      <dgm:prSet/>
      <dgm:spPr/>
      <dgm:t>
        <a:bodyPr/>
        <a:lstStyle/>
        <a:p>
          <a:endParaRPr lang="en-US"/>
        </a:p>
      </dgm:t>
    </dgm:pt>
    <dgm:pt modelId="{44456130-7A88-465C-9547-896BB9B54045}">
      <dgm:prSet custT="1"/>
      <dgm:spPr/>
      <dgm:t>
        <a:bodyPr/>
        <a:lstStyle/>
        <a:p>
          <a:r>
            <a:rPr lang="en-US" sz="2000" dirty="0"/>
            <a:t>Discuss</a:t>
          </a:r>
        </a:p>
      </dgm:t>
    </dgm:pt>
    <dgm:pt modelId="{18F407D9-38FD-436A-B8BE-AC3F12586593}" type="parTrans" cxnId="{2BFAF57B-7DFF-4A1E-9CC7-BA0A324746F6}">
      <dgm:prSet/>
      <dgm:spPr/>
      <dgm:t>
        <a:bodyPr/>
        <a:lstStyle/>
        <a:p>
          <a:endParaRPr lang="en-US"/>
        </a:p>
      </dgm:t>
    </dgm:pt>
    <dgm:pt modelId="{17505CE0-DAEC-4813-BC0F-3EC0047A34CC}" type="sibTrans" cxnId="{2BFAF57B-7DFF-4A1E-9CC7-BA0A324746F6}">
      <dgm:prSet/>
      <dgm:spPr/>
      <dgm:t>
        <a:bodyPr/>
        <a:lstStyle/>
        <a:p>
          <a:endParaRPr lang="en-US"/>
        </a:p>
      </dgm:t>
    </dgm:pt>
    <dgm:pt modelId="{05B53A3B-0E50-4671-AD9B-93FFB9BAA6BD}">
      <dgm:prSet custT="1"/>
      <dgm:spPr/>
      <dgm:t>
        <a:bodyPr/>
        <a:lstStyle/>
        <a:p>
          <a:r>
            <a:rPr lang="en-US" sz="2000" dirty="0"/>
            <a:t>Discuss the relevant facts in detail</a:t>
          </a:r>
        </a:p>
      </dgm:t>
    </dgm:pt>
    <dgm:pt modelId="{7A9811A8-01A5-4CAF-87F3-105F498407B4}" type="parTrans" cxnId="{A37D8F2C-CB6A-44DB-8FB1-26D01ED1B756}">
      <dgm:prSet/>
      <dgm:spPr/>
      <dgm:t>
        <a:bodyPr/>
        <a:lstStyle/>
        <a:p>
          <a:endParaRPr lang="en-US"/>
        </a:p>
      </dgm:t>
    </dgm:pt>
    <dgm:pt modelId="{86AFC8AB-597A-462B-A269-7F01A6B3A490}" type="sibTrans" cxnId="{A37D8F2C-CB6A-44DB-8FB1-26D01ED1B756}">
      <dgm:prSet/>
      <dgm:spPr/>
      <dgm:t>
        <a:bodyPr/>
        <a:lstStyle/>
        <a:p>
          <a:endParaRPr lang="en-US"/>
        </a:p>
      </dgm:t>
    </dgm:pt>
    <dgm:pt modelId="{F59E34AB-5ADD-42AC-9AB1-5E967286CF9B}">
      <dgm:prSet custT="1"/>
      <dgm:spPr/>
      <dgm:t>
        <a:bodyPr/>
        <a:lstStyle/>
        <a:p>
          <a:r>
            <a:rPr lang="en-US" sz="2000" dirty="0"/>
            <a:t>Explain</a:t>
          </a:r>
        </a:p>
      </dgm:t>
    </dgm:pt>
    <dgm:pt modelId="{3FF867A1-3726-4FC1-9738-30F69350602A}" type="parTrans" cxnId="{62E3EC05-C351-4A5E-B716-1C8F4660EB87}">
      <dgm:prSet/>
      <dgm:spPr/>
      <dgm:t>
        <a:bodyPr/>
        <a:lstStyle/>
        <a:p>
          <a:endParaRPr lang="en-US"/>
        </a:p>
      </dgm:t>
    </dgm:pt>
    <dgm:pt modelId="{70D743FE-BA04-412D-8423-AF99A26B8AFA}" type="sibTrans" cxnId="{62E3EC05-C351-4A5E-B716-1C8F4660EB87}">
      <dgm:prSet/>
      <dgm:spPr/>
      <dgm:t>
        <a:bodyPr/>
        <a:lstStyle/>
        <a:p>
          <a:endParaRPr lang="en-US"/>
        </a:p>
      </dgm:t>
    </dgm:pt>
    <dgm:pt modelId="{A1C27420-D225-48B4-BCFE-252FBB9C9858}">
      <dgm:prSet custT="1"/>
      <dgm:spPr/>
      <dgm:t>
        <a:bodyPr/>
        <a:lstStyle/>
        <a:p>
          <a:r>
            <a:rPr lang="en-US" sz="2000" dirty="0"/>
            <a:t>Explain why the facts matter and why they point to one conclusion or the other (“So what?”) Spend more time on difficult issues and less time on easy issues</a:t>
          </a:r>
        </a:p>
      </dgm:t>
    </dgm:pt>
    <dgm:pt modelId="{0B8014A3-CA21-42B8-86DA-C368EB46AD77}" type="parTrans" cxnId="{7006A038-E3F7-4707-8776-FBD57C5DF7F5}">
      <dgm:prSet/>
      <dgm:spPr/>
      <dgm:t>
        <a:bodyPr/>
        <a:lstStyle/>
        <a:p>
          <a:endParaRPr lang="en-US"/>
        </a:p>
      </dgm:t>
    </dgm:pt>
    <dgm:pt modelId="{7661585B-5254-4B5E-BF24-3427BDB9CD9C}" type="sibTrans" cxnId="{7006A038-E3F7-4707-8776-FBD57C5DF7F5}">
      <dgm:prSet/>
      <dgm:spPr/>
      <dgm:t>
        <a:bodyPr/>
        <a:lstStyle/>
        <a:p>
          <a:endParaRPr lang="en-US"/>
        </a:p>
      </dgm:t>
    </dgm:pt>
    <dgm:pt modelId="{3AB209B5-FA81-48D6-89CC-00ED636E5967}">
      <dgm:prSet custT="1"/>
      <dgm:spPr/>
      <dgm:t>
        <a:bodyPr/>
        <a:lstStyle/>
        <a:p>
          <a:r>
            <a:rPr lang="en-US" sz="2000" dirty="0"/>
            <a:t>Compare</a:t>
          </a:r>
        </a:p>
      </dgm:t>
    </dgm:pt>
    <dgm:pt modelId="{FCA77D2E-E184-4A47-95A2-4A86D690B917}" type="parTrans" cxnId="{273B93AB-C2D1-4503-9D32-4FCDD8C6E457}">
      <dgm:prSet/>
      <dgm:spPr/>
      <dgm:t>
        <a:bodyPr/>
        <a:lstStyle/>
        <a:p>
          <a:endParaRPr lang="en-US"/>
        </a:p>
      </dgm:t>
    </dgm:pt>
    <dgm:pt modelId="{EBD64F52-886B-4FBE-8EF3-A82D1D6175C4}" type="sibTrans" cxnId="{273B93AB-C2D1-4503-9D32-4FCDD8C6E457}">
      <dgm:prSet/>
      <dgm:spPr/>
      <dgm:t>
        <a:bodyPr/>
        <a:lstStyle/>
        <a:p>
          <a:endParaRPr lang="en-US"/>
        </a:p>
      </dgm:t>
    </dgm:pt>
    <dgm:pt modelId="{FEB4FB76-072E-4B96-AF12-28DD39D37024}">
      <dgm:prSet custT="1"/>
      <dgm:spPr/>
      <dgm:t>
        <a:bodyPr/>
        <a:lstStyle/>
        <a:p>
          <a:r>
            <a:rPr lang="en-US" sz="2000" dirty="0"/>
            <a:t>Analogize to and distinguish relevant cases</a:t>
          </a:r>
        </a:p>
      </dgm:t>
    </dgm:pt>
    <dgm:pt modelId="{D823F907-D90D-4087-8E81-9F64F3DD9988}" type="parTrans" cxnId="{6BEAA6F6-8003-4758-955C-C3AFC173AC03}">
      <dgm:prSet/>
      <dgm:spPr/>
      <dgm:t>
        <a:bodyPr/>
        <a:lstStyle/>
        <a:p>
          <a:endParaRPr lang="en-US"/>
        </a:p>
      </dgm:t>
    </dgm:pt>
    <dgm:pt modelId="{08AF588A-72D6-498B-871E-B27A327A378A}" type="sibTrans" cxnId="{6BEAA6F6-8003-4758-955C-C3AFC173AC03}">
      <dgm:prSet/>
      <dgm:spPr/>
      <dgm:t>
        <a:bodyPr/>
        <a:lstStyle/>
        <a:p>
          <a:endParaRPr lang="en-US"/>
        </a:p>
      </dgm:t>
    </dgm:pt>
    <dgm:pt modelId="{446E15A0-C875-FF41-A2CC-6214CE5CD3A5}" type="pres">
      <dgm:prSet presAssocID="{D8078981-7305-4F59-88AD-0EB4C686E5D4}" presName="Name0" presStyleCnt="0">
        <dgm:presLayoutVars>
          <dgm:dir/>
          <dgm:animLvl val="lvl"/>
          <dgm:resizeHandles val="exact"/>
        </dgm:presLayoutVars>
      </dgm:prSet>
      <dgm:spPr/>
    </dgm:pt>
    <dgm:pt modelId="{11A0FA7D-369A-B540-AFEE-215A8C68D0DF}" type="pres">
      <dgm:prSet presAssocID="{B97EBD31-C47E-467D-A415-84B2D8D8D295}" presName="linNode" presStyleCnt="0"/>
      <dgm:spPr/>
    </dgm:pt>
    <dgm:pt modelId="{06DFA5FA-46F3-E143-B2B6-650ABAFAA7EB}" type="pres">
      <dgm:prSet presAssocID="{B97EBD31-C47E-467D-A415-84B2D8D8D295}" presName="parentText" presStyleLbl="solidFgAcc1" presStyleIdx="0" presStyleCnt="5">
        <dgm:presLayoutVars>
          <dgm:chMax val="1"/>
          <dgm:bulletEnabled/>
        </dgm:presLayoutVars>
      </dgm:prSet>
      <dgm:spPr/>
    </dgm:pt>
    <dgm:pt modelId="{330AE45F-115D-6F46-9F9F-5C134248EA4F}" type="pres">
      <dgm:prSet presAssocID="{B97EBD31-C47E-467D-A415-84B2D8D8D295}" presName="descendantText" presStyleLbl="alignNode1" presStyleIdx="0" presStyleCnt="5">
        <dgm:presLayoutVars>
          <dgm:bulletEnabled/>
        </dgm:presLayoutVars>
      </dgm:prSet>
      <dgm:spPr/>
    </dgm:pt>
    <dgm:pt modelId="{61D77853-07FB-9746-B24F-A1C34EC9F03B}" type="pres">
      <dgm:prSet presAssocID="{8B69FB21-4CEC-4CF7-84A0-03F4B4228541}" presName="sp" presStyleCnt="0"/>
      <dgm:spPr/>
    </dgm:pt>
    <dgm:pt modelId="{4FEEEFEA-C6F7-E14D-AECF-B34EFB45FD11}" type="pres">
      <dgm:prSet presAssocID="{044A406C-46B0-4D60-895B-26369143D8CE}" presName="linNode" presStyleCnt="0"/>
      <dgm:spPr/>
    </dgm:pt>
    <dgm:pt modelId="{91CB906A-FC7E-374E-BFB6-35FB9025A73C}" type="pres">
      <dgm:prSet presAssocID="{044A406C-46B0-4D60-895B-26369143D8CE}" presName="parentText" presStyleLbl="solidFgAcc1" presStyleIdx="1" presStyleCnt="5">
        <dgm:presLayoutVars>
          <dgm:chMax val="1"/>
          <dgm:bulletEnabled/>
        </dgm:presLayoutVars>
      </dgm:prSet>
      <dgm:spPr/>
    </dgm:pt>
    <dgm:pt modelId="{AF4DAD55-BA72-7C47-82E8-BE9DDECA6715}" type="pres">
      <dgm:prSet presAssocID="{044A406C-46B0-4D60-895B-26369143D8CE}" presName="descendantText" presStyleLbl="alignNode1" presStyleIdx="1" presStyleCnt="5">
        <dgm:presLayoutVars>
          <dgm:bulletEnabled/>
        </dgm:presLayoutVars>
      </dgm:prSet>
      <dgm:spPr/>
    </dgm:pt>
    <dgm:pt modelId="{1CFE8FBD-1B01-C04C-B80A-3DDB3CFCF963}" type="pres">
      <dgm:prSet presAssocID="{C26FA28E-0490-4719-8053-91501E416615}" presName="sp" presStyleCnt="0"/>
      <dgm:spPr/>
    </dgm:pt>
    <dgm:pt modelId="{DEA8E1D5-873E-864E-BD9E-5DA0706F34DB}" type="pres">
      <dgm:prSet presAssocID="{44456130-7A88-465C-9547-896BB9B54045}" presName="linNode" presStyleCnt="0"/>
      <dgm:spPr/>
    </dgm:pt>
    <dgm:pt modelId="{26F02A0F-7E60-F648-8D73-64809C64A1E3}" type="pres">
      <dgm:prSet presAssocID="{44456130-7A88-465C-9547-896BB9B54045}" presName="parentText" presStyleLbl="solidFgAcc1" presStyleIdx="2" presStyleCnt="5">
        <dgm:presLayoutVars>
          <dgm:chMax val="1"/>
          <dgm:bulletEnabled/>
        </dgm:presLayoutVars>
      </dgm:prSet>
      <dgm:spPr/>
    </dgm:pt>
    <dgm:pt modelId="{EEEEC021-1B6B-944A-8C78-ED1D0C29C72B}" type="pres">
      <dgm:prSet presAssocID="{44456130-7A88-465C-9547-896BB9B54045}" presName="descendantText" presStyleLbl="alignNode1" presStyleIdx="2" presStyleCnt="5">
        <dgm:presLayoutVars>
          <dgm:bulletEnabled/>
        </dgm:presLayoutVars>
      </dgm:prSet>
      <dgm:spPr/>
    </dgm:pt>
    <dgm:pt modelId="{595DEDE6-9BDA-0042-8F22-81C5002BE7B8}" type="pres">
      <dgm:prSet presAssocID="{17505CE0-DAEC-4813-BC0F-3EC0047A34CC}" presName="sp" presStyleCnt="0"/>
      <dgm:spPr/>
    </dgm:pt>
    <dgm:pt modelId="{7DB56E00-7171-1E4F-86E5-525065AE6915}" type="pres">
      <dgm:prSet presAssocID="{F59E34AB-5ADD-42AC-9AB1-5E967286CF9B}" presName="linNode" presStyleCnt="0"/>
      <dgm:spPr/>
    </dgm:pt>
    <dgm:pt modelId="{1E04C299-CD9E-D541-9F10-0D91206999BB}" type="pres">
      <dgm:prSet presAssocID="{F59E34AB-5ADD-42AC-9AB1-5E967286CF9B}" presName="parentText" presStyleLbl="solidFgAcc1" presStyleIdx="3" presStyleCnt="5">
        <dgm:presLayoutVars>
          <dgm:chMax val="1"/>
          <dgm:bulletEnabled/>
        </dgm:presLayoutVars>
      </dgm:prSet>
      <dgm:spPr/>
    </dgm:pt>
    <dgm:pt modelId="{8D14BBE6-BE51-6248-B29D-FEE84384FC9B}" type="pres">
      <dgm:prSet presAssocID="{F59E34AB-5ADD-42AC-9AB1-5E967286CF9B}" presName="descendantText" presStyleLbl="alignNode1" presStyleIdx="3" presStyleCnt="5">
        <dgm:presLayoutVars>
          <dgm:bulletEnabled/>
        </dgm:presLayoutVars>
      </dgm:prSet>
      <dgm:spPr/>
    </dgm:pt>
    <dgm:pt modelId="{989501EE-7F0A-FC40-B4E2-4589BC7E455E}" type="pres">
      <dgm:prSet presAssocID="{70D743FE-BA04-412D-8423-AF99A26B8AFA}" presName="sp" presStyleCnt="0"/>
      <dgm:spPr/>
    </dgm:pt>
    <dgm:pt modelId="{56CFE89A-9EC0-8C44-84B6-43EF0A6219C2}" type="pres">
      <dgm:prSet presAssocID="{3AB209B5-FA81-48D6-89CC-00ED636E5967}" presName="linNode" presStyleCnt="0"/>
      <dgm:spPr/>
    </dgm:pt>
    <dgm:pt modelId="{3F9BBF18-8F89-5D42-825B-057FD3ED704E}" type="pres">
      <dgm:prSet presAssocID="{3AB209B5-FA81-48D6-89CC-00ED636E5967}" presName="parentText" presStyleLbl="solidFgAcc1" presStyleIdx="4" presStyleCnt="5">
        <dgm:presLayoutVars>
          <dgm:chMax val="1"/>
          <dgm:bulletEnabled/>
        </dgm:presLayoutVars>
      </dgm:prSet>
      <dgm:spPr/>
    </dgm:pt>
    <dgm:pt modelId="{BC2A1F15-18F2-4944-A2DB-7A6483C7C675}" type="pres">
      <dgm:prSet presAssocID="{3AB209B5-FA81-48D6-89CC-00ED636E5967}" presName="descendantText" presStyleLbl="alignNode1" presStyleIdx="4" presStyleCnt="5">
        <dgm:presLayoutVars>
          <dgm:bulletEnabled/>
        </dgm:presLayoutVars>
      </dgm:prSet>
      <dgm:spPr/>
    </dgm:pt>
  </dgm:ptLst>
  <dgm:cxnLst>
    <dgm:cxn modelId="{62E3EC05-C351-4A5E-B716-1C8F4660EB87}" srcId="{D8078981-7305-4F59-88AD-0EB4C686E5D4}" destId="{F59E34AB-5ADD-42AC-9AB1-5E967286CF9B}" srcOrd="3" destOrd="0" parTransId="{3FF867A1-3726-4FC1-9738-30F69350602A}" sibTransId="{70D743FE-BA04-412D-8423-AF99A26B8AFA}"/>
    <dgm:cxn modelId="{C678BD06-20CA-3C47-A589-DAB3DC89BE4D}" type="presOf" srcId="{423EF1C0-8312-4451-889C-EC4C6AAD133B}" destId="{330AE45F-115D-6F46-9F9F-5C134248EA4F}" srcOrd="0" destOrd="0" presId="urn:microsoft.com/office/officeart/2016/7/layout/VerticalHollowActionList"/>
    <dgm:cxn modelId="{1CA86808-04A3-41B6-BB1B-F93BF7EDE51E}" srcId="{B97EBD31-C47E-467D-A415-84B2D8D8D295}" destId="{423EF1C0-8312-4451-889C-EC4C6AAD133B}" srcOrd="0" destOrd="0" parTransId="{EB7767E5-D186-4C53-B1A3-7EF9CFC16EA4}" sibTransId="{0BED95B7-D4A1-4FFC-8C78-A263F8A937C9}"/>
    <dgm:cxn modelId="{A37D8F2C-CB6A-44DB-8FB1-26D01ED1B756}" srcId="{44456130-7A88-465C-9547-896BB9B54045}" destId="{05B53A3B-0E50-4671-AD9B-93FFB9BAA6BD}" srcOrd="0" destOrd="0" parTransId="{7A9811A8-01A5-4CAF-87F3-105F498407B4}" sibTransId="{86AFC8AB-597A-462B-A269-7F01A6B3A490}"/>
    <dgm:cxn modelId="{AA9F262E-1125-3E49-AC11-6BB30B601A35}" type="presOf" srcId="{FEB4FB76-072E-4B96-AF12-28DD39D37024}" destId="{BC2A1F15-18F2-4944-A2DB-7A6483C7C675}" srcOrd="0" destOrd="0" presId="urn:microsoft.com/office/officeart/2016/7/layout/VerticalHollowActionList"/>
    <dgm:cxn modelId="{7006A038-E3F7-4707-8776-FBD57C5DF7F5}" srcId="{F59E34AB-5ADD-42AC-9AB1-5E967286CF9B}" destId="{A1C27420-D225-48B4-BCFE-252FBB9C9858}" srcOrd="0" destOrd="0" parTransId="{0B8014A3-CA21-42B8-86DA-C368EB46AD77}" sibTransId="{7661585B-5254-4B5E-BF24-3427BDB9CD9C}"/>
    <dgm:cxn modelId="{C779BE3A-7C22-7541-AA92-344D5EF18016}" type="presOf" srcId="{03684713-81B9-49CA-AF3C-622119894F3E}" destId="{AF4DAD55-BA72-7C47-82E8-BE9DDECA6715}" srcOrd="0" destOrd="0" presId="urn:microsoft.com/office/officeart/2016/7/layout/VerticalHollowActionList"/>
    <dgm:cxn modelId="{B51D393D-0F2E-6445-935E-FE7BB660BC71}" type="presOf" srcId="{B97EBD31-C47E-467D-A415-84B2D8D8D295}" destId="{06DFA5FA-46F3-E143-B2B6-650ABAFAA7EB}" srcOrd="0" destOrd="0" presId="urn:microsoft.com/office/officeart/2016/7/layout/VerticalHollowActionList"/>
    <dgm:cxn modelId="{07AB2E40-B37A-41FE-8BCD-19AF67333726}" srcId="{D8078981-7305-4F59-88AD-0EB4C686E5D4}" destId="{044A406C-46B0-4D60-895B-26369143D8CE}" srcOrd="1" destOrd="0" parTransId="{3FB3A39A-8C06-4EB6-9850-A7E2853260D8}" sibTransId="{C26FA28E-0490-4719-8053-91501E416615}"/>
    <dgm:cxn modelId="{DBB68F61-8BFC-5A44-9F58-F3C52395B287}" type="presOf" srcId="{D8078981-7305-4F59-88AD-0EB4C686E5D4}" destId="{446E15A0-C875-FF41-A2CC-6214CE5CD3A5}" srcOrd="0" destOrd="0" presId="urn:microsoft.com/office/officeart/2016/7/layout/VerticalHollowActionList"/>
    <dgm:cxn modelId="{B68A0469-1691-3946-A861-DB750D831E7E}" type="presOf" srcId="{05B53A3B-0E50-4671-AD9B-93FFB9BAA6BD}" destId="{EEEEC021-1B6B-944A-8C78-ED1D0C29C72B}" srcOrd="0" destOrd="0" presId="urn:microsoft.com/office/officeart/2016/7/layout/VerticalHollowActionList"/>
    <dgm:cxn modelId="{6195086A-48EF-4547-BE0C-B1A4046F150B}" srcId="{D8078981-7305-4F59-88AD-0EB4C686E5D4}" destId="{B97EBD31-C47E-467D-A415-84B2D8D8D295}" srcOrd="0" destOrd="0" parTransId="{5E12DBBA-9A74-475C-99F4-8E0BED47D918}" sibTransId="{8B69FB21-4CEC-4CF7-84A0-03F4B4228541}"/>
    <dgm:cxn modelId="{3B50A66A-6577-1649-BB07-FFCC1FB40385}" type="presOf" srcId="{F59E34AB-5ADD-42AC-9AB1-5E967286CF9B}" destId="{1E04C299-CD9E-D541-9F10-0D91206999BB}" srcOrd="0" destOrd="0" presId="urn:microsoft.com/office/officeart/2016/7/layout/VerticalHollowActionList"/>
    <dgm:cxn modelId="{984B296B-3344-E946-B5AF-7CA6EF25D867}" type="presOf" srcId="{044A406C-46B0-4D60-895B-26369143D8CE}" destId="{91CB906A-FC7E-374E-BFB6-35FB9025A73C}" srcOrd="0" destOrd="0" presId="urn:microsoft.com/office/officeart/2016/7/layout/VerticalHollowActionList"/>
    <dgm:cxn modelId="{2BFAF57B-7DFF-4A1E-9CC7-BA0A324746F6}" srcId="{D8078981-7305-4F59-88AD-0EB4C686E5D4}" destId="{44456130-7A88-465C-9547-896BB9B54045}" srcOrd="2" destOrd="0" parTransId="{18F407D9-38FD-436A-B8BE-AC3F12586593}" sibTransId="{17505CE0-DAEC-4813-BC0F-3EC0047A34CC}"/>
    <dgm:cxn modelId="{7227127D-CE30-7545-A018-A6983336C939}" type="presOf" srcId="{44456130-7A88-465C-9547-896BB9B54045}" destId="{26F02A0F-7E60-F648-8D73-64809C64A1E3}" srcOrd="0" destOrd="0" presId="urn:microsoft.com/office/officeart/2016/7/layout/VerticalHollowActionList"/>
    <dgm:cxn modelId="{273B93AB-C2D1-4503-9D32-4FCDD8C6E457}" srcId="{D8078981-7305-4F59-88AD-0EB4C686E5D4}" destId="{3AB209B5-FA81-48D6-89CC-00ED636E5967}" srcOrd="4" destOrd="0" parTransId="{FCA77D2E-E184-4A47-95A2-4A86D690B917}" sibTransId="{EBD64F52-886B-4FBE-8EF3-A82D1D6175C4}"/>
    <dgm:cxn modelId="{18101BC3-CA62-4363-A10A-8A9F550AB16E}" srcId="{044A406C-46B0-4D60-895B-26369143D8CE}" destId="{03684713-81B9-49CA-AF3C-622119894F3E}" srcOrd="0" destOrd="0" parTransId="{9F93E104-424F-4520-BA4B-9CB072EBE8A1}" sibTransId="{DF52B34E-2EB8-44A1-BC79-43F407C9DBC6}"/>
    <dgm:cxn modelId="{969A13E8-5CB3-8941-BAB1-690E28F504CF}" type="presOf" srcId="{A1C27420-D225-48B4-BCFE-252FBB9C9858}" destId="{8D14BBE6-BE51-6248-B29D-FEE84384FC9B}" srcOrd="0" destOrd="0" presId="urn:microsoft.com/office/officeart/2016/7/layout/VerticalHollowActionList"/>
    <dgm:cxn modelId="{6BEAA6F6-8003-4758-955C-C3AFC173AC03}" srcId="{3AB209B5-FA81-48D6-89CC-00ED636E5967}" destId="{FEB4FB76-072E-4B96-AF12-28DD39D37024}" srcOrd="0" destOrd="0" parTransId="{D823F907-D90D-4087-8E81-9F64F3DD9988}" sibTransId="{08AF588A-72D6-498B-871E-B27A327A378A}"/>
    <dgm:cxn modelId="{58E131FC-02DF-6740-8BEB-B26AF4AF0D06}" type="presOf" srcId="{3AB209B5-FA81-48D6-89CC-00ED636E5967}" destId="{3F9BBF18-8F89-5D42-825B-057FD3ED704E}" srcOrd="0" destOrd="0" presId="urn:microsoft.com/office/officeart/2016/7/layout/VerticalHollowActionList"/>
    <dgm:cxn modelId="{BB1D74F0-8D44-9E4A-B9B4-A534DDC8AF96}" type="presParOf" srcId="{446E15A0-C875-FF41-A2CC-6214CE5CD3A5}" destId="{11A0FA7D-369A-B540-AFEE-215A8C68D0DF}" srcOrd="0" destOrd="0" presId="urn:microsoft.com/office/officeart/2016/7/layout/VerticalHollowActionList"/>
    <dgm:cxn modelId="{B45CDB3D-0A98-5D49-8308-E262EB8413BD}" type="presParOf" srcId="{11A0FA7D-369A-B540-AFEE-215A8C68D0DF}" destId="{06DFA5FA-46F3-E143-B2B6-650ABAFAA7EB}" srcOrd="0" destOrd="0" presId="urn:microsoft.com/office/officeart/2016/7/layout/VerticalHollowActionList"/>
    <dgm:cxn modelId="{2F175992-51A0-8140-9E31-67D83E8125C2}" type="presParOf" srcId="{11A0FA7D-369A-B540-AFEE-215A8C68D0DF}" destId="{330AE45F-115D-6F46-9F9F-5C134248EA4F}" srcOrd="1" destOrd="0" presId="urn:microsoft.com/office/officeart/2016/7/layout/VerticalHollowActionList"/>
    <dgm:cxn modelId="{7DD233C3-4349-274B-84B9-5C59936C587F}" type="presParOf" srcId="{446E15A0-C875-FF41-A2CC-6214CE5CD3A5}" destId="{61D77853-07FB-9746-B24F-A1C34EC9F03B}" srcOrd="1" destOrd="0" presId="urn:microsoft.com/office/officeart/2016/7/layout/VerticalHollowActionList"/>
    <dgm:cxn modelId="{61A864F2-8BCA-F642-8486-32B6D166532A}" type="presParOf" srcId="{446E15A0-C875-FF41-A2CC-6214CE5CD3A5}" destId="{4FEEEFEA-C6F7-E14D-AECF-B34EFB45FD11}" srcOrd="2" destOrd="0" presId="urn:microsoft.com/office/officeart/2016/7/layout/VerticalHollowActionList"/>
    <dgm:cxn modelId="{E2B97F82-E39C-3544-ADF3-D15828A2AB94}" type="presParOf" srcId="{4FEEEFEA-C6F7-E14D-AECF-B34EFB45FD11}" destId="{91CB906A-FC7E-374E-BFB6-35FB9025A73C}" srcOrd="0" destOrd="0" presId="urn:microsoft.com/office/officeart/2016/7/layout/VerticalHollowActionList"/>
    <dgm:cxn modelId="{70D3EEB6-2333-2D4E-8A63-0C929F9B6F06}" type="presParOf" srcId="{4FEEEFEA-C6F7-E14D-AECF-B34EFB45FD11}" destId="{AF4DAD55-BA72-7C47-82E8-BE9DDECA6715}" srcOrd="1" destOrd="0" presId="urn:microsoft.com/office/officeart/2016/7/layout/VerticalHollowActionList"/>
    <dgm:cxn modelId="{38834B14-F4B6-4C4F-9540-2657BBB55DB2}" type="presParOf" srcId="{446E15A0-C875-FF41-A2CC-6214CE5CD3A5}" destId="{1CFE8FBD-1B01-C04C-B80A-3DDB3CFCF963}" srcOrd="3" destOrd="0" presId="urn:microsoft.com/office/officeart/2016/7/layout/VerticalHollowActionList"/>
    <dgm:cxn modelId="{27C3CBAE-B389-8C43-BCBE-9A72E0E59C6C}" type="presParOf" srcId="{446E15A0-C875-FF41-A2CC-6214CE5CD3A5}" destId="{DEA8E1D5-873E-864E-BD9E-5DA0706F34DB}" srcOrd="4" destOrd="0" presId="urn:microsoft.com/office/officeart/2016/7/layout/VerticalHollowActionList"/>
    <dgm:cxn modelId="{EA102180-DFD7-E84F-9AB1-C23432F9F2DE}" type="presParOf" srcId="{DEA8E1D5-873E-864E-BD9E-5DA0706F34DB}" destId="{26F02A0F-7E60-F648-8D73-64809C64A1E3}" srcOrd="0" destOrd="0" presId="urn:microsoft.com/office/officeart/2016/7/layout/VerticalHollowActionList"/>
    <dgm:cxn modelId="{2F78EED1-17FE-CF49-B2F9-5B3AB6369FDD}" type="presParOf" srcId="{DEA8E1D5-873E-864E-BD9E-5DA0706F34DB}" destId="{EEEEC021-1B6B-944A-8C78-ED1D0C29C72B}" srcOrd="1" destOrd="0" presId="urn:microsoft.com/office/officeart/2016/7/layout/VerticalHollowActionList"/>
    <dgm:cxn modelId="{26264A96-CB69-3441-8514-51CBDD28C3D4}" type="presParOf" srcId="{446E15A0-C875-FF41-A2CC-6214CE5CD3A5}" destId="{595DEDE6-9BDA-0042-8F22-81C5002BE7B8}" srcOrd="5" destOrd="0" presId="urn:microsoft.com/office/officeart/2016/7/layout/VerticalHollowActionList"/>
    <dgm:cxn modelId="{D5DF9B64-32B5-3948-948B-2AC7ADA1F5F5}" type="presParOf" srcId="{446E15A0-C875-FF41-A2CC-6214CE5CD3A5}" destId="{7DB56E00-7171-1E4F-86E5-525065AE6915}" srcOrd="6" destOrd="0" presId="urn:microsoft.com/office/officeart/2016/7/layout/VerticalHollowActionList"/>
    <dgm:cxn modelId="{CEE3BC93-0AE7-494D-9B34-8C19380B3E8B}" type="presParOf" srcId="{7DB56E00-7171-1E4F-86E5-525065AE6915}" destId="{1E04C299-CD9E-D541-9F10-0D91206999BB}" srcOrd="0" destOrd="0" presId="urn:microsoft.com/office/officeart/2016/7/layout/VerticalHollowActionList"/>
    <dgm:cxn modelId="{37C4055B-325F-AB4E-BE6A-6359A0870E31}" type="presParOf" srcId="{7DB56E00-7171-1E4F-86E5-525065AE6915}" destId="{8D14BBE6-BE51-6248-B29D-FEE84384FC9B}" srcOrd="1" destOrd="0" presId="urn:microsoft.com/office/officeart/2016/7/layout/VerticalHollowActionList"/>
    <dgm:cxn modelId="{BA593507-EA87-1043-96BC-EC8C060C0C3F}" type="presParOf" srcId="{446E15A0-C875-FF41-A2CC-6214CE5CD3A5}" destId="{989501EE-7F0A-FC40-B4E2-4589BC7E455E}" srcOrd="7" destOrd="0" presId="urn:microsoft.com/office/officeart/2016/7/layout/VerticalHollowActionList"/>
    <dgm:cxn modelId="{640ABECF-D4C5-844D-AA8A-2B23C21EE84A}" type="presParOf" srcId="{446E15A0-C875-FF41-A2CC-6214CE5CD3A5}" destId="{56CFE89A-9EC0-8C44-84B6-43EF0A6219C2}" srcOrd="8" destOrd="0" presId="urn:microsoft.com/office/officeart/2016/7/layout/VerticalHollowActionList"/>
    <dgm:cxn modelId="{285CC636-70E2-C347-9556-581CE70BFB3B}" type="presParOf" srcId="{56CFE89A-9EC0-8C44-84B6-43EF0A6219C2}" destId="{3F9BBF18-8F89-5D42-825B-057FD3ED704E}" srcOrd="0" destOrd="0" presId="urn:microsoft.com/office/officeart/2016/7/layout/VerticalHollowActionList"/>
    <dgm:cxn modelId="{3DD10738-4549-D14A-96B8-C6D61D88C4FE}" type="presParOf" srcId="{56CFE89A-9EC0-8C44-84B6-43EF0A6219C2}" destId="{BC2A1F15-18F2-4944-A2DB-7A6483C7C675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CB05AF5-5A50-4107-BA1A-3438ACB5ABEC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5D59FA8-8083-4059-8A70-E8F961F21A0A}">
      <dgm:prSet/>
      <dgm:spPr/>
      <dgm:t>
        <a:bodyPr/>
        <a:lstStyle/>
        <a:p>
          <a:r>
            <a:rPr lang="en-US"/>
            <a:t>Read the question or prompt first</a:t>
          </a:r>
        </a:p>
      </dgm:t>
    </dgm:pt>
    <dgm:pt modelId="{FD9E01FB-DB66-4EB6-9D20-8FFEDA1A34CD}" type="parTrans" cxnId="{B63794D7-7AA4-494E-8C24-5A5F268F778C}">
      <dgm:prSet/>
      <dgm:spPr/>
      <dgm:t>
        <a:bodyPr/>
        <a:lstStyle/>
        <a:p>
          <a:endParaRPr lang="en-US"/>
        </a:p>
      </dgm:t>
    </dgm:pt>
    <dgm:pt modelId="{92207FFF-9EAD-428B-8612-8C8E8CA97D83}" type="sibTrans" cxnId="{B63794D7-7AA4-494E-8C24-5A5F268F778C}">
      <dgm:prSet/>
      <dgm:spPr/>
      <dgm:t>
        <a:bodyPr/>
        <a:lstStyle/>
        <a:p>
          <a:endParaRPr lang="en-US"/>
        </a:p>
      </dgm:t>
    </dgm:pt>
    <dgm:pt modelId="{04D42C71-C357-4239-B1A1-2045C2FFDDDE}">
      <dgm:prSet/>
      <dgm:spPr/>
      <dgm:t>
        <a:bodyPr/>
        <a:lstStyle/>
        <a:p>
          <a:r>
            <a:rPr lang="en-US"/>
            <a:t>Read the fact pattern once all the way through without taking notes</a:t>
          </a:r>
        </a:p>
      </dgm:t>
    </dgm:pt>
    <dgm:pt modelId="{4BFE0AD5-E0B6-4D32-9482-870B0C411345}" type="parTrans" cxnId="{54F8A91A-31B8-450C-8822-524012F2D43F}">
      <dgm:prSet/>
      <dgm:spPr/>
      <dgm:t>
        <a:bodyPr/>
        <a:lstStyle/>
        <a:p>
          <a:endParaRPr lang="en-US"/>
        </a:p>
      </dgm:t>
    </dgm:pt>
    <dgm:pt modelId="{188477A6-E55E-4F1E-8565-225617F226C7}" type="sibTrans" cxnId="{54F8A91A-31B8-450C-8822-524012F2D43F}">
      <dgm:prSet/>
      <dgm:spPr/>
      <dgm:t>
        <a:bodyPr/>
        <a:lstStyle/>
        <a:p>
          <a:endParaRPr lang="en-US"/>
        </a:p>
      </dgm:t>
    </dgm:pt>
    <dgm:pt modelId="{7EB19CE0-15D8-467C-B112-44644A33B0FB}">
      <dgm:prSet/>
      <dgm:spPr/>
      <dgm:t>
        <a:bodyPr/>
        <a:lstStyle/>
        <a:p>
          <a:r>
            <a:rPr lang="en-US"/>
            <a:t>Read the fact patter again and note the issues, underline key facts, etc.</a:t>
          </a:r>
        </a:p>
      </dgm:t>
    </dgm:pt>
    <dgm:pt modelId="{1EEB2737-1704-49E9-A535-4B11F53D67FA}" type="parTrans" cxnId="{EC3542AA-8649-4976-B6F6-74ECB68CD5E6}">
      <dgm:prSet/>
      <dgm:spPr/>
      <dgm:t>
        <a:bodyPr/>
        <a:lstStyle/>
        <a:p>
          <a:endParaRPr lang="en-US"/>
        </a:p>
      </dgm:t>
    </dgm:pt>
    <dgm:pt modelId="{F8F59E2F-4522-4785-9ECD-70396CFF014E}" type="sibTrans" cxnId="{EC3542AA-8649-4976-B6F6-74ECB68CD5E6}">
      <dgm:prSet/>
      <dgm:spPr/>
      <dgm:t>
        <a:bodyPr/>
        <a:lstStyle/>
        <a:p>
          <a:endParaRPr lang="en-US"/>
        </a:p>
      </dgm:t>
    </dgm:pt>
    <dgm:pt modelId="{CD4BED32-3937-495C-842B-683C6EF8B1C5}">
      <dgm:prSet/>
      <dgm:spPr/>
      <dgm:t>
        <a:bodyPr/>
        <a:lstStyle/>
        <a:p>
          <a:r>
            <a:rPr lang="en-US"/>
            <a:t>Outline your answer with headings for each issue and sub-issue</a:t>
          </a:r>
        </a:p>
      </dgm:t>
    </dgm:pt>
    <dgm:pt modelId="{6ECD92E9-D32A-4634-8C17-9F2EF02ACFE6}" type="parTrans" cxnId="{8ECC2130-A057-42E3-A8FD-AA42C9B755C7}">
      <dgm:prSet/>
      <dgm:spPr/>
      <dgm:t>
        <a:bodyPr/>
        <a:lstStyle/>
        <a:p>
          <a:endParaRPr lang="en-US"/>
        </a:p>
      </dgm:t>
    </dgm:pt>
    <dgm:pt modelId="{DB621EF6-7923-4D4D-82D9-3EB824800701}" type="sibTrans" cxnId="{8ECC2130-A057-42E3-A8FD-AA42C9B755C7}">
      <dgm:prSet/>
      <dgm:spPr/>
      <dgm:t>
        <a:bodyPr/>
        <a:lstStyle/>
        <a:p>
          <a:endParaRPr lang="en-US"/>
        </a:p>
      </dgm:t>
    </dgm:pt>
    <dgm:pt modelId="{DC925DF2-CBB5-4A2D-A515-A92AD6961510}">
      <dgm:prSet/>
      <dgm:spPr/>
      <dgm:t>
        <a:bodyPr/>
        <a:lstStyle/>
        <a:p>
          <a:r>
            <a:rPr lang="en-US"/>
            <a:t>Organize the issues chronologically</a:t>
          </a:r>
        </a:p>
      </dgm:t>
    </dgm:pt>
    <dgm:pt modelId="{34F47E21-190E-4B60-B0A4-674CCC19119B}" type="parTrans" cxnId="{64D03A55-7AA4-45E0-A3DD-F1B1A84C068B}">
      <dgm:prSet/>
      <dgm:spPr/>
      <dgm:t>
        <a:bodyPr/>
        <a:lstStyle/>
        <a:p>
          <a:endParaRPr lang="en-US"/>
        </a:p>
      </dgm:t>
    </dgm:pt>
    <dgm:pt modelId="{B62639B5-EFE7-43E5-8F7D-6850B53ED355}" type="sibTrans" cxnId="{64D03A55-7AA4-45E0-A3DD-F1B1A84C068B}">
      <dgm:prSet/>
      <dgm:spPr/>
      <dgm:t>
        <a:bodyPr/>
        <a:lstStyle/>
        <a:p>
          <a:endParaRPr lang="en-US"/>
        </a:p>
      </dgm:t>
    </dgm:pt>
    <dgm:pt modelId="{D2B5B4EC-856C-4BE6-83E1-BF6BF75E03AA}">
      <dgm:prSet/>
      <dgm:spPr/>
      <dgm:t>
        <a:bodyPr/>
        <a:lstStyle/>
        <a:p>
          <a:r>
            <a:rPr lang="en-US" dirty="0"/>
            <a:t>Use the IRAC structure to analyze each issue (use mini-IRACs for sub-issues)</a:t>
          </a:r>
        </a:p>
      </dgm:t>
    </dgm:pt>
    <dgm:pt modelId="{E5D77BBB-FCA3-479C-9713-6C45960B87C3}" type="parTrans" cxnId="{8FFA909B-0738-4E29-9052-127CCF74FBC3}">
      <dgm:prSet/>
      <dgm:spPr/>
      <dgm:t>
        <a:bodyPr/>
        <a:lstStyle/>
        <a:p>
          <a:endParaRPr lang="en-US"/>
        </a:p>
      </dgm:t>
    </dgm:pt>
    <dgm:pt modelId="{68AC0B8A-55AB-49A5-950B-AF07589B7EE9}" type="sibTrans" cxnId="{8FFA909B-0738-4E29-9052-127CCF74FBC3}">
      <dgm:prSet/>
      <dgm:spPr/>
      <dgm:t>
        <a:bodyPr/>
        <a:lstStyle/>
        <a:p>
          <a:endParaRPr lang="en-US"/>
        </a:p>
      </dgm:t>
    </dgm:pt>
    <dgm:pt modelId="{54D783FB-0BCA-496F-A4D3-006C4CB1F726}">
      <dgm:prSet/>
      <dgm:spPr/>
      <dgm:t>
        <a:bodyPr/>
        <a:lstStyle/>
        <a:p>
          <a:r>
            <a:rPr lang="en-US"/>
            <a:t>Goal = clear and concise writing. Short paragraphs and short sentences.</a:t>
          </a:r>
        </a:p>
      </dgm:t>
    </dgm:pt>
    <dgm:pt modelId="{3783653E-41E9-48B4-B445-C1DCB7D32E9B}" type="parTrans" cxnId="{EFEF4760-322E-4497-B050-6F4EF99FD3CF}">
      <dgm:prSet/>
      <dgm:spPr/>
      <dgm:t>
        <a:bodyPr/>
        <a:lstStyle/>
        <a:p>
          <a:endParaRPr lang="en-US"/>
        </a:p>
      </dgm:t>
    </dgm:pt>
    <dgm:pt modelId="{167A1737-429C-40C6-8C10-A7428F9523D3}" type="sibTrans" cxnId="{EFEF4760-322E-4497-B050-6F4EF99FD3CF}">
      <dgm:prSet/>
      <dgm:spPr/>
      <dgm:t>
        <a:bodyPr/>
        <a:lstStyle/>
        <a:p>
          <a:endParaRPr lang="en-US"/>
        </a:p>
      </dgm:t>
    </dgm:pt>
    <dgm:pt modelId="{011AC52A-4799-A247-AE07-7A0A0A02CFD1}">
      <dgm:prSet/>
      <dgm:spPr/>
      <dgm:t>
        <a:bodyPr/>
        <a:lstStyle/>
        <a:p>
          <a:r>
            <a:rPr lang="en-US" dirty="0"/>
            <a:t>Use policy considerations as a tie-breaker</a:t>
          </a:r>
        </a:p>
      </dgm:t>
    </dgm:pt>
    <dgm:pt modelId="{B60F3660-F6C4-954D-82D5-E8A68D647F56}" type="parTrans" cxnId="{906D2FEB-EAA3-4444-89D3-770D61F780A3}">
      <dgm:prSet/>
      <dgm:spPr/>
      <dgm:t>
        <a:bodyPr/>
        <a:lstStyle/>
        <a:p>
          <a:endParaRPr lang="en-US"/>
        </a:p>
      </dgm:t>
    </dgm:pt>
    <dgm:pt modelId="{9989FEC7-5B49-5347-BF6C-A7DABC3DDC90}" type="sibTrans" cxnId="{906D2FEB-EAA3-4444-89D3-770D61F780A3}">
      <dgm:prSet/>
      <dgm:spPr/>
      <dgm:t>
        <a:bodyPr/>
        <a:lstStyle/>
        <a:p>
          <a:endParaRPr lang="en-US"/>
        </a:p>
      </dgm:t>
    </dgm:pt>
    <dgm:pt modelId="{671E2063-87BB-8745-8F5A-08FAF0188F8C}" type="pres">
      <dgm:prSet presAssocID="{ECB05AF5-5A50-4107-BA1A-3438ACB5ABEC}" presName="Name0" presStyleCnt="0">
        <dgm:presLayoutVars>
          <dgm:dir/>
          <dgm:resizeHandles val="exact"/>
        </dgm:presLayoutVars>
      </dgm:prSet>
      <dgm:spPr/>
    </dgm:pt>
    <dgm:pt modelId="{E3FD6588-9AAC-114A-BC6A-2210479DE6C2}" type="pres">
      <dgm:prSet presAssocID="{85D59FA8-8083-4059-8A70-E8F961F21A0A}" presName="node" presStyleLbl="node1" presStyleIdx="0" presStyleCnt="8">
        <dgm:presLayoutVars>
          <dgm:bulletEnabled val="1"/>
        </dgm:presLayoutVars>
      </dgm:prSet>
      <dgm:spPr/>
    </dgm:pt>
    <dgm:pt modelId="{1876C247-118C-F143-A5E1-1BF3A53352C8}" type="pres">
      <dgm:prSet presAssocID="{92207FFF-9EAD-428B-8612-8C8E8CA97D83}" presName="sibTrans" presStyleLbl="sibTrans1D1" presStyleIdx="0" presStyleCnt="7"/>
      <dgm:spPr/>
    </dgm:pt>
    <dgm:pt modelId="{2D4DB1A7-A2DB-E040-9191-31D68AED064C}" type="pres">
      <dgm:prSet presAssocID="{92207FFF-9EAD-428B-8612-8C8E8CA97D83}" presName="connectorText" presStyleLbl="sibTrans1D1" presStyleIdx="0" presStyleCnt="7"/>
      <dgm:spPr/>
    </dgm:pt>
    <dgm:pt modelId="{1F1ED963-3D61-2347-83BD-FA0B04DC5561}" type="pres">
      <dgm:prSet presAssocID="{04D42C71-C357-4239-B1A1-2045C2FFDDDE}" presName="node" presStyleLbl="node1" presStyleIdx="1" presStyleCnt="8">
        <dgm:presLayoutVars>
          <dgm:bulletEnabled val="1"/>
        </dgm:presLayoutVars>
      </dgm:prSet>
      <dgm:spPr/>
    </dgm:pt>
    <dgm:pt modelId="{86AB7C12-E887-3347-B8D0-65E0B9EC6172}" type="pres">
      <dgm:prSet presAssocID="{188477A6-E55E-4F1E-8565-225617F226C7}" presName="sibTrans" presStyleLbl="sibTrans1D1" presStyleIdx="1" presStyleCnt="7"/>
      <dgm:spPr/>
    </dgm:pt>
    <dgm:pt modelId="{C38CBD0A-F6FE-FE40-86D3-1422BA3DBCCB}" type="pres">
      <dgm:prSet presAssocID="{188477A6-E55E-4F1E-8565-225617F226C7}" presName="connectorText" presStyleLbl="sibTrans1D1" presStyleIdx="1" presStyleCnt="7"/>
      <dgm:spPr/>
    </dgm:pt>
    <dgm:pt modelId="{D0C907E1-38D0-D54E-85E2-B7FB2395BB42}" type="pres">
      <dgm:prSet presAssocID="{7EB19CE0-15D8-467C-B112-44644A33B0FB}" presName="node" presStyleLbl="node1" presStyleIdx="2" presStyleCnt="8">
        <dgm:presLayoutVars>
          <dgm:bulletEnabled val="1"/>
        </dgm:presLayoutVars>
      </dgm:prSet>
      <dgm:spPr/>
    </dgm:pt>
    <dgm:pt modelId="{D0169A07-2022-2642-839C-2259531847DA}" type="pres">
      <dgm:prSet presAssocID="{F8F59E2F-4522-4785-9ECD-70396CFF014E}" presName="sibTrans" presStyleLbl="sibTrans1D1" presStyleIdx="2" presStyleCnt="7"/>
      <dgm:spPr/>
    </dgm:pt>
    <dgm:pt modelId="{AC001E93-59C5-894D-84E5-BAC1AD04D3E1}" type="pres">
      <dgm:prSet presAssocID="{F8F59E2F-4522-4785-9ECD-70396CFF014E}" presName="connectorText" presStyleLbl="sibTrans1D1" presStyleIdx="2" presStyleCnt="7"/>
      <dgm:spPr/>
    </dgm:pt>
    <dgm:pt modelId="{488ACB26-CA71-2448-914E-80F669939C56}" type="pres">
      <dgm:prSet presAssocID="{CD4BED32-3937-495C-842B-683C6EF8B1C5}" presName="node" presStyleLbl="node1" presStyleIdx="3" presStyleCnt="8">
        <dgm:presLayoutVars>
          <dgm:bulletEnabled val="1"/>
        </dgm:presLayoutVars>
      </dgm:prSet>
      <dgm:spPr/>
    </dgm:pt>
    <dgm:pt modelId="{FBAA619E-04D0-F34D-860A-0DA75395AC76}" type="pres">
      <dgm:prSet presAssocID="{DB621EF6-7923-4D4D-82D9-3EB824800701}" presName="sibTrans" presStyleLbl="sibTrans1D1" presStyleIdx="3" presStyleCnt="7"/>
      <dgm:spPr/>
    </dgm:pt>
    <dgm:pt modelId="{AEC486E4-05AF-7B4D-BE31-177350394C8D}" type="pres">
      <dgm:prSet presAssocID="{DB621EF6-7923-4D4D-82D9-3EB824800701}" presName="connectorText" presStyleLbl="sibTrans1D1" presStyleIdx="3" presStyleCnt="7"/>
      <dgm:spPr/>
    </dgm:pt>
    <dgm:pt modelId="{5E1FF327-EC60-634E-BD96-1294A2DD0CA3}" type="pres">
      <dgm:prSet presAssocID="{DC925DF2-CBB5-4A2D-A515-A92AD6961510}" presName="node" presStyleLbl="node1" presStyleIdx="4" presStyleCnt="8">
        <dgm:presLayoutVars>
          <dgm:bulletEnabled val="1"/>
        </dgm:presLayoutVars>
      </dgm:prSet>
      <dgm:spPr/>
    </dgm:pt>
    <dgm:pt modelId="{8A03AF74-DB1B-E64F-9270-2FEF1B30B284}" type="pres">
      <dgm:prSet presAssocID="{B62639B5-EFE7-43E5-8F7D-6850B53ED355}" presName="sibTrans" presStyleLbl="sibTrans1D1" presStyleIdx="4" presStyleCnt="7"/>
      <dgm:spPr/>
    </dgm:pt>
    <dgm:pt modelId="{5BAFD6F0-3180-5448-8F66-0165D1DB7ACA}" type="pres">
      <dgm:prSet presAssocID="{B62639B5-EFE7-43E5-8F7D-6850B53ED355}" presName="connectorText" presStyleLbl="sibTrans1D1" presStyleIdx="4" presStyleCnt="7"/>
      <dgm:spPr/>
    </dgm:pt>
    <dgm:pt modelId="{3AD57D6E-DA8E-2A46-B6F4-629A5AC1860A}" type="pres">
      <dgm:prSet presAssocID="{D2B5B4EC-856C-4BE6-83E1-BF6BF75E03AA}" presName="node" presStyleLbl="node1" presStyleIdx="5" presStyleCnt="8">
        <dgm:presLayoutVars>
          <dgm:bulletEnabled val="1"/>
        </dgm:presLayoutVars>
      </dgm:prSet>
      <dgm:spPr/>
    </dgm:pt>
    <dgm:pt modelId="{FC554730-4C33-E245-B5E9-89615A7F182B}" type="pres">
      <dgm:prSet presAssocID="{68AC0B8A-55AB-49A5-950B-AF07589B7EE9}" presName="sibTrans" presStyleLbl="sibTrans1D1" presStyleIdx="5" presStyleCnt="7"/>
      <dgm:spPr/>
    </dgm:pt>
    <dgm:pt modelId="{87CC7E7B-12C9-7541-BE95-4B70A210F70B}" type="pres">
      <dgm:prSet presAssocID="{68AC0B8A-55AB-49A5-950B-AF07589B7EE9}" presName="connectorText" presStyleLbl="sibTrans1D1" presStyleIdx="5" presStyleCnt="7"/>
      <dgm:spPr/>
    </dgm:pt>
    <dgm:pt modelId="{AF69F7CB-6725-F54E-A429-96B8AF09ADD0}" type="pres">
      <dgm:prSet presAssocID="{011AC52A-4799-A247-AE07-7A0A0A02CFD1}" presName="node" presStyleLbl="node1" presStyleIdx="6" presStyleCnt="8">
        <dgm:presLayoutVars>
          <dgm:bulletEnabled val="1"/>
        </dgm:presLayoutVars>
      </dgm:prSet>
      <dgm:spPr/>
    </dgm:pt>
    <dgm:pt modelId="{C633D8D3-F267-0848-95AC-1E364D280AB5}" type="pres">
      <dgm:prSet presAssocID="{9989FEC7-5B49-5347-BF6C-A7DABC3DDC90}" presName="sibTrans" presStyleLbl="sibTrans1D1" presStyleIdx="6" presStyleCnt="7"/>
      <dgm:spPr/>
    </dgm:pt>
    <dgm:pt modelId="{B2761100-2E82-3C4F-B685-E92EF7836583}" type="pres">
      <dgm:prSet presAssocID="{9989FEC7-5B49-5347-BF6C-A7DABC3DDC90}" presName="connectorText" presStyleLbl="sibTrans1D1" presStyleIdx="6" presStyleCnt="7"/>
      <dgm:spPr/>
    </dgm:pt>
    <dgm:pt modelId="{34A89A02-997C-8640-B217-C112ED088AB3}" type="pres">
      <dgm:prSet presAssocID="{54D783FB-0BCA-496F-A4D3-006C4CB1F726}" presName="node" presStyleLbl="node1" presStyleIdx="7" presStyleCnt="8">
        <dgm:presLayoutVars>
          <dgm:bulletEnabled val="1"/>
        </dgm:presLayoutVars>
      </dgm:prSet>
      <dgm:spPr/>
    </dgm:pt>
  </dgm:ptLst>
  <dgm:cxnLst>
    <dgm:cxn modelId="{CF348600-B684-B648-98E2-9DC9D1F281DA}" type="presOf" srcId="{92207FFF-9EAD-428B-8612-8C8E8CA97D83}" destId="{1876C247-118C-F143-A5E1-1BF3A53352C8}" srcOrd="0" destOrd="0" presId="urn:microsoft.com/office/officeart/2016/7/layout/RepeatingBendingProcessNew"/>
    <dgm:cxn modelId="{15994B0A-CC4B-9A4F-B669-756CACF55EA0}" type="presOf" srcId="{85D59FA8-8083-4059-8A70-E8F961F21A0A}" destId="{E3FD6588-9AAC-114A-BC6A-2210479DE6C2}" srcOrd="0" destOrd="0" presId="urn:microsoft.com/office/officeart/2016/7/layout/RepeatingBendingProcessNew"/>
    <dgm:cxn modelId="{B50A530A-99D6-D04F-9DC8-CF584599F73F}" type="presOf" srcId="{DB621EF6-7923-4D4D-82D9-3EB824800701}" destId="{FBAA619E-04D0-F34D-860A-0DA75395AC76}" srcOrd="0" destOrd="0" presId="urn:microsoft.com/office/officeart/2016/7/layout/RepeatingBendingProcessNew"/>
    <dgm:cxn modelId="{C8BC4F11-7DA6-AB48-90DA-E238E1E6EC93}" type="presOf" srcId="{DC925DF2-CBB5-4A2D-A515-A92AD6961510}" destId="{5E1FF327-EC60-634E-BD96-1294A2DD0CA3}" srcOrd="0" destOrd="0" presId="urn:microsoft.com/office/officeart/2016/7/layout/RepeatingBendingProcessNew"/>
    <dgm:cxn modelId="{4B874512-5B8B-874A-A32F-FD60BF9EB8B9}" type="presOf" srcId="{7EB19CE0-15D8-467C-B112-44644A33B0FB}" destId="{D0C907E1-38D0-D54E-85E2-B7FB2395BB42}" srcOrd="0" destOrd="0" presId="urn:microsoft.com/office/officeart/2016/7/layout/RepeatingBendingProcessNew"/>
    <dgm:cxn modelId="{54F8A91A-31B8-450C-8822-524012F2D43F}" srcId="{ECB05AF5-5A50-4107-BA1A-3438ACB5ABEC}" destId="{04D42C71-C357-4239-B1A1-2045C2FFDDDE}" srcOrd="1" destOrd="0" parTransId="{4BFE0AD5-E0B6-4D32-9482-870B0C411345}" sibTransId="{188477A6-E55E-4F1E-8565-225617F226C7}"/>
    <dgm:cxn modelId="{4F949D1C-77DC-4B4B-8D68-1563791132EF}" type="presOf" srcId="{68AC0B8A-55AB-49A5-950B-AF07589B7EE9}" destId="{FC554730-4C33-E245-B5E9-89615A7F182B}" srcOrd="0" destOrd="0" presId="urn:microsoft.com/office/officeart/2016/7/layout/RepeatingBendingProcessNew"/>
    <dgm:cxn modelId="{8ECC2130-A057-42E3-A8FD-AA42C9B755C7}" srcId="{ECB05AF5-5A50-4107-BA1A-3438ACB5ABEC}" destId="{CD4BED32-3937-495C-842B-683C6EF8B1C5}" srcOrd="3" destOrd="0" parTransId="{6ECD92E9-D32A-4634-8C17-9F2EF02ACFE6}" sibTransId="{DB621EF6-7923-4D4D-82D9-3EB824800701}"/>
    <dgm:cxn modelId="{D2C3E730-4E04-544E-BD16-39F82F82CC2B}" type="presOf" srcId="{B62639B5-EFE7-43E5-8F7D-6850B53ED355}" destId="{8A03AF74-DB1B-E64F-9270-2FEF1B30B284}" srcOrd="0" destOrd="0" presId="urn:microsoft.com/office/officeart/2016/7/layout/RepeatingBendingProcessNew"/>
    <dgm:cxn modelId="{65D95842-22CA-F147-BA8A-F51151336978}" type="presOf" srcId="{D2B5B4EC-856C-4BE6-83E1-BF6BF75E03AA}" destId="{3AD57D6E-DA8E-2A46-B6F4-629A5AC1860A}" srcOrd="0" destOrd="0" presId="urn:microsoft.com/office/officeart/2016/7/layout/RepeatingBendingProcessNew"/>
    <dgm:cxn modelId="{64D03A55-7AA4-45E0-A3DD-F1B1A84C068B}" srcId="{ECB05AF5-5A50-4107-BA1A-3438ACB5ABEC}" destId="{DC925DF2-CBB5-4A2D-A515-A92AD6961510}" srcOrd="4" destOrd="0" parTransId="{34F47E21-190E-4B60-B0A4-674CCC19119B}" sibTransId="{B62639B5-EFE7-43E5-8F7D-6850B53ED355}"/>
    <dgm:cxn modelId="{59260D59-698E-9341-A180-983C26F867A9}" type="presOf" srcId="{ECB05AF5-5A50-4107-BA1A-3438ACB5ABEC}" destId="{671E2063-87BB-8745-8F5A-08FAF0188F8C}" srcOrd="0" destOrd="0" presId="urn:microsoft.com/office/officeart/2016/7/layout/RepeatingBendingProcessNew"/>
    <dgm:cxn modelId="{EFEF4760-322E-4497-B050-6F4EF99FD3CF}" srcId="{ECB05AF5-5A50-4107-BA1A-3438ACB5ABEC}" destId="{54D783FB-0BCA-496F-A4D3-006C4CB1F726}" srcOrd="7" destOrd="0" parTransId="{3783653E-41E9-48B4-B445-C1DCB7D32E9B}" sibTransId="{167A1737-429C-40C6-8C10-A7428F9523D3}"/>
    <dgm:cxn modelId="{FF707D6A-F027-1442-8AB9-AC67AF7DB22E}" type="presOf" srcId="{68AC0B8A-55AB-49A5-950B-AF07589B7EE9}" destId="{87CC7E7B-12C9-7541-BE95-4B70A210F70B}" srcOrd="1" destOrd="0" presId="urn:microsoft.com/office/officeart/2016/7/layout/RepeatingBendingProcessNew"/>
    <dgm:cxn modelId="{C300F987-9112-2549-BC8D-1346AD8D51AB}" type="presOf" srcId="{B62639B5-EFE7-43E5-8F7D-6850B53ED355}" destId="{5BAFD6F0-3180-5448-8F66-0165D1DB7ACA}" srcOrd="1" destOrd="0" presId="urn:microsoft.com/office/officeart/2016/7/layout/RepeatingBendingProcessNew"/>
    <dgm:cxn modelId="{648A1894-444B-2A4C-9174-52FC579936F6}" type="presOf" srcId="{CD4BED32-3937-495C-842B-683C6EF8B1C5}" destId="{488ACB26-CA71-2448-914E-80F669939C56}" srcOrd="0" destOrd="0" presId="urn:microsoft.com/office/officeart/2016/7/layout/RepeatingBendingProcessNew"/>
    <dgm:cxn modelId="{8FFA909B-0738-4E29-9052-127CCF74FBC3}" srcId="{ECB05AF5-5A50-4107-BA1A-3438ACB5ABEC}" destId="{D2B5B4EC-856C-4BE6-83E1-BF6BF75E03AA}" srcOrd="5" destOrd="0" parTransId="{E5D77BBB-FCA3-479C-9713-6C45960B87C3}" sibTransId="{68AC0B8A-55AB-49A5-950B-AF07589B7EE9}"/>
    <dgm:cxn modelId="{357693A0-9677-0B45-9307-093091ED9F7D}" type="presOf" srcId="{011AC52A-4799-A247-AE07-7A0A0A02CFD1}" destId="{AF69F7CB-6725-F54E-A429-96B8AF09ADD0}" srcOrd="0" destOrd="0" presId="urn:microsoft.com/office/officeart/2016/7/layout/RepeatingBendingProcessNew"/>
    <dgm:cxn modelId="{FF2747A7-6ADE-E746-916F-D59321979DEF}" type="presOf" srcId="{92207FFF-9EAD-428B-8612-8C8E8CA97D83}" destId="{2D4DB1A7-A2DB-E040-9191-31D68AED064C}" srcOrd="1" destOrd="0" presId="urn:microsoft.com/office/officeart/2016/7/layout/RepeatingBendingProcessNew"/>
    <dgm:cxn modelId="{EC3542AA-8649-4976-B6F6-74ECB68CD5E6}" srcId="{ECB05AF5-5A50-4107-BA1A-3438ACB5ABEC}" destId="{7EB19CE0-15D8-467C-B112-44644A33B0FB}" srcOrd="2" destOrd="0" parTransId="{1EEB2737-1704-49E9-A535-4B11F53D67FA}" sibTransId="{F8F59E2F-4522-4785-9ECD-70396CFF014E}"/>
    <dgm:cxn modelId="{B9F94CB1-7ADA-C743-A4C1-1F53CAB1FBEC}" type="presOf" srcId="{54D783FB-0BCA-496F-A4D3-006C4CB1F726}" destId="{34A89A02-997C-8640-B217-C112ED088AB3}" srcOrd="0" destOrd="0" presId="urn:microsoft.com/office/officeart/2016/7/layout/RepeatingBendingProcessNew"/>
    <dgm:cxn modelId="{C6D4D0B7-F3BB-534D-B85B-79B75762D50E}" type="presOf" srcId="{04D42C71-C357-4239-B1A1-2045C2FFDDDE}" destId="{1F1ED963-3D61-2347-83BD-FA0B04DC5561}" srcOrd="0" destOrd="0" presId="urn:microsoft.com/office/officeart/2016/7/layout/RepeatingBendingProcessNew"/>
    <dgm:cxn modelId="{FCECC1C8-5AA7-F64F-A376-7315CFB2C200}" type="presOf" srcId="{F8F59E2F-4522-4785-9ECD-70396CFF014E}" destId="{D0169A07-2022-2642-839C-2259531847DA}" srcOrd="0" destOrd="0" presId="urn:microsoft.com/office/officeart/2016/7/layout/RepeatingBendingProcessNew"/>
    <dgm:cxn modelId="{105892D5-89A7-7C47-9F40-8C6A8708243A}" type="presOf" srcId="{9989FEC7-5B49-5347-BF6C-A7DABC3DDC90}" destId="{C633D8D3-F267-0848-95AC-1E364D280AB5}" srcOrd="0" destOrd="0" presId="urn:microsoft.com/office/officeart/2016/7/layout/RepeatingBendingProcessNew"/>
    <dgm:cxn modelId="{5E078AD7-BB8A-764C-936B-A99757A28109}" type="presOf" srcId="{9989FEC7-5B49-5347-BF6C-A7DABC3DDC90}" destId="{B2761100-2E82-3C4F-B685-E92EF7836583}" srcOrd="1" destOrd="0" presId="urn:microsoft.com/office/officeart/2016/7/layout/RepeatingBendingProcessNew"/>
    <dgm:cxn modelId="{B63794D7-7AA4-494E-8C24-5A5F268F778C}" srcId="{ECB05AF5-5A50-4107-BA1A-3438ACB5ABEC}" destId="{85D59FA8-8083-4059-8A70-E8F961F21A0A}" srcOrd="0" destOrd="0" parTransId="{FD9E01FB-DB66-4EB6-9D20-8FFEDA1A34CD}" sibTransId="{92207FFF-9EAD-428B-8612-8C8E8CA97D83}"/>
    <dgm:cxn modelId="{0B0B0BE5-D33A-0A44-AAE9-1F6B04A309BC}" type="presOf" srcId="{188477A6-E55E-4F1E-8565-225617F226C7}" destId="{86AB7C12-E887-3347-B8D0-65E0B9EC6172}" srcOrd="0" destOrd="0" presId="urn:microsoft.com/office/officeart/2016/7/layout/RepeatingBendingProcessNew"/>
    <dgm:cxn modelId="{E8CE83EA-AA61-2744-A3CB-0022D980BA31}" type="presOf" srcId="{DB621EF6-7923-4D4D-82D9-3EB824800701}" destId="{AEC486E4-05AF-7B4D-BE31-177350394C8D}" srcOrd="1" destOrd="0" presId="urn:microsoft.com/office/officeart/2016/7/layout/RepeatingBendingProcessNew"/>
    <dgm:cxn modelId="{906D2FEB-EAA3-4444-89D3-770D61F780A3}" srcId="{ECB05AF5-5A50-4107-BA1A-3438ACB5ABEC}" destId="{011AC52A-4799-A247-AE07-7A0A0A02CFD1}" srcOrd="6" destOrd="0" parTransId="{B60F3660-F6C4-954D-82D5-E8A68D647F56}" sibTransId="{9989FEC7-5B49-5347-BF6C-A7DABC3DDC90}"/>
    <dgm:cxn modelId="{116E0DEE-C736-7349-8B14-E6362BA879FF}" type="presOf" srcId="{F8F59E2F-4522-4785-9ECD-70396CFF014E}" destId="{AC001E93-59C5-894D-84E5-BAC1AD04D3E1}" srcOrd="1" destOrd="0" presId="urn:microsoft.com/office/officeart/2016/7/layout/RepeatingBendingProcessNew"/>
    <dgm:cxn modelId="{AC729FF3-D473-D849-A16C-D2C3B7079EB1}" type="presOf" srcId="{188477A6-E55E-4F1E-8565-225617F226C7}" destId="{C38CBD0A-F6FE-FE40-86D3-1422BA3DBCCB}" srcOrd="1" destOrd="0" presId="urn:microsoft.com/office/officeart/2016/7/layout/RepeatingBendingProcessNew"/>
    <dgm:cxn modelId="{B87D13A9-6B05-B94D-B097-D68F53357D7B}" type="presParOf" srcId="{671E2063-87BB-8745-8F5A-08FAF0188F8C}" destId="{E3FD6588-9AAC-114A-BC6A-2210479DE6C2}" srcOrd="0" destOrd="0" presId="urn:microsoft.com/office/officeart/2016/7/layout/RepeatingBendingProcessNew"/>
    <dgm:cxn modelId="{32ABE636-A1A1-4B44-9672-32BFAF1C90B0}" type="presParOf" srcId="{671E2063-87BB-8745-8F5A-08FAF0188F8C}" destId="{1876C247-118C-F143-A5E1-1BF3A53352C8}" srcOrd="1" destOrd="0" presId="urn:microsoft.com/office/officeart/2016/7/layout/RepeatingBendingProcessNew"/>
    <dgm:cxn modelId="{BB14FD15-3114-024E-AA7D-2542BD843F45}" type="presParOf" srcId="{1876C247-118C-F143-A5E1-1BF3A53352C8}" destId="{2D4DB1A7-A2DB-E040-9191-31D68AED064C}" srcOrd="0" destOrd="0" presId="urn:microsoft.com/office/officeart/2016/7/layout/RepeatingBendingProcessNew"/>
    <dgm:cxn modelId="{C8491402-F51E-8749-95A6-CFE2405913E2}" type="presParOf" srcId="{671E2063-87BB-8745-8F5A-08FAF0188F8C}" destId="{1F1ED963-3D61-2347-83BD-FA0B04DC5561}" srcOrd="2" destOrd="0" presId="urn:microsoft.com/office/officeart/2016/7/layout/RepeatingBendingProcessNew"/>
    <dgm:cxn modelId="{D00CA2C2-4132-984E-9EBE-158527AC5C73}" type="presParOf" srcId="{671E2063-87BB-8745-8F5A-08FAF0188F8C}" destId="{86AB7C12-E887-3347-B8D0-65E0B9EC6172}" srcOrd="3" destOrd="0" presId="urn:microsoft.com/office/officeart/2016/7/layout/RepeatingBendingProcessNew"/>
    <dgm:cxn modelId="{6F25450F-B224-A84D-90D7-A52537AD2EC0}" type="presParOf" srcId="{86AB7C12-E887-3347-B8D0-65E0B9EC6172}" destId="{C38CBD0A-F6FE-FE40-86D3-1422BA3DBCCB}" srcOrd="0" destOrd="0" presId="urn:microsoft.com/office/officeart/2016/7/layout/RepeatingBendingProcessNew"/>
    <dgm:cxn modelId="{BB2F0FD8-60C3-4143-92AA-95E9A5DEB304}" type="presParOf" srcId="{671E2063-87BB-8745-8F5A-08FAF0188F8C}" destId="{D0C907E1-38D0-D54E-85E2-B7FB2395BB42}" srcOrd="4" destOrd="0" presId="urn:microsoft.com/office/officeart/2016/7/layout/RepeatingBendingProcessNew"/>
    <dgm:cxn modelId="{C46465E8-9E57-F14A-88B3-B36FA5F809B0}" type="presParOf" srcId="{671E2063-87BB-8745-8F5A-08FAF0188F8C}" destId="{D0169A07-2022-2642-839C-2259531847DA}" srcOrd="5" destOrd="0" presId="urn:microsoft.com/office/officeart/2016/7/layout/RepeatingBendingProcessNew"/>
    <dgm:cxn modelId="{68EA366E-ABFF-3C4C-83E5-0FAC585F586B}" type="presParOf" srcId="{D0169A07-2022-2642-839C-2259531847DA}" destId="{AC001E93-59C5-894D-84E5-BAC1AD04D3E1}" srcOrd="0" destOrd="0" presId="urn:microsoft.com/office/officeart/2016/7/layout/RepeatingBendingProcessNew"/>
    <dgm:cxn modelId="{7B621171-6D26-1F4B-9DAB-38836C94641F}" type="presParOf" srcId="{671E2063-87BB-8745-8F5A-08FAF0188F8C}" destId="{488ACB26-CA71-2448-914E-80F669939C56}" srcOrd="6" destOrd="0" presId="urn:microsoft.com/office/officeart/2016/7/layout/RepeatingBendingProcessNew"/>
    <dgm:cxn modelId="{565D4F82-90D2-1A4A-B3CB-C32E498392CC}" type="presParOf" srcId="{671E2063-87BB-8745-8F5A-08FAF0188F8C}" destId="{FBAA619E-04D0-F34D-860A-0DA75395AC76}" srcOrd="7" destOrd="0" presId="urn:microsoft.com/office/officeart/2016/7/layout/RepeatingBendingProcessNew"/>
    <dgm:cxn modelId="{E97478B8-1ABE-1245-A080-2EE9CC78F130}" type="presParOf" srcId="{FBAA619E-04D0-F34D-860A-0DA75395AC76}" destId="{AEC486E4-05AF-7B4D-BE31-177350394C8D}" srcOrd="0" destOrd="0" presId="urn:microsoft.com/office/officeart/2016/7/layout/RepeatingBendingProcessNew"/>
    <dgm:cxn modelId="{649C1F2B-272A-9648-87F2-A50BE05A61E3}" type="presParOf" srcId="{671E2063-87BB-8745-8F5A-08FAF0188F8C}" destId="{5E1FF327-EC60-634E-BD96-1294A2DD0CA3}" srcOrd="8" destOrd="0" presId="urn:microsoft.com/office/officeart/2016/7/layout/RepeatingBendingProcessNew"/>
    <dgm:cxn modelId="{C921BC4D-BAA5-054F-A78D-F5D72BAE060B}" type="presParOf" srcId="{671E2063-87BB-8745-8F5A-08FAF0188F8C}" destId="{8A03AF74-DB1B-E64F-9270-2FEF1B30B284}" srcOrd="9" destOrd="0" presId="urn:microsoft.com/office/officeart/2016/7/layout/RepeatingBendingProcessNew"/>
    <dgm:cxn modelId="{7479BF80-963B-1D44-B0E9-3DCA689D776B}" type="presParOf" srcId="{8A03AF74-DB1B-E64F-9270-2FEF1B30B284}" destId="{5BAFD6F0-3180-5448-8F66-0165D1DB7ACA}" srcOrd="0" destOrd="0" presId="urn:microsoft.com/office/officeart/2016/7/layout/RepeatingBendingProcessNew"/>
    <dgm:cxn modelId="{FCAA664D-3F16-094E-9FB2-C077D75050DF}" type="presParOf" srcId="{671E2063-87BB-8745-8F5A-08FAF0188F8C}" destId="{3AD57D6E-DA8E-2A46-B6F4-629A5AC1860A}" srcOrd="10" destOrd="0" presId="urn:microsoft.com/office/officeart/2016/7/layout/RepeatingBendingProcessNew"/>
    <dgm:cxn modelId="{F33D339B-5C79-9948-886C-1DACE3FDF01B}" type="presParOf" srcId="{671E2063-87BB-8745-8F5A-08FAF0188F8C}" destId="{FC554730-4C33-E245-B5E9-89615A7F182B}" srcOrd="11" destOrd="0" presId="urn:microsoft.com/office/officeart/2016/7/layout/RepeatingBendingProcessNew"/>
    <dgm:cxn modelId="{8F08D370-6CE4-E647-A83D-875B5A019951}" type="presParOf" srcId="{FC554730-4C33-E245-B5E9-89615A7F182B}" destId="{87CC7E7B-12C9-7541-BE95-4B70A210F70B}" srcOrd="0" destOrd="0" presId="urn:microsoft.com/office/officeart/2016/7/layout/RepeatingBendingProcessNew"/>
    <dgm:cxn modelId="{B29330B9-647B-A44C-8EE0-2DA94A7E10F0}" type="presParOf" srcId="{671E2063-87BB-8745-8F5A-08FAF0188F8C}" destId="{AF69F7CB-6725-F54E-A429-96B8AF09ADD0}" srcOrd="12" destOrd="0" presId="urn:microsoft.com/office/officeart/2016/7/layout/RepeatingBendingProcessNew"/>
    <dgm:cxn modelId="{E5AB2394-1C82-D14E-9C95-4BFF0833953C}" type="presParOf" srcId="{671E2063-87BB-8745-8F5A-08FAF0188F8C}" destId="{C633D8D3-F267-0848-95AC-1E364D280AB5}" srcOrd="13" destOrd="0" presId="urn:microsoft.com/office/officeart/2016/7/layout/RepeatingBendingProcessNew"/>
    <dgm:cxn modelId="{58EC4679-16B5-0C46-BFC1-38F67415C1AC}" type="presParOf" srcId="{C633D8D3-F267-0848-95AC-1E364D280AB5}" destId="{B2761100-2E82-3C4F-B685-E92EF7836583}" srcOrd="0" destOrd="0" presId="urn:microsoft.com/office/officeart/2016/7/layout/RepeatingBendingProcessNew"/>
    <dgm:cxn modelId="{1D05F2F8-4E0D-2043-920D-68E50C3A8D76}" type="presParOf" srcId="{671E2063-87BB-8745-8F5A-08FAF0188F8C}" destId="{34A89A02-997C-8640-B217-C112ED088AB3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A4E1505-ABFF-468B-B512-20A06DEF7CCA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4_2" csCatId="accent4" phldr="1"/>
      <dgm:spPr/>
      <dgm:t>
        <a:bodyPr/>
        <a:lstStyle/>
        <a:p>
          <a:endParaRPr lang="en-US"/>
        </a:p>
      </dgm:t>
    </dgm:pt>
    <dgm:pt modelId="{D94C43B1-EDD8-4D6A-A7A2-7DA72FECB531}">
      <dgm:prSet/>
      <dgm:spPr/>
      <dgm:t>
        <a:bodyPr/>
        <a:lstStyle/>
        <a:p>
          <a:pPr>
            <a:defRPr cap="all"/>
          </a:pPr>
          <a:r>
            <a:rPr lang="en-US"/>
            <a:t>Fairness</a:t>
          </a:r>
        </a:p>
      </dgm:t>
    </dgm:pt>
    <dgm:pt modelId="{ED8BAE49-A493-4F8C-9A00-21A4FEC8C322}" type="parTrans" cxnId="{5EB97818-81D3-4F41-B64A-287B78776099}">
      <dgm:prSet/>
      <dgm:spPr/>
      <dgm:t>
        <a:bodyPr/>
        <a:lstStyle/>
        <a:p>
          <a:endParaRPr lang="en-US"/>
        </a:p>
      </dgm:t>
    </dgm:pt>
    <dgm:pt modelId="{CD50CFB8-4A5B-4051-AC63-155BC6E2F4CD}" type="sibTrans" cxnId="{5EB97818-81D3-4F41-B64A-287B78776099}">
      <dgm:prSet/>
      <dgm:spPr/>
      <dgm:t>
        <a:bodyPr/>
        <a:lstStyle/>
        <a:p>
          <a:endParaRPr lang="en-US"/>
        </a:p>
      </dgm:t>
    </dgm:pt>
    <dgm:pt modelId="{F0A44909-9FBD-4374-9510-054AB532616D}">
      <dgm:prSet/>
      <dgm:spPr/>
      <dgm:t>
        <a:bodyPr/>
        <a:lstStyle/>
        <a:p>
          <a:pPr>
            <a:defRPr cap="all"/>
          </a:pPr>
          <a:r>
            <a:rPr lang="en-US"/>
            <a:t>Incentives &amp; EFFICACY </a:t>
          </a:r>
        </a:p>
      </dgm:t>
    </dgm:pt>
    <dgm:pt modelId="{94EA8B7E-2B26-4374-A6F6-4BA4B5A653E7}" type="parTrans" cxnId="{E70F9C21-3DD6-47B7-9496-856FDB0543CF}">
      <dgm:prSet/>
      <dgm:spPr/>
      <dgm:t>
        <a:bodyPr/>
        <a:lstStyle/>
        <a:p>
          <a:endParaRPr lang="en-US"/>
        </a:p>
      </dgm:t>
    </dgm:pt>
    <dgm:pt modelId="{1401FA69-1DD0-4B7E-94B4-15879B5893E9}" type="sibTrans" cxnId="{E70F9C21-3DD6-47B7-9496-856FDB0543CF}">
      <dgm:prSet/>
      <dgm:spPr/>
      <dgm:t>
        <a:bodyPr/>
        <a:lstStyle/>
        <a:p>
          <a:endParaRPr lang="en-US"/>
        </a:p>
      </dgm:t>
    </dgm:pt>
    <dgm:pt modelId="{535D3E7E-787F-45E0-9289-BCE50AE353CF}">
      <dgm:prSet/>
      <dgm:spPr/>
      <dgm:t>
        <a:bodyPr/>
        <a:lstStyle/>
        <a:p>
          <a:pPr>
            <a:defRPr cap="all"/>
          </a:pPr>
          <a:r>
            <a:rPr lang="en-US"/>
            <a:t>Process</a:t>
          </a:r>
        </a:p>
      </dgm:t>
    </dgm:pt>
    <dgm:pt modelId="{551788B9-CB1B-43E0-8C67-77E0BE9A54F7}" type="parTrans" cxnId="{FC1D866C-1261-44D9-AB2F-B308F4AFD812}">
      <dgm:prSet/>
      <dgm:spPr/>
      <dgm:t>
        <a:bodyPr/>
        <a:lstStyle/>
        <a:p>
          <a:endParaRPr lang="en-US"/>
        </a:p>
      </dgm:t>
    </dgm:pt>
    <dgm:pt modelId="{ACECC47B-432C-42F4-B623-10D3E7978DE9}" type="sibTrans" cxnId="{FC1D866C-1261-44D9-AB2F-B308F4AFD812}">
      <dgm:prSet/>
      <dgm:spPr/>
      <dgm:t>
        <a:bodyPr/>
        <a:lstStyle/>
        <a:p>
          <a:endParaRPr lang="en-US"/>
        </a:p>
      </dgm:t>
    </dgm:pt>
    <dgm:pt modelId="{89E86122-B99B-4039-9EC6-ECB438FEBA35}" type="pres">
      <dgm:prSet presAssocID="{5A4E1505-ABFF-468B-B512-20A06DEF7CCA}" presName="root" presStyleCnt="0">
        <dgm:presLayoutVars>
          <dgm:dir/>
          <dgm:resizeHandles val="exact"/>
        </dgm:presLayoutVars>
      </dgm:prSet>
      <dgm:spPr/>
    </dgm:pt>
    <dgm:pt modelId="{65D261FB-99C4-4EC8-A089-A4C00954B6EF}" type="pres">
      <dgm:prSet presAssocID="{D94C43B1-EDD8-4D6A-A7A2-7DA72FECB531}" presName="compNode" presStyleCnt="0"/>
      <dgm:spPr/>
    </dgm:pt>
    <dgm:pt modelId="{0C280D81-CFBD-4CC1-ADF7-D96BB1968B4D}" type="pres">
      <dgm:prSet presAssocID="{D94C43B1-EDD8-4D6A-A7A2-7DA72FECB531}" presName="iconBgRect" presStyleLbl="bgShp" presStyleIdx="0" presStyleCnt="3"/>
      <dgm:spPr/>
    </dgm:pt>
    <dgm:pt modelId="{F376744A-B123-4962-A436-9D17BA504618}" type="pres">
      <dgm:prSet presAssocID="{D94C43B1-EDD8-4D6A-A7A2-7DA72FECB53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3B72D378-2C00-4BE1-AC35-43E05018E43F}" type="pres">
      <dgm:prSet presAssocID="{D94C43B1-EDD8-4D6A-A7A2-7DA72FECB531}" presName="spaceRect" presStyleCnt="0"/>
      <dgm:spPr/>
    </dgm:pt>
    <dgm:pt modelId="{E0B57393-981D-4BA5-82E4-1A69ED49C2AB}" type="pres">
      <dgm:prSet presAssocID="{D94C43B1-EDD8-4D6A-A7A2-7DA72FECB531}" presName="textRect" presStyleLbl="revTx" presStyleIdx="0" presStyleCnt="3">
        <dgm:presLayoutVars>
          <dgm:chMax val="1"/>
          <dgm:chPref val="1"/>
        </dgm:presLayoutVars>
      </dgm:prSet>
      <dgm:spPr/>
    </dgm:pt>
    <dgm:pt modelId="{592D0826-E10F-4E13-B8E5-77FB45F3D4C9}" type="pres">
      <dgm:prSet presAssocID="{CD50CFB8-4A5B-4051-AC63-155BC6E2F4CD}" presName="sibTrans" presStyleCnt="0"/>
      <dgm:spPr/>
    </dgm:pt>
    <dgm:pt modelId="{737440A7-EE4D-4C34-AB86-68300D264AAB}" type="pres">
      <dgm:prSet presAssocID="{F0A44909-9FBD-4374-9510-054AB532616D}" presName="compNode" presStyleCnt="0"/>
      <dgm:spPr/>
    </dgm:pt>
    <dgm:pt modelId="{76298400-327C-4D2B-B044-A41DA1C9E6F0}" type="pres">
      <dgm:prSet presAssocID="{F0A44909-9FBD-4374-9510-054AB532616D}" presName="iconBgRect" presStyleLbl="bgShp" presStyleIdx="1" presStyleCnt="3"/>
      <dgm:spPr/>
    </dgm:pt>
    <dgm:pt modelId="{403E333D-E022-40D0-BD63-CC71D1AB6136}" type="pres">
      <dgm:prSet presAssocID="{F0A44909-9FBD-4374-9510-054AB532616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DFA376A3-BB67-45DE-8E5B-8EF277833A8A}" type="pres">
      <dgm:prSet presAssocID="{F0A44909-9FBD-4374-9510-054AB532616D}" presName="spaceRect" presStyleCnt="0"/>
      <dgm:spPr/>
    </dgm:pt>
    <dgm:pt modelId="{69F60983-3770-4DB1-8F07-3072306A99EE}" type="pres">
      <dgm:prSet presAssocID="{F0A44909-9FBD-4374-9510-054AB532616D}" presName="textRect" presStyleLbl="revTx" presStyleIdx="1" presStyleCnt="3">
        <dgm:presLayoutVars>
          <dgm:chMax val="1"/>
          <dgm:chPref val="1"/>
        </dgm:presLayoutVars>
      </dgm:prSet>
      <dgm:spPr/>
    </dgm:pt>
    <dgm:pt modelId="{C25D79D4-AAFB-4870-8B22-DA0E78A206D7}" type="pres">
      <dgm:prSet presAssocID="{1401FA69-1DD0-4B7E-94B4-15879B5893E9}" presName="sibTrans" presStyleCnt="0"/>
      <dgm:spPr/>
    </dgm:pt>
    <dgm:pt modelId="{F01D27B0-F6E1-4294-8A1C-DE298C84A4D2}" type="pres">
      <dgm:prSet presAssocID="{535D3E7E-787F-45E0-9289-BCE50AE353CF}" presName="compNode" presStyleCnt="0"/>
      <dgm:spPr/>
    </dgm:pt>
    <dgm:pt modelId="{0C27C8F5-B75F-429A-8075-F90418A908E1}" type="pres">
      <dgm:prSet presAssocID="{535D3E7E-787F-45E0-9289-BCE50AE353CF}" presName="iconBgRect" presStyleLbl="bgShp" presStyleIdx="2" presStyleCnt="3"/>
      <dgm:spPr/>
    </dgm:pt>
    <dgm:pt modelId="{2C404C16-FF7D-40C6-AEC0-A6413269A077}" type="pres">
      <dgm:prSet presAssocID="{535D3E7E-787F-45E0-9289-BCE50AE353C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D8293244-8149-4C86-BF96-C36A2CA17859}" type="pres">
      <dgm:prSet presAssocID="{535D3E7E-787F-45E0-9289-BCE50AE353CF}" presName="spaceRect" presStyleCnt="0"/>
      <dgm:spPr/>
    </dgm:pt>
    <dgm:pt modelId="{F3C571C5-1230-412A-AA6D-823D2A2618D1}" type="pres">
      <dgm:prSet presAssocID="{535D3E7E-787F-45E0-9289-BCE50AE353CF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6606201-B3CB-4E27-A5D4-5A3D5148CAC5}" type="presOf" srcId="{535D3E7E-787F-45E0-9289-BCE50AE353CF}" destId="{F3C571C5-1230-412A-AA6D-823D2A2618D1}" srcOrd="0" destOrd="0" presId="urn:microsoft.com/office/officeart/2018/5/layout/IconCircleLabelList"/>
    <dgm:cxn modelId="{5EB97818-81D3-4F41-B64A-287B78776099}" srcId="{5A4E1505-ABFF-468B-B512-20A06DEF7CCA}" destId="{D94C43B1-EDD8-4D6A-A7A2-7DA72FECB531}" srcOrd="0" destOrd="0" parTransId="{ED8BAE49-A493-4F8C-9A00-21A4FEC8C322}" sibTransId="{CD50CFB8-4A5B-4051-AC63-155BC6E2F4CD}"/>
    <dgm:cxn modelId="{E70F9C21-3DD6-47B7-9496-856FDB0543CF}" srcId="{5A4E1505-ABFF-468B-B512-20A06DEF7CCA}" destId="{F0A44909-9FBD-4374-9510-054AB532616D}" srcOrd="1" destOrd="0" parTransId="{94EA8B7E-2B26-4374-A6F6-4BA4B5A653E7}" sibTransId="{1401FA69-1DD0-4B7E-94B4-15879B5893E9}"/>
    <dgm:cxn modelId="{FC1D866C-1261-44D9-AB2F-B308F4AFD812}" srcId="{5A4E1505-ABFF-468B-B512-20A06DEF7CCA}" destId="{535D3E7E-787F-45E0-9289-BCE50AE353CF}" srcOrd="2" destOrd="0" parTransId="{551788B9-CB1B-43E0-8C67-77E0BE9A54F7}" sibTransId="{ACECC47B-432C-42F4-B623-10D3E7978DE9}"/>
    <dgm:cxn modelId="{587BD67E-183F-4A95-9193-5E0E3A3F5D05}" type="presOf" srcId="{D94C43B1-EDD8-4D6A-A7A2-7DA72FECB531}" destId="{E0B57393-981D-4BA5-82E4-1A69ED49C2AB}" srcOrd="0" destOrd="0" presId="urn:microsoft.com/office/officeart/2018/5/layout/IconCircleLabelList"/>
    <dgm:cxn modelId="{385ED4CD-1D44-4453-8DBA-9B49AFB9630E}" type="presOf" srcId="{5A4E1505-ABFF-468B-B512-20A06DEF7CCA}" destId="{89E86122-B99B-4039-9EC6-ECB438FEBA35}" srcOrd="0" destOrd="0" presId="urn:microsoft.com/office/officeart/2018/5/layout/IconCircleLabelList"/>
    <dgm:cxn modelId="{63952EE3-F67B-4274-B9DA-3250F8FF1B09}" type="presOf" srcId="{F0A44909-9FBD-4374-9510-054AB532616D}" destId="{69F60983-3770-4DB1-8F07-3072306A99EE}" srcOrd="0" destOrd="0" presId="urn:microsoft.com/office/officeart/2018/5/layout/IconCircleLabelList"/>
    <dgm:cxn modelId="{AA59A1FD-AA5B-409F-8564-0FD50A71F3B9}" type="presParOf" srcId="{89E86122-B99B-4039-9EC6-ECB438FEBA35}" destId="{65D261FB-99C4-4EC8-A089-A4C00954B6EF}" srcOrd="0" destOrd="0" presId="urn:microsoft.com/office/officeart/2018/5/layout/IconCircleLabelList"/>
    <dgm:cxn modelId="{8A4DBA5E-17DA-4F35-944F-A124D6AA1ADC}" type="presParOf" srcId="{65D261FB-99C4-4EC8-A089-A4C00954B6EF}" destId="{0C280D81-CFBD-4CC1-ADF7-D96BB1968B4D}" srcOrd="0" destOrd="0" presId="urn:microsoft.com/office/officeart/2018/5/layout/IconCircleLabelList"/>
    <dgm:cxn modelId="{12F8DD5D-C4F4-4ECA-A724-23EBDE3CB5A6}" type="presParOf" srcId="{65D261FB-99C4-4EC8-A089-A4C00954B6EF}" destId="{F376744A-B123-4962-A436-9D17BA504618}" srcOrd="1" destOrd="0" presId="urn:microsoft.com/office/officeart/2018/5/layout/IconCircleLabelList"/>
    <dgm:cxn modelId="{A1E75B69-E34D-457A-B79B-A61CA58913CA}" type="presParOf" srcId="{65D261FB-99C4-4EC8-A089-A4C00954B6EF}" destId="{3B72D378-2C00-4BE1-AC35-43E05018E43F}" srcOrd="2" destOrd="0" presId="urn:microsoft.com/office/officeart/2018/5/layout/IconCircleLabelList"/>
    <dgm:cxn modelId="{7B82EA60-3C57-4450-B28B-D2067788BDE0}" type="presParOf" srcId="{65D261FB-99C4-4EC8-A089-A4C00954B6EF}" destId="{E0B57393-981D-4BA5-82E4-1A69ED49C2AB}" srcOrd="3" destOrd="0" presId="urn:microsoft.com/office/officeart/2018/5/layout/IconCircleLabelList"/>
    <dgm:cxn modelId="{342FEBF6-71D9-47B8-8CC3-F20FED8DDA68}" type="presParOf" srcId="{89E86122-B99B-4039-9EC6-ECB438FEBA35}" destId="{592D0826-E10F-4E13-B8E5-77FB45F3D4C9}" srcOrd="1" destOrd="0" presId="urn:microsoft.com/office/officeart/2018/5/layout/IconCircleLabelList"/>
    <dgm:cxn modelId="{C00ACFB3-9B12-4532-AB14-61E74DC081BE}" type="presParOf" srcId="{89E86122-B99B-4039-9EC6-ECB438FEBA35}" destId="{737440A7-EE4D-4C34-AB86-68300D264AAB}" srcOrd="2" destOrd="0" presId="urn:microsoft.com/office/officeart/2018/5/layout/IconCircleLabelList"/>
    <dgm:cxn modelId="{7E68A677-C506-41AF-9F27-64F67C3EA778}" type="presParOf" srcId="{737440A7-EE4D-4C34-AB86-68300D264AAB}" destId="{76298400-327C-4D2B-B044-A41DA1C9E6F0}" srcOrd="0" destOrd="0" presId="urn:microsoft.com/office/officeart/2018/5/layout/IconCircleLabelList"/>
    <dgm:cxn modelId="{9FA6E657-B046-4535-8726-C8F551DA29CF}" type="presParOf" srcId="{737440A7-EE4D-4C34-AB86-68300D264AAB}" destId="{403E333D-E022-40D0-BD63-CC71D1AB6136}" srcOrd="1" destOrd="0" presId="urn:microsoft.com/office/officeart/2018/5/layout/IconCircleLabelList"/>
    <dgm:cxn modelId="{7F22EAB2-E5FC-4E99-A6E0-76D19B60C944}" type="presParOf" srcId="{737440A7-EE4D-4C34-AB86-68300D264AAB}" destId="{DFA376A3-BB67-45DE-8E5B-8EF277833A8A}" srcOrd="2" destOrd="0" presId="urn:microsoft.com/office/officeart/2018/5/layout/IconCircleLabelList"/>
    <dgm:cxn modelId="{7BDDCDA9-DA4E-4519-973C-C67EE0895DCA}" type="presParOf" srcId="{737440A7-EE4D-4C34-AB86-68300D264AAB}" destId="{69F60983-3770-4DB1-8F07-3072306A99EE}" srcOrd="3" destOrd="0" presId="urn:microsoft.com/office/officeart/2018/5/layout/IconCircleLabelList"/>
    <dgm:cxn modelId="{A1EE040E-1706-492F-9789-6979E1241502}" type="presParOf" srcId="{89E86122-B99B-4039-9EC6-ECB438FEBA35}" destId="{C25D79D4-AAFB-4870-8B22-DA0E78A206D7}" srcOrd="3" destOrd="0" presId="urn:microsoft.com/office/officeart/2018/5/layout/IconCircleLabelList"/>
    <dgm:cxn modelId="{53463B20-2025-490B-9FEE-7F1287B69767}" type="presParOf" srcId="{89E86122-B99B-4039-9EC6-ECB438FEBA35}" destId="{F01D27B0-F6E1-4294-8A1C-DE298C84A4D2}" srcOrd="4" destOrd="0" presId="urn:microsoft.com/office/officeart/2018/5/layout/IconCircleLabelList"/>
    <dgm:cxn modelId="{10594B99-1C35-4EE1-A670-B96AB8AF4C8B}" type="presParOf" srcId="{F01D27B0-F6E1-4294-8A1C-DE298C84A4D2}" destId="{0C27C8F5-B75F-429A-8075-F90418A908E1}" srcOrd="0" destOrd="0" presId="urn:microsoft.com/office/officeart/2018/5/layout/IconCircleLabelList"/>
    <dgm:cxn modelId="{C8D5AE13-086E-424E-9739-6DEFB9BA87B6}" type="presParOf" srcId="{F01D27B0-F6E1-4294-8A1C-DE298C84A4D2}" destId="{2C404C16-FF7D-40C6-AEC0-A6413269A077}" srcOrd="1" destOrd="0" presId="urn:microsoft.com/office/officeart/2018/5/layout/IconCircleLabelList"/>
    <dgm:cxn modelId="{F2CE94C9-7F7A-488F-A8D9-BDF3914A28CD}" type="presParOf" srcId="{F01D27B0-F6E1-4294-8A1C-DE298C84A4D2}" destId="{D8293244-8149-4C86-BF96-C36A2CA17859}" srcOrd="2" destOrd="0" presId="urn:microsoft.com/office/officeart/2018/5/layout/IconCircleLabelList"/>
    <dgm:cxn modelId="{3155FEE4-8CB0-4B21-8DD2-6229EE25EA73}" type="presParOf" srcId="{F01D27B0-F6E1-4294-8A1C-DE298C84A4D2}" destId="{F3C571C5-1230-412A-AA6D-823D2A2618D1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857D074-B659-44E4-ADB7-A8304369A425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3F1339D-D5B0-44A4-AFBD-603F317DEF10}">
      <dgm:prSet/>
      <dgm:spPr/>
      <dgm:t>
        <a:bodyPr/>
        <a:lstStyle/>
        <a:p>
          <a:r>
            <a:rPr lang="en-US" dirty="0"/>
            <a:t>Discuss/evaluate the old/current rule or the author’s position (use FIEP)</a:t>
          </a:r>
        </a:p>
      </dgm:t>
    </dgm:pt>
    <dgm:pt modelId="{6ECE9D38-81C6-4283-BCE1-F1B59C1F5D26}" type="parTrans" cxnId="{723F8820-EB28-4CD7-99CE-C1114FD2C5E1}">
      <dgm:prSet/>
      <dgm:spPr/>
      <dgm:t>
        <a:bodyPr/>
        <a:lstStyle/>
        <a:p>
          <a:endParaRPr lang="en-US"/>
        </a:p>
      </dgm:t>
    </dgm:pt>
    <dgm:pt modelId="{2A248AF2-2955-4B92-BC94-F083DFC5A574}" type="sibTrans" cxnId="{723F8820-EB28-4CD7-99CE-C1114FD2C5E1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8C358817-AA88-463A-881E-1C145E21A188}">
      <dgm:prSet/>
      <dgm:spPr/>
      <dgm:t>
        <a:bodyPr/>
        <a:lstStyle/>
        <a:p>
          <a:r>
            <a:rPr lang="en-US" dirty="0"/>
            <a:t>Discuss/</a:t>
          </a:r>
          <a:r>
            <a:rPr lang="en-US" dirty="0" err="1"/>
            <a:t>evalaute</a:t>
          </a:r>
          <a:r>
            <a:rPr lang="en-US" dirty="0"/>
            <a:t> the new rule or a contrasting position (use FIEP)</a:t>
          </a:r>
        </a:p>
      </dgm:t>
    </dgm:pt>
    <dgm:pt modelId="{7E702811-58FD-4F21-8A2E-A6501A5CDCFE}" type="parTrans" cxnId="{E8A47D85-F9B8-40F8-B23C-DF61F13211B2}">
      <dgm:prSet/>
      <dgm:spPr/>
      <dgm:t>
        <a:bodyPr/>
        <a:lstStyle/>
        <a:p>
          <a:endParaRPr lang="en-US"/>
        </a:p>
      </dgm:t>
    </dgm:pt>
    <dgm:pt modelId="{3B3AD35D-6520-490A-B3F9-3889A0A3E9C2}" type="sibTrans" cxnId="{E8A47D85-F9B8-40F8-B23C-DF61F13211B2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808E05A8-1812-45F6-9DAB-1E28B4A9C5AB}">
      <dgm:prSet/>
      <dgm:spPr/>
      <dgm:t>
        <a:bodyPr/>
        <a:lstStyle/>
        <a:p>
          <a:r>
            <a:rPr lang="en-US" dirty="0"/>
            <a:t>Take a position and explain the reasons for your position (use FIEP)</a:t>
          </a:r>
        </a:p>
      </dgm:t>
    </dgm:pt>
    <dgm:pt modelId="{92065D77-AA49-49DB-AA3D-45A524E6675A}" type="parTrans" cxnId="{0AECFBC6-7215-4CF2-9BBC-DCFB6163D73A}">
      <dgm:prSet/>
      <dgm:spPr/>
      <dgm:t>
        <a:bodyPr/>
        <a:lstStyle/>
        <a:p>
          <a:endParaRPr lang="en-US"/>
        </a:p>
      </dgm:t>
    </dgm:pt>
    <dgm:pt modelId="{C347F0F7-495A-4F5F-86FF-5E4877A18CA6}" type="sibTrans" cxnId="{0AECFBC6-7215-4CF2-9BBC-DCFB6163D73A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1216F9D3-D55A-EF44-A7B1-399B9004BD37}" type="pres">
      <dgm:prSet presAssocID="{A857D074-B659-44E4-ADB7-A8304369A425}" presName="Name0" presStyleCnt="0">
        <dgm:presLayoutVars>
          <dgm:animLvl val="lvl"/>
          <dgm:resizeHandles val="exact"/>
        </dgm:presLayoutVars>
      </dgm:prSet>
      <dgm:spPr/>
    </dgm:pt>
    <dgm:pt modelId="{E5D3AE05-9B91-1245-8AAA-1365D9E4C61B}" type="pres">
      <dgm:prSet presAssocID="{E3F1339D-D5B0-44A4-AFBD-603F317DEF10}" presName="compositeNode" presStyleCnt="0">
        <dgm:presLayoutVars>
          <dgm:bulletEnabled val="1"/>
        </dgm:presLayoutVars>
      </dgm:prSet>
      <dgm:spPr/>
    </dgm:pt>
    <dgm:pt modelId="{102563EB-5E63-EF42-B7B9-D82FAF789ACB}" type="pres">
      <dgm:prSet presAssocID="{E3F1339D-D5B0-44A4-AFBD-603F317DEF10}" presName="bgRect" presStyleLbl="bgAccFollowNode1" presStyleIdx="0" presStyleCnt="3"/>
      <dgm:spPr/>
    </dgm:pt>
    <dgm:pt modelId="{6AC79EA3-7E37-FA41-8150-06A8FE90A3A1}" type="pres">
      <dgm:prSet presAssocID="{2A248AF2-2955-4B92-BC94-F083DFC5A574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A5B12AA8-750A-0D4B-89FA-DA02870CA7CD}" type="pres">
      <dgm:prSet presAssocID="{E3F1339D-D5B0-44A4-AFBD-603F317DEF10}" presName="bottomLine" presStyleLbl="alignNode1" presStyleIdx="1" presStyleCnt="6">
        <dgm:presLayoutVars/>
      </dgm:prSet>
      <dgm:spPr/>
    </dgm:pt>
    <dgm:pt modelId="{BD04A587-A08F-214D-8D0F-251A23F1D4B5}" type="pres">
      <dgm:prSet presAssocID="{E3F1339D-D5B0-44A4-AFBD-603F317DEF10}" presName="nodeText" presStyleLbl="bgAccFollowNode1" presStyleIdx="0" presStyleCnt="3">
        <dgm:presLayoutVars>
          <dgm:bulletEnabled val="1"/>
        </dgm:presLayoutVars>
      </dgm:prSet>
      <dgm:spPr/>
    </dgm:pt>
    <dgm:pt modelId="{B043E4AE-2089-6B46-A731-5E4735E630FA}" type="pres">
      <dgm:prSet presAssocID="{2A248AF2-2955-4B92-BC94-F083DFC5A574}" presName="sibTrans" presStyleCnt="0"/>
      <dgm:spPr/>
    </dgm:pt>
    <dgm:pt modelId="{787C448F-4385-F446-8949-DC5491BA8C72}" type="pres">
      <dgm:prSet presAssocID="{8C358817-AA88-463A-881E-1C145E21A188}" presName="compositeNode" presStyleCnt="0">
        <dgm:presLayoutVars>
          <dgm:bulletEnabled val="1"/>
        </dgm:presLayoutVars>
      </dgm:prSet>
      <dgm:spPr/>
    </dgm:pt>
    <dgm:pt modelId="{918F7B60-7502-7346-A602-CEBB217CCB4F}" type="pres">
      <dgm:prSet presAssocID="{8C358817-AA88-463A-881E-1C145E21A188}" presName="bgRect" presStyleLbl="bgAccFollowNode1" presStyleIdx="1" presStyleCnt="3"/>
      <dgm:spPr/>
    </dgm:pt>
    <dgm:pt modelId="{97084025-F694-2A40-B7B0-7EA0DFF25CB1}" type="pres">
      <dgm:prSet presAssocID="{3B3AD35D-6520-490A-B3F9-3889A0A3E9C2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E2972FE2-B248-124A-859C-5E79A84E76CE}" type="pres">
      <dgm:prSet presAssocID="{8C358817-AA88-463A-881E-1C145E21A188}" presName="bottomLine" presStyleLbl="alignNode1" presStyleIdx="3" presStyleCnt="6">
        <dgm:presLayoutVars/>
      </dgm:prSet>
      <dgm:spPr/>
    </dgm:pt>
    <dgm:pt modelId="{44EB6292-4AEC-D34A-BB76-0608D9B0165C}" type="pres">
      <dgm:prSet presAssocID="{8C358817-AA88-463A-881E-1C145E21A188}" presName="nodeText" presStyleLbl="bgAccFollowNode1" presStyleIdx="1" presStyleCnt="3">
        <dgm:presLayoutVars>
          <dgm:bulletEnabled val="1"/>
        </dgm:presLayoutVars>
      </dgm:prSet>
      <dgm:spPr/>
    </dgm:pt>
    <dgm:pt modelId="{0819D27E-156C-0042-A89A-0B00875071D1}" type="pres">
      <dgm:prSet presAssocID="{3B3AD35D-6520-490A-B3F9-3889A0A3E9C2}" presName="sibTrans" presStyleCnt="0"/>
      <dgm:spPr/>
    </dgm:pt>
    <dgm:pt modelId="{D9F0F670-A52C-2542-9431-28E7A09346A2}" type="pres">
      <dgm:prSet presAssocID="{808E05A8-1812-45F6-9DAB-1E28B4A9C5AB}" presName="compositeNode" presStyleCnt="0">
        <dgm:presLayoutVars>
          <dgm:bulletEnabled val="1"/>
        </dgm:presLayoutVars>
      </dgm:prSet>
      <dgm:spPr/>
    </dgm:pt>
    <dgm:pt modelId="{A6E5F65E-C904-4841-A066-67F31F7B5555}" type="pres">
      <dgm:prSet presAssocID="{808E05A8-1812-45F6-9DAB-1E28B4A9C5AB}" presName="bgRect" presStyleLbl="bgAccFollowNode1" presStyleIdx="2" presStyleCnt="3"/>
      <dgm:spPr/>
    </dgm:pt>
    <dgm:pt modelId="{995C3BE5-B033-D64D-8C27-885860B07C51}" type="pres">
      <dgm:prSet presAssocID="{C347F0F7-495A-4F5F-86FF-5E4877A18CA6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A755527A-5F90-5448-AC8D-7447DD5E0FD2}" type="pres">
      <dgm:prSet presAssocID="{808E05A8-1812-45F6-9DAB-1E28B4A9C5AB}" presName="bottomLine" presStyleLbl="alignNode1" presStyleIdx="5" presStyleCnt="6">
        <dgm:presLayoutVars/>
      </dgm:prSet>
      <dgm:spPr/>
    </dgm:pt>
    <dgm:pt modelId="{4C186F7C-2F84-EE49-B738-1E2444213AC8}" type="pres">
      <dgm:prSet presAssocID="{808E05A8-1812-45F6-9DAB-1E28B4A9C5AB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723F8820-EB28-4CD7-99CE-C1114FD2C5E1}" srcId="{A857D074-B659-44E4-ADB7-A8304369A425}" destId="{E3F1339D-D5B0-44A4-AFBD-603F317DEF10}" srcOrd="0" destOrd="0" parTransId="{6ECE9D38-81C6-4283-BCE1-F1B59C1F5D26}" sibTransId="{2A248AF2-2955-4B92-BC94-F083DFC5A574}"/>
    <dgm:cxn modelId="{6A8FAF28-5660-A844-A8E4-AEDA31BA530A}" type="presOf" srcId="{8C358817-AA88-463A-881E-1C145E21A188}" destId="{44EB6292-4AEC-D34A-BB76-0608D9B0165C}" srcOrd="1" destOrd="0" presId="urn:microsoft.com/office/officeart/2016/7/layout/BasicLinearProcessNumbered"/>
    <dgm:cxn modelId="{4412293B-D62C-2840-BE4B-9C0FCEBABAA9}" type="presOf" srcId="{C347F0F7-495A-4F5F-86FF-5E4877A18CA6}" destId="{995C3BE5-B033-D64D-8C27-885860B07C51}" srcOrd="0" destOrd="0" presId="urn:microsoft.com/office/officeart/2016/7/layout/BasicLinearProcessNumbered"/>
    <dgm:cxn modelId="{060F4357-1D21-7B4E-93BF-79C289DA0DD9}" type="presOf" srcId="{E3F1339D-D5B0-44A4-AFBD-603F317DEF10}" destId="{BD04A587-A08F-214D-8D0F-251A23F1D4B5}" srcOrd="1" destOrd="0" presId="urn:microsoft.com/office/officeart/2016/7/layout/BasicLinearProcessNumbered"/>
    <dgm:cxn modelId="{5132F05A-5BBB-0D4D-A9B0-8451F8A7949D}" type="presOf" srcId="{A857D074-B659-44E4-ADB7-A8304369A425}" destId="{1216F9D3-D55A-EF44-A7B1-399B9004BD37}" srcOrd="0" destOrd="0" presId="urn:microsoft.com/office/officeart/2016/7/layout/BasicLinearProcessNumbered"/>
    <dgm:cxn modelId="{E8A47D85-F9B8-40F8-B23C-DF61F13211B2}" srcId="{A857D074-B659-44E4-ADB7-A8304369A425}" destId="{8C358817-AA88-463A-881E-1C145E21A188}" srcOrd="1" destOrd="0" parTransId="{7E702811-58FD-4F21-8A2E-A6501A5CDCFE}" sibTransId="{3B3AD35D-6520-490A-B3F9-3889A0A3E9C2}"/>
    <dgm:cxn modelId="{5828118B-44E3-BF40-BDEB-2A10358DDFFA}" type="presOf" srcId="{2A248AF2-2955-4B92-BC94-F083DFC5A574}" destId="{6AC79EA3-7E37-FA41-8150-06A8FE90A3A1}" srcOrd="0" destOrd="0" presId="urn:microsoft.com/office/officeart/2016/7/layout/BasicLinearProcessNumbered"/>
    <dgm:cxn modelId="{E1594191-8E83-DA40-BA28-D49F07E979D2}" type="presOf" srcId="{808E05A8-1812-45F6-9DAB-1E28B4A9C5AB}" destId="{4C186F7C-2F84-EE49-B738-1E2444213AC8}" srcOrd="1" destOrd="0" presId="urn:microsoft.com/office/officeart/2016/7/layout/BasicLinearProcessNumbered"/>
    <dgm:cxn modelId="{9ACFB2A1-59CC-C540-B4DA-0CF15B5A56C9}" type="presOf" srcId="{8C358817-AA88-463A-881E-1C145E21A188}" destId="{918F7B60-7502-7346-A602-CEBB217CCB4F}" srcOrd="0" destOrd="0" presId="urn:microsoft.com/office/officeart/2016/7/layout/BasicLinearProcessNumbered"/>
    <dgm:cxn modelId="{0AECFBC6-7215-4CF2-9BBC-DCFB6163D73A}" srcId="{A857D074-B659-44E4-ADB7-A8304369A425}" destId="{808E05A8-1812-45F6-9DAB-1E28B4A9C5AB}" srcOrd="2" destOrd="0" parTransId="{92065D77-AA49-49DB-AA3D-45A524E6675A}" sibTransId="{C347F0F7-495A-4F5F-86FF-5E4877A18CA6}"/>
    <dgm:cxn modelId="{C9A82ECA-FA74-FB47-8D56-E8DE91950FCA}" type="presOf" srcId="{3B3AD35D-6520-490A-B3F9-3889A0A3E9C2}" destId="{97084025-F694-2A40-B7B0-7EA0DFF25CB1}" srcOrd="0" destOrd="0" presId="urn:microsoft.com/office/officeart/2016/7/layout/BasicLinearProcessNumbered"/>
    <dgm:cxn modelId="{DD755FCB-A96C-1041-954F-CDAF76669242}" type="presOf" srcId="{E3F1339D-D5B0-44A4-AFBD-603F317DEF10}" destId="{102563EB-5E63-EF42-B7B9-D82FAF789ACB}" srcOrd="0" destOrd="0" presId="urn:microsoft.com/office/officeart/2016/7/layout/BasicLinearProcessNumbered"/>
    <dgm:cxn modelId="{5B8269FC-4A2A-DE49-9239-36D2CF7DF10E}" type="presOf" srcId="{808E05A8-1812-45F6-9DAB-1E28B4A9C5AB}" destId="{A6E5F65E-C904-4841-A066-67F31F7B5555}" srcOrd="0" destOrd="0" presId="urn:microsoft.com/office/officeart/2016/7/layout/BasicLinearProcessNumbered"/>
    <dgm:cxn modelId="{71866A53-54D4-DA4F-9EFF-8F4850A2BC1C}" type="presParOf" srcId="{1216F9D3-D55A-EF44-A7B1-399B9004BD37}" destId="{E5D3AE05-9B91-1245-8AAA-1365D9E4C61B}" srcOrd="0" destOrd="0" presId="urn:microsoft.com/office/officeart/2016/7/layout/BasicLinearProcessNumbered"/>
    <dgm:cxn modelId="{0E94ED33-8527-8842-8B5A-38D324CDCEDE}" type="presParOf" srcId="{E5D3AE05-9B91-1245-8AAA-1365D9E4C61B}" destId="{102563EB-5E63-EF42-B7B9-D82FAF789ACB}" srcOrd="0" destOrd="0" presId="urn:microsoft.com/office/officeart/2016/7/layout/BasicLinearProcessNumbered"/>
    <dgm:cxn modelId="{8140C368-AEE4-1246-B5ED-7B66BD8D4B98}" type="presParOf" srcId="{E5D3AE05-9B91-1245-8AAA-1365D9E4C61B}" destId="{6AC79EA3-7E37-FA41-8150-06A8FE90A3A1}" srcOrd="1" destOrd="0" presId="urn:microsoft.com/office/officeart/2016/7/layout/BasicLinearProcessNumbered"/>
    <dgm:cxn modelId="{EED0D74F-43E2-EA4B-86E8-CE085D0FA62C}" type="presParOf" srcId="{E5D3AE05-9B91-1245-8AAA-1365D9E4C61B}" destId="{A5B12AA8-750A-0D4B-89FA-DA02870CA7CD}" srcOrd="2" destOrd="0" presId="urn:microsoft.com/office/officeart/2016/7/layout/BasicLinearProcessNumbered"/>
    <dgm:cxn modelId="{AEDD55C6-020B-5041-B5E2-4D5207F4C22F}" type="presParOf" srcId="{E5D3AE05-9B91-1245-8AAA-1365D9E4C61B}" destId="{BD04A587-A08F-214D-8D0F-251A23F1D4B5}" srcOrd="3" destOrd="0" presId="urn:microsoft.com/office/officeart/2016/7/layout/BasicLinearProcessNumbered"/>
    <dgm:cxn modelId="{BA5F04BD-D029-6B47-97EE-6DAC1983D41D}" type="presParOf" srcId="{1216F9D3-D55A-EF44-A7B1-399B9004BD37}" destId="{B043E4AE-2089-6B46-A731-5E4735E630FA}" srcOrd="1" destOrd="0" presId="urn:microsoft.com/office/officeart/2016/7/layout/BasicLinearProcessNumbered"/>
    <dgm:cxn modelId="{3B848747-5E55-2949-B835-B50BD24F7859}" type="presParOf" srcId="{1216F9D3-D55A-EF44-A7B1-399B9004BD37}" destId="{787C448F-4385-F446-8949-DC5491BA8C72}" srcOrd="2" destOrd="0" presId="urn:microsoft.com/office/officeart/2016/7/layout/BasicLinearProcessNumbered"/>
    <dgm:cxn modelId="{34FEED3A-71FF-5745-B75F-9B9EF34E638F}" type="presParOf" srcId="{787C448F-4385-F446-8949-DC5491BA8C72}" destId="{918F7B60-7502-7346-A602-CEBB217CCB4F}" srcOrd="0" destOrd="0" presId="urn:microsoft.com/office/officeart/2016/7/layout/BasicLinearProcessNumbered"/>
    <dgm:cxn modelId="{064B25E4-E0FE-1140-BBDB-C2042B9DD83C}" type="presParOf" srcId="{787C448F-4385-F446-8949-DC5491BA8C72}" destId="{97084025-F694-2A40-B7B0-7EA0DFF25CB1}" srcOrd="1" destOrd="0" presId="urn:microsoft.com/office/officeart/2016/7/layout/BasicLinearProcessNumbered"/>
    <dgm:cxn modelId="{6315F599-638B-3244-9997-F3A87EEA9B07}" type="presParOf" srcId="{787C448F-4385-F446-8949-DC5491BA8C72}" destId="{E2972FE2-B248-124A-859C-5E79A84E76CE}" srcOrd="2" destOrd="0" presId="urn:microsoft.com/office/officeart/2016/7/layout/BasicLinearProcessNumbered"/>
    <dgm:cxn modelId="{E8A9993A-CD83-C445-AAB3-972A84E383DC}" type="presParOf" srcId="{787C448F-4385-F446-8949-DC5491BA8C72}" destId="{44EB6292-4AEC-D34A-BB76-0608D9B0165C}" srcOrd="3" destOrd="0" presId="urn:microsoft.com/office/officeart/2016/7/layout/BasicLinearProcessNumbered"/>
    <dgm:cxn modelId="{BA973934-0A2F-3D46-99A4-0402ECE32C17}" type="presParOf" srcId="{1216F9D3-D55A-EF44-A7B1-399B9004BD37}" destId="{0819D27E-156C-0042-A89A-0B00875071D1}" srcOrd="3" destOrd="0" presId="urn:microsoft.com/office/officeart/2016/7/layout/BasicLinearProcessNumbered"/>
    <dgm:cxn modelId="{27A78C4B-189F-1D44-841B-D0D62F447B6B}" type="presParOf" srcId="{1216F9D3-D55A-EF44-A7B1-399B9004BD37}" destId="{D9F0F670-A52C-2542-9431-28E7A09346A2}" srcOrd="4" destOrd="0" presId="urn:microsoft.com/office/officeart/2016/7/layout/BasicLinearProcessNumbered"/>
    <dgm:cxn modelId="{2605F168-716B-D54B-B0BD-5697F3D62E75}" type="presParOf" srcId="{D9F0F670-A52C-2542-9431-28E7A09346A2}" destId="{A6E5F65E-C904-4841-A066-67F31F7B5555}" srcOrd="0" destOrd="0" presId="urn:microsoft.com/office/officeart/2016/7/layout/BasicLinearProcessNumbered"/>
    <dgm:cxn modelId="{4ED401F4-1979-D74D-B1EC-4DFA55ADE8AE}" type="presParOf" srcId="{D9F0F670-A52C-2542-9431-28E7A09346A2}" destId="{995C3BE5-B033-D64D-8C27-885860B07C51}" srcOrd="1" destOrd="0" presId="urn:microsoft.com/office/officeart/2016/7/layout/BasicLinearProcessNumbered"/>
    <dgm:cxn modelId="{A321F8A4-B748-A246-A363-CA03B8DAC8AD}" type="presParOf" srcId="{D9F0F670-A52C-2542-9431-28E7A09346A2}" destId="{A755527A-5F90-5448-AC8D-7447DD5E0FD2}" srcOrd="2" destOrd="0" presId="urn:microsoft.com/office/officeart/2016/7/layout/BasicLinearProcessNumbered"/>
    <dgm:cxn modelId="{33E92C29-9398-484D-94BD-BDDB68C8D504}" type="presParOf" srcId="{D9F0F670-A52C-2542-9431-28E7A09346A2}" destId="{4C186F7C-2F84-EE49-B738-1E2444213AC8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3F75D-D953-A244-A309-1D917883EFED}">
      <dsp:nvSpPr>
        <dsp:cNvPr id="0" name=""/>
        <dsp:cNvSpPr/>
      </dsp:nvSpPr>
      <dsp:spPr>
        <a:xfrm>
          <a:off x="0" y="36934"/>
          <a:ext cx="3037581" cy="18225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Healthy and safety come first</a:t>
          </a:r>
        </a:p>
      </dsp:txBody>
      <dsp:txXfrm>
        <a:off x="0" y="36934"/>
        <a:ext cx="3037581" cy="1822549"/>
      </dsp:txXfrm>
    </dsp:sp>
    <dsp:sp modelId="{9BA37689-4607-8744-B2C9-44D5DCBE7C4C}">
      <dsp:nvSpPr>
        <dsp:cNvPr id="0" name=""/>
        <dsp:cNvSpPr/>
      </dsp:nvSpPr>
      <dsp:spPr>
        <a:xfrm>
          <a:off x="3341340" y="36934"/>
          <a:ext cx="3037581" cy="18225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Self-care comes first</a:t>
          </a:r>
        </a:p>
      </dsp:txBody>
      <dsp:txXfrm>
        <a:off x="3341340" y="36934"/>
        <a:ext cx="3037581" cy="1822549"/>
      </dsp:txXfrm>
    </dsp:sp>
    <dsp:sp modelId="{FF6BBD4B-5E2A-594B-B8FC-34BEB3415B04}">
      <dsp:nvSpPr>
        <dsp:cNvPr id="0" name=""/>
        <dsp:cNvSpPr/>
      </dsp:nvSpPr>
      <dsp:spPr>
        <a:xfrm>
          <a:off x="6682680" y="36934"/>
          <a:ext cx="3037581" cy="182254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Your loved ones come first</a:t>
          </a:r>
        </a:p>
      </dsp:txBody>
      <dsp:txXfrm>
        <a:off x="6682680" y="36934"/>
        <a:ext cx="3037581" cy="1822549"/>
      </dsp:txXfrm>
    </dsp:sp>
    <dsp:sp modelId="{918B1A8A-647B-6747-9C5D-7DD02C1114D6}">
      <dsp:nvSpPr>
        <dsp:cNvPr id="0" name=""/>
        <dsp:cNvSpPr/>
      </dsp:nvSpPr>
      <dsp:spPr>
        <a:xfrm>
          <a:off x="1670670" y="2163241"/>
          <a:ext cx="3037581" cy="18225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Feed your soul</a:t>
          </a:r>
        </a:p>
      </dsp:txBody>
      <dsp:txXfrm>
        <a:off x="1670670" y="2163241"/>
        <a:ext cx="3037581" cy="1822549"/>
      </dsp:txXfrm>
    </dsp:sp>
    <dsp:sp modelId="{F9BD382E-B887-9549-8453-2A76B4F8B1C3}">
      <dsp:nvSpPr>
        <dsp:cNvPr id="0" name=""/>
        <dsp:cNvSpPr/>
      </dsp:nvSpPr>
      <dsp:spPr>
        <a:xfrm>
          <a:off x="5012010" y="2163241"/>
          <a:ext cx="3037581" cy="182254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Focus on long-term goals</a:t>
          </a:r>
        </a:p>
      </dsp:txBody>
      <dsp:txXfrm>
        <a:off x="5012010" y="2163241"/>
        <a:ext cx="3037581" cy="182254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41BA3B-F135-E74A-868F-8C4AA45EBC27}">
      <dsp:nvSpPr>
        <dsp:cNvPr id="0" name=""/>
        <dsp:cNvSpPr/>
      </dsp:nvSpPr>
      <dsp:spPr>
        <a:xfrm>
          <a:off x="0" y="0"/>
          <a:ext cx="7837868" cy="7735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Practice and testing are highly effective learning methods. Passively reviewing/reading information is not.</a:t>
          </a:r>
        </a:p>
      </dsp:txBody>
      <dsp:txXfrm>
        <a:off x="22657" y="22657"/>
        <a:ext cx="6912603" cy="728268"/>
      </dsp:txXfrm>
    </dsp:sp>
    <dsp:sp modelId="{6329D8A6-0194-C847-BF64-FD948E8D819F}">
      <dsp:nvSpPr>
        <dsp:cNvPr id="0" name=""/>
        <dsp:cNvSpPr/>
      </dsp:nvSpPr>
      <dsp:spPr>
        <a:xfrm>
          <a:off x="585295" y="881025"/>
          <a:ext cx="7837868" cy="773582"/>
        </a:xfrm>
        <a:prstGeom prst="roundRect">
          <a:avLst>
            <a:gd name="adj" fmla="val 10000"/>
          </a:avLst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Practice way more than you think! If you are wondering whether you should review your notes or do a hypo, do the hypo.</a:t>
          </a:r>
        </a:p>
      </dsp:txBody>
      <dsp:txXfrm>
        <a:off x="607952" y="903682"/>
        <a:ext cx="6704430" cy="728268"/>
      </dsp:txXfrm>
    </dsp:sp>
    <dsp:sp modelId="{028DCF18-0144-4542-A9E6-0EC229C82DB3}">
      <dsp:nvSpPr>
        <dsp:cNvPr id="0" name=""/>
        <dsp:cNvSpPr/>
      </dsp:nvSpPr>
      <dsp:spPr>
        <a:xfrm>
          <a:off x="1170590" y="1762050"/>
          <a:ext cx="7837868" cy="773582"/>
        </a:xfrm>
        <a:prstGeom prst="roundRect">
          <a:avLst>
            <a:gd name="adj" fmla="val 10000"/>
          </a:avLst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First work through practice questions slowly to help you learn the material and develop a systematic approach.</a:t>
          </a:r>
        </a:p>
      </dsp:txBody>
      <dsp:txXfrm>
        <a:off x="1193247" y="1784707"/>
        <a:ext cx="6704430" cy="728268"/>
      </dsp:txXfrm>
    </dsp:sp>
    <dsp:sp modelId="{CDC034F5-15D4-2B4B-8019-011D7EB5E5D4}">
      <dsp:nvSpPr>
        <dsp:cNvPr id="0" name=""/>
        <dsp:cNvSpPr/>
      </dsp:nvSpPr>
      <dsp:spPr>
        <a:xfrm>
          <a:off x="1755886" y="2643075"/>
          <a:ext cx="7837868" cy="773582"/>
        </a:xfrm>
        <a:prstGeom prst="roundRect">
          <a:avLst>
            <a:gd name="adj" fmla="val 10000"/>
          </a:avLst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Later do timed practices to simulate the pressure/adrenaline.</a:t>
          </a:r>
        </a:p>
      </dsp:txBody>
      <dsp:txXfrm>
        <a:off x="1778543" y="2665732"/>
        <a:ext cx="6704430" cy="728268"/>
      </dsp:txXfrm>
    </dsp:sp>
    <dsp:sp modelId="{C4019C9F-DE73-E64F-9F01-956A453202DC}">
      <dsp:nvSpPr>
        <dsp:cNvPr id="0" name=""/>
        <dsp:cNvSpPr/>
      </dsp:nvSpPr>
      <dsp:spPr>
        <a:xfrm>
          <a:off x="2341181" y="3524100"/>
          <a:ext cx="7837868" cy="773582"/>
        </a:xfrm>
        <a:prstGeom prst="roundRect">
          <a:avLst>
            <a:gd name="adj" fmla="val 10000"/>
          </a:avLst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Compare your answer to a friend’s  or a sample answer – look for IRAC structure and a detailed analysis of the facts. Or schedule a meeting with Senior ASP Fellow Haley Johnson.</a:t>
          </a:r>
        </a:p>
      </dsp:txBody>
      <dsp:txXfrm>
        <a:off x="2363838" y="3546757"/>
        <a:ext cx="6704430" cy="728268"/>
      </dsp:txXfrm>
    </dsp:sp>
    <dsp:sp modelId="{3DA68703-F771-324D-9E91-A02257DC55E0}">
      <dsp:nvSpPr>
        <dsp:cNvPr id="0" name=""/>
        <dsp:cNvSpPr/>
      </dsp:nvSpPr>
      <dsp:spPr>
        <a:xfrm>
          <a:off x="7335039" y="565145"/>
          <a:ext cx="502828" cy="5028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7448175" y="565145"/>
        <a:ext cx="276556" cy="378378"/>
      </dsp:txXfrm>
    </dsp:sp>
    <dsp:sp modelId="{89F15892-2606-F845-850A-D9616C26D0BF}">
      <dsp:nvSpPr>
        <dsp:cNvPr id="0" name=""/>
        <dsp:cNvSpPr/>
      </dsp:nvSpPr>
      <dsp:spPr>
        <a:xfrm>
          <a:off x="7920334" y="1446170"/>
          <a:ext cx="502828" cy="5028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613955"/>
            <a:satOff val="4090"/>
            <a:lumOff val="374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613955"/>
              <a:satOff val="4090"/>
              <a:lumOff val="3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033470" y="1446170"/>
        <a:ext cx="276556" cy="378378"/>
      </dsp:txXfrm>
    </dsp:sp>
    <dsp:sp modelId="{5E500C3F-43DF-A641-AD45-3FEFB8B860D7}">
      <dsp:nvSpPr>
        <dsp:cNvPr id="0" name=""/>
        <dsp:cNvSpPr/>
      </dsp:nvSpPr>
      <dsp:spPr>
        <a:xfrm>
          <a:off x="8505630" y="2314302"/>
          <a:ext cx="502828" cy="5028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227910"/>
            <a:satOff val="8180"/>
            <a:lumOff val="748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227910"/>
              <a:satOff val="8180"/>
              <a:lumOff val="7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618766" y="2314302"/>
        <a:ext cx="276556" cy="378378"/>
      </dsp:txXfrm>
    </dsp:sp>
    <dsp:sp modelId="{4A1938CE-6241-FE43-BA75-F24CF36F35C1}">
      <dsp:nvSpPr>
        <dsp:cNvPr id="0" name=""/>
        <dsp:cNvSpPr/>
      </dsp:nvSpPr>
      <dsp:spPr>
        <a:xfrm>
          <a:off x="9090925" y="3203922"/>
          <a:ext cx="502828" cy="5028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841865"/>
            <a:satOff val="12270"/>
            <a:lumOff val="1122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841865"/>
              <a:satOff val="12270"/>
              <a:lumOff val="11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9204061" y="3203922"/>
        <a:ext cx="276556" cy="37837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5ABA6A-AAD1-4885-BA50-27A55873C48F}">
      <dsp:nvSpPr>
        <dsp:cNvPr id="0" name=""/>
        <dsp:cNvSpPr/>
      </dsp:nvSpPr>
      <dsp:spPr>
        <a:xfrm>
          <a:off x="626907" y="776109"/>
          <a:ext cx="1248979" cy="12489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21BA72-8804-47CE-AE36-1E924DE807D1}">
      <dsp:nvSpPr>
        <dsp:cNvPr id="0" name=""/>
        <dsp:cNvSpPr/>
      </dsp:nvSpPr>
      <dsp:spPr>
        <a:xfrm>
          <a:off x="893083" y="1042285"/>
          <a:ext cx="716627" cy="7166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C7ADD-E6F1-4828-A034-075DBA264956}">
      <dsp:nvSpPr>
        <dsp:cNvPr id="0" name=""/>
        <dsp:cNvSpPr/>
      </dsp:nvSpPr>
      <dsp:spPr>
        <a:xfrm>
          <a:off x="227643" y="2414115"/>
          <a:ext cx="2047508" cy="83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Get lots of Sleep</a:t>
          </a:r>
        </a:p>
      </dsp:txBody>
      <dsp:txXfrm>
        <a:off x="227643" y="2414115"/>
        <a:ext cx="2047508" cy="832500"/>
      </dsp:txXfrm>
    </dsp:sp>
    <dsp:sp modelId="{22FDC3F2-7977-4C73-9FDE-DAF1BAB05BB4}">
      <dsp:nvSpPr>
        <dsp:cNvPr id="0" name=""/>
        <dsp:cNvSpPr/>
      </dsp:nvSpPr>
      <dsp:spPr>
        <a:xfrm>
          <a:off x="3032729" y="776109"/>
          <a:ext cx="1248979" cy="124897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36E7CD-D6CF-4ADB-914D-B504C687E361}">
      <dsp:nvSpPr>
        <dsp:cNvPr id="0" name=""/>
        <dsp:cNvSpPr/>
      </dsp:nvSpPr>
      <dsp:spPr>
        <a:xfrm>
          <a:off x="3298906" y="1042285"/>
          <a:ext cx="716627" cy="7166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6860F-DC65-44DC-AB81-04116C0638B2}">
      <dsp:nvSpPr>
        <dsp:cNvPr id="0" name=""/>
        <dsp:cNvSpPr/>
      </dsp:nvSpPr>
      <dsp:spPr>
        <a:xfrm>
          <a:off x="2633465" y="2414115"/>
          <a:ext cx="2047508" cy="83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Make time for movement</a:t>
          </a:r>
        </a:p>
      </dsp:txBody>
      <dsp:txXfrm>
        <a:off x="2633465" y="2414115"/>
        <a:ext cx="2047508" cy="832500"/>
      </dsp:txXfrm>
    </dsp:sp>
    <dsp:sp modelId="{D7F0768A-1CC9-4617-B019-5A867885F01C}">
      <dsp:nvSpPr>
        <dsp:cNvPr id="0" name=""/>
        <dsp:cNvSpPr/>
      </dsp:nvSpPr>
      <dsp:spPr>
        <a:xfrm>
          <a:off x="5438552" y="776109"/>
          <a:ext cx="1248979" cy="124897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4315FE-08AC-41C3-8C5C-D12452B4FC4B}">
      <dsp:nvSpPr>
        <dsp:cNvPr id="0" name=""/>
        <dsp:cNvSpPr/>
      </dsp:nvSpPr>
      <dsp:spPr>
        <a:xfrm>
          <a:off x="5704728" y="1042285"/>
          <a:ext cx="716627" cy="7166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47FAA-FC6E-48B1-96BD-8C27E91326E4}">
      <dsp:nvSpPr>
        <dsp:cNvPr id="0" name=""/>
        <dsp:cNvSpPr/>
      </dsp:nvSpPr>
      <dsp:spPr>
        <a:xfrm>
          <a:off x="5039287" y="2414115"/>
          <a:ext cx="2047508" cy="83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Connect and communicate with loved ones</a:t>
          </a:r>
        </a:p>
      </dsp:txBody>
      <dsp:txXfrm>
        <a:off x="5039287" y="2414115"/>
        <a:ext cx="2047508" cy="832500"/>
      </dsp:txXfrm>
    </dsp:sp>
    <dsp:sp modelId="{C12ED351-D384-4644-804D-2A7AE85F807A}">
      <dsp:nvSpPr>
        <dsp:cNvPr id="0" name=""/>
        <dsp:cNvSpPr/>
      </dsp:nvSpPr>
      <dsp:spPr>
        <a:xfrm>
          <a:off x="7844374" y="776109"/>
          <a:ext cx="1248979" cy="124897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3BA6BD-BBE8-4D29-9360-063796E43274}">
      <dsp:nvSpPr>
        <dsp:cNvPr id="0" name=""/>
        <dsp:cNvSpPr/>
      </dsp:nvSpPr>
      <dsp:spPr>
        <a:xfrm>
          <a:off x="8110550" y="1042285"/>
          <a:ext cx="716627" cy="71662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223AE8-6BC9-436D-B314-372D1018E1EA}">
      <dsp:nvSpPr>
        <dsp:cNvPr id="0" name=""/>
        <dsp:cNvSpPr/>
      </dsp:nvSpPr>
      <dsp:spPr>
        <a:xfrm>
          <a:off x="7445110" y="2414115"/>
          <a:ext cx="2047508" cy="83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Visit nature</a:t>
          </a:r>
        </a:p>
      </dsp:txBody>
      <dsp:txXfrm>
        <a:off x="7445110" y="2414115"/>
        <a:ext cx="2047508" cy="8325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A85373-97DA-49CE-BC74-82C14A153943}">
      <dsp:nvSpPr>
        <dsp:cNvPr id="0" name=""/>
        <dsp:cNvSpPr/>
      </dsp:nvSpPr>
      <dsp:spPr>
        <a:xfrm>
          <a:off x="0" y="2042"/>
          <a:ext cx="5641974" cy="10351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8C80AC-EDBC-4253-AD22-6667DBF2D729}">
      <dsp:nvSpPr>
        <dsp:cNvPr id="0" name=""/>
        <dsp:cNvSpPr/>
      </dsp:nvSpPr>
      <dsp:spPr>
        <a:xfrm>
          <a:off x="313145" y="234960"/>
          <a:ext cx="569355" cy="5693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1143E-4A97-4D17-A1D6-8AC00FA82842}">
      <dsp:nvSpPr>
        <dsp:cNvPr id="0" name=""/>
        <dsp:cNvSpPr/>
      </dsp:nvSpPr>
      <dsp:spPr>
        <a:xfrm>
          <a:off x="1195647" y="2042"/>
          <a:ext cx="4446327" cy="103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8" tIns="109558" rIns="109558" bIns="10955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Take a few deep breaths</a:t>
          </a:r>
        </a:p>
      </dsp:txBody>
      <dsp:txXfrm>
        <a:off x="1195647" y="2042"/>
        <a:ext cx="4446327" cy="1035192"/>
      </dsp:txXfrm>
    </dsp:sp>
    <dsp:sp modelId="{66E8A5FE-3728-4EA8-A5CF-0264AAC9C030}">
      <dsp:nvSpPr>
        <dsp:cNvPr id="0" name=""/>
        <dsp:cNvSpPr/>
      </dsp:nvSpPr>
      <dsp:spPr>
        <a:xfrm>
          <a:off x="0" y="1296033"/>
          <a:ext cx="5641974" cy="10351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7D0C2E-3497-41E1-A966-CC4242F78741}">
      <dsp:nvSpPr>
        <dsp:cNvPr id="0" name=""/>
        <dsp:cNvSpPr/>
      </dsp:nvSpPr>
      <dsp:spPr>
        <a:xfrm>
          <a:off x="313145" y="1528951"/>
          <a:ext cx="569355" cy="5693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1DB0F9-3103-4FF0-8A47-4058E586607B}">
      <dsp:nvSpPr>
        <dsp:cNvPr id="0" name=""/>
        <dsp:cNvSpPr/>
      </dsp:nvSpPr>
      <dsp:spPr>
        <a:xfrm>
          <a:off x="1195647" y="1296033"/>
          <a:ext cx="4446327" cy="103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8" tIns="109558" rIns="109558" bIns="10955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Acknowledge how you are feeling</a:t>
          </a:r>
        </a:p>
      </dsp:txBody>
      <dsp:txXfrm>
        <a:off x="1195647" y="1296033"/>
        <a:ext cx="4446327" cy="1035192"/>
      </dsp:txXfrm>
    </dsp:sp>
    <dsp:sp modelId="{E444C472-EF18-4C2A-9F93-36544124FA3E}">
      <dsp:nvSpPr>
        <dsp:cNvPr id="0" name=""/>
        <dsp:cNvSpPr/>
      </dsp:nvSpPr>
      <dsp:spPr>
        <a:xfrm>
          <a:off x="0" y="2590024"/>
          <a:ext cx="5641974" cy="10351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56964C-BF3E-4F76-8C89-4C995277B08F}">
      <dsp:nvSpPr>
        <dsp:cNvPr id="0" name=""/>
        <dsp:cNvSpPr/>
      </dsp:nvSpPr>
      <dsp:spPr>
        <a:xfrm>
          <a:off x="313145" y="2822942"/>
          <a:ext cx="569355" cy="5693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CC4D3B-BD53-46B0-8AA8-66C43EAEB9A0}">
      <dsp:nvSpPr>
        <dsp:cNvPr id="0" name=""/>
        <dsp:cNvSpPr/>
      </dsp:nvSpPr>
      <dsp:spPr>
        <a:xfrm>
          <a:off x="1195647" y="2590024"/>
          <a:ext cx="4446327" cy="103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8" tIns="109558" rIns="109558" bIns="10955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Connect with that emotion without judgment – name your feelings and welcome them</a:t>
          </a:r>
        </a:p>
      </dsp:txBody>
      <dsp:txXfrm>
        <a:off x="1195647" y="2590024"/>
        <a:ext cx="4446327" cy="1035192"/>
      </dsp:txXfrm>
    </dsp:sp>
    <dsp:sp modelId="{867AE20B-4986-47C0-A02A-B85C7D7D1600}">
      <dsp:nvSpPr>
        <dsp:cNvPr id="0" name=""/>
        <dsp:cNvSpPr/>
      </dsp:nvSpPr>
      <dsp:spPr>
        <a:xfrm>
          <a:off x="0" y="3884014"/>
          <a:ext cx="5641974" cy="10351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E35388-2D6C-4CDE-BCD7-598EC0A5426F}">
      <dsp:nvSpPr>
        <dsp:cNvPr id="0" name=""/>
        <dsp:cNvSpPr/>
      </dsp:nvSpPr>
      <dsp:spPr>
        <a:xfrm>
          <a:off x="313145" y="4116933"/>
          <a:ext cx="569355" cy="56935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AC66B-4F83-462E-8F90-408000D7D866}">
      <dsp:nvSpPr>
        <dsp:cNvPr id="0" name=""/>
        <dsp:cNvSpPr/>
      </dsp:nvSpPr>
      <dsp:spPr>
        <a:xfrm>
          <a:off x="1195647" y="3884014"/>
          <a:ext cx="4446327" cy="103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8" tIns="109558" rIns="109558" bIns="10955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Extend compassion to yourself and others</a:t>
          </a:r>
        </a:p>
      </dsp:txBody>
      <dsp:txXfrm>
        <a:off x="1195647" y="3884014"/>
        <a:ext cx="4446327" cy="10351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FDC31-0FEA-4E65-8CC5-5186D587F0E1}">
      <dsp:nvSpPr>
        <dsp:cNvPr id="0" name=""/>
        <dsp:cNvSpPr/>
      </dsp:nvSpPr>
      <dsp:spPr>
        <a:xfrm>
          <a:off x="0" y="3844"/>
          <a:ext cx="5641974" cy="8189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9C0736-50F5-4FE5-89A8-4EE5247075E0}">
      <dsp:nvSpPr>
        <dsp:cNvPr id="0" name=""/>
        <dsp:cNvSpPr/>
      </dsp:nvSpPr>
      <dsp:spPr>
        <a:xfrm>
          <a:off x="247725" y="188103"/>
          <a:ext cx="450409" cy="4504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D9AA5-6D4B-40AF-900F-3948DB26DC16}">
      <dsp:nvSpPr>
        <dsp:cNvPr id="0" name=""/>
        <dsp:cNvSpPr/>
      </dsp:nvSpPr>
      <dsp:spPr>
        <a:xfrm>
          <a:off x="945860" y="3844"/>
          <a:ext cx="4696114" cy="81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70" tIns="86670" rIns="86670" bIns="866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Focus on the things you can control (how much work you put into your classes), not the thing you cannot control (grades)</a:t>
          </a:r>
        </a:p>
      </dsp:txBody>
      <dsp:txXfrm>
        <a:off x="945860" y="3844"/>
        <a:ext cx="4696114" cy="818926"/>
      </dsp:txXfrm>
    </dsp:sp>
    <dsp:sp modelId="{6C213C03-F11C-4A60-B330-E15468D34FB1}">
      <dsp:nvSpPr>
        <dsp:cNvPr id="0" name=""/>
        <dsp:cNvSpPr/>
      </dsp:nvSpPr>
      <dsp:spPr>
        <a:xfrm>
          <a:off x="0" y="1027503"/>
          <a:ext cx="5641974" cy="8189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541CB9-87CB-4955-A53C-D084930011A7}">
      <dsp:nvSpPr>
        <dsp:cNvPr id="0" name=""/>
        <dsp:cNvSpPr/>
      </dsp:nvSpPr>
      <dsp:spPr>
        <a:xfrm>
          <a:off x="247725" y="1211761"/>
          <a:ext cx="450409" cy="4504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FDF26-40D3-442A-A1F6-8C1A4264A0A5}">
      <dsp:nvSpPr>
        <dsp:cNvPr id="0" name=""/>
        <dsp:cNvSpPr/>
      </dsp:nvSpPr>
      <dsp:spPr>
        <a:xfrm>
          <a:off x="945860" y="1027503"/>
          <a:ext cx="4696114" cy="81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70" tIns="86670" rIns="86670" bIns="866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You came to law school to learn how to be a lawyer, not to get good grades</a:t>
          </a:r>
        </a:p>
      </dsp:txBody>
      <dsp:txXfrm>
        <a:off x="945860" y="1027503"/>
        <a:ext cx="4696114" cy="818926"/>
      </dsp:txXfrm>
    </dsp:sp>
    <dsp:sp modelId="{6F181AE1-92DF-410D-BC5E-A9701C183D29}">
      <dsp:nvSpPr>
        <dsp:cNvPr id="0" name=""/>
        <dsp:cNvSpPr/>
      </dsp:nvSpPr>
      <dsp:spPr>
        <a:xfrm>
          <a:off x="0" y="2051161"/>
          <a:ext cx="5641974" cy="8189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E6D802-0BF1-42D5-A9A3-F25418D0F90C}">
      <dsp:nvSpPr>
        <dsp:cNvPr id="0" name=""/>
        <dsp:cNvSpPr/>
      </dsp:nvSpPr>
      <dsp:spPr>
        <a:xfrm>
          <a:off x="247725" y="2235420"/>
          <a:ext cx="450409" cy="4504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94473B-4BD7-4A80-839E-79CE78B89DB2}">
      <dsp:nvSpPr>
        <dsp:cNvPr id="0" name=""/>
        <dsp:cNvSpPr/>
      </dsp:nvSpPr>
      <dsp:spPr>
        <a:xfrm>
          <a:off x="945860" y="2051161"/>
          <a:ext cx="4696114" cy="81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70" tIns="86670" rIns="86670" bIns="866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Focus on learning the skill of legal analysis</a:t>
          </a:r>
        </a:p>
      </dsp:txBody>
      <dsp:txXfrm>
        <a:off x="945860" y="2051161"/>
        <a:ext cx="4696114" cy="818926"/>
      </dsp:txXfrm>
    </dsp:sp>
    <dsp:sp modelId="{D5327E40-9E44-4FEC-9926-E369BEDE39EE}">
      <dsp:nvSpPr>
        <dsp:cNvPr id="0" name=""/>
        <dsp:cNvSpPr/>
      </dsp:nvSpPr>
      <dsp:spPr>
        <a:xfrm>
          <a:off x="0" y="3074820"/>
          <a:ext cx="5641974" cy="81892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6692D8-12C4-44EA-B2FD-1012366BC814}">
      <dsp:nvSpPr>
        <dsp:cNvPr id="0" name=""/>
        <dsp:cNvSpPr/>
      </dsp:nvSpPr>
      <dsp:spPr>
        <a:xfrm>
          <a:off x="247725" y="3259078"/>
          <a:ext cx="450409" cy="4504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2BB425-B03C-4578-8EF9-65EC55EA7E7E}">
      <dsp:nvSpPr>
        <dsp:cNvPr id="0" name=""/>
        <dsp:cNvSpPr/>
      </dsp:nvSpPr>
      <dsp:spPr>
        <a:xfrm>
          <a:off x="945860" y="3074820"/>
          <a:ext cx="4696114" cy="81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70" tIns="86670" rIns="86670" bIns="866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Practice is the best way to improve, and you get more out of it when you put more into it</a:t>
          </a:r>
        </a:p>
      </dsp:txBody>
      <dsp:txXfrm>
        <a:off x="945860" y="3074820"/>
        <a:ext cx="4696114" cy="818926"/>
      </dsp:txXfrm>
    </dsp:sp>
    <dsp:sp modelId="{E70B96F3-64B9-4080-A37B-C366A176A77D}">
      <dsp:nvSpPr>
        <dsp:cNvPr id="0" name=""/>
        <dsp:cNvSpPr/>
      </dsp:nvSpPr>
      <dsp:spPr>
        <a:xfrm>
          <a:off x="0" y="4098478"/>
          <a:ext cx="5641974" cy="81892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7B1E30-A555-4FB3-9A27-8DEF7F5D8333}">
      <dsp:nvSpPr>
        <dsp:cNvPr id="0" name=""/>
        <dsp:cNvSpPr/>
      </dsp:nvSpPr>
      <dsp:spPr>
        <a:xfrm>
          <a:off x="247725" y="4282737"/>
          <a:ext cx="450409" cy="45040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ADE8A-CD5D-430B-9E6A-3748571DB7D7}">
      <dsp:nvSpPr>
        <dsp:cNvPr id="0" name=""/>
        <dsp:cNvSpPr/>
      </dsp:nvSpPr>
      <dsp:spPr>
        <a:xfrm>
          <a:off x="945860" y="4098478"/>
          <a:ext cx="4696114" cy="81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70" tIns="86670" rIns="86670" bIns="866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Remind yourself why you are here -- what do you hope to do with your law degree?</a:t>
          </a:r>
        </a:p>
      </dsp:txBody>
      <dsp:txXfrm>
        <a:off x="945860" y="4098478"/>
        <a:ext cx="4696114" cy="8189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00C801-8E26-447F-9B7B-869ACCC4296D}">
      <dsp:nvSpPr>
        <dsp:cNvPr id="0" name=""/>
        <dsp:cNvSpPr/>
      </dsp:nvSpPr>
      <dsp:spPr>
        <a:xfrm>
          <a:off x="614381" y="503862"/>
          <a:ext cx="1749937" cy="17499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87488A-499D-4865-AB89-80A7DB1B14A3}">
      <dsp:nvSpPr>
        <dsp:cNvPr id="0" name=""/>
        <dsp:cNvSpPr/>
      </dsp:nvSpPr>
      <dsp:spPr>
        <a:xfrm>
          <a:off x="987318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574C78-8B07-48E6-ACCA-C53F08D75321}">
      <dsp:nvSpPr>
        <dsp:cNvPr id="0" name=""/>
        <dsp:cNvSpPr/>
      </dsp:nvSpPr>
      <dsp:spPr>
        <a:xfrm>
          <a:off x="54974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Issue-spotter (“essay”) questions</a:t>
          </a:r>
        </a:p>
      </dsp:txBody>
      <dsp:txXfrm>
        <a:off x="54974" y="2798862"/>
        <a:ext cx="2868750" cy="720000"/>
      </dsp:txXfrm>
    </dsp:sp>
    <dsp:sp modelId="{391EE4B0-2BEA-464C-8ADF-DCEEC04E86E4}">
      <dsp:nvSpPr>
        <dsp:cNvPr id="0" name=""/>
        <dsp:cNvSpPr/>
      </dsp:nvSpPr>
      <dsp:spPr>
        <a:xfrm>
          <a:off x="3985162" y="503862"/>
          <a:ext cx="1749937" cy="17499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FD8624-E5F1-4DE0-B846-8A869983F674}">
      <dsp:nvSpPr>
        <dsp:cNvPr id="0" name=""/>
        <dsp:cNvSpPr/>
      </dsp:nvSpPr>
      <dsp:spPr>
        <a:xfrm>
          <a:off x="4358099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14FA02-D8FE-47F7-A520-2802FE9C9954}">
      <dsp:nvSpPr>
        <dsp:cNvPr id="0" name=""/>
        <dsp:cNvSpPr/>
      </dsp:nvSpPr>
      <dsp:spPr>
        <a:xfrm>
          <a:off x="3425756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Multiple-choice questions</a:t>
          </a:r>
        </a:p>
      </dsp:txBody>
      <dsp:txXfrm>
        <a:off x="3425756" y="2798862"/>
        <a:ext cx="2868750" cy="720000"/>
      </dsp:txXfrm>
    </dsp:sp>
    <dsp:sp modelId="{F13363B3-6A28-431B-80EA-06FF6FFF7CE0}">
      <dsp:nvSpPr>
        <dsp:cNvPr id="0" name=""/>
        <dsp:cNvSpPr/>
      </dsp:nvSpPr>
      <dsp:spPr>
        <a:xfrm>
          <a:off x="7355943" y="503862"/>
          <a:ext cx="1749937" cy="17499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714C58-5321-4802-BD18-35F95AC514EF}">
      <dsp:nvSpPr>
        <dsp:cNvPr id="0" name=""/>
        <dsp:cNvSpPr/>
      </dsp:nvSpPr>
      <dsp:spPr>
        <a:xfrm>
          <a:off x="7728881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CCDE4-8D4A-471E-B248-040068F82B43}">
      <dsp:nvSpPr>
        <dsp:cNvPr id="0" name=""/>
        <dsp:cNvSpPr/>
      </dsp:nvSpPr>
      <dsp:spPr>
        <a:xfrm>
          <a:off x="6796537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Policy questions</a:t>
          </a:r>
        </a:p>
      </dsp:txBody>
      <dsp:txXfrm>
        <a:off x="6796537" y="2798862"/>
        <a:ext cx="286875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F3753-CB29-7749-91F5-4120ED1587DC}">
      <dsp:nvSpPr>
        <dsp:cNvPr id="0" name=""/>
        <dsp:cNvSpPr/>
      </dsp:nvSpPr>
      <dsp:spPr>
        <a:xfrm>
          <a:off x="0" y="0"/>
          <a:ext cx="5276850" cy="10872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Identify </a:t>
          </a:r>
          <a:r>
            <a:rPr lang="en-US" sz="2000" b="1" kern="1200" dirty="0"/>
            <a:t>all</a:t>
          </a:r>
          <a:r>
            <a:rPr lang="en-US" sz="2000" kern="1200" dirty="0"/>
            <a:t> of the legal issues</a:t>
          </a:r>
        </a:p>
      </dsp:txBody>
      <dsp:txXfrm>
        <a:off x="31843" y="31843"/>
        <a:ext cx="4011791" cy="1023529"/>
      </dsp:txXfrm>
    </dsp:sp>
    <dsp:sp modelId="{967DC173-4EF7-3E4A-B0F8-B684ABD1A08B}">
      <dsp:nvSpPr>
        <dsp:cNvPr id="0" name=""/>
        <dsp:cNvSpPr/>
      </dsp:nvSpPr>
      <dsp:spPr>
        <a:xfrm>
          <a:off x="441936" y="1284890"/>
          <a:ext cx="5276850" cy="1087215"/>
        </a:xfrm>
        <a:prstGeom prst="roundRect">
          <a:avLst>
            <a:gd name="adj" fmla="val 10000"/>
          </a:avLst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But demonstrate an understanding of which legal issues (or sub-issues) are difficult and which are easy</a:t>
          </a:r>
        </a:p>
      </dsp:txBody>
      <dsp:txXfrm>
        <a:off x="473779" y="1316733"/>
        <a:ext cx="4064538" cy="1023529"/>
      </dsp:txXfrm>
    </dsp:sp>
    <dsp:sp modelId="{D958942E-9E87-4F49-8700-15B578A82B49}">
      <dsp:nvSpPr>
        <dsp:cNvPr id="0" name=""/>
        <dsp:cNvSpPr/>
      </dsp:nvSpPr>
      <dsp:spPr>
        <a:xfrm>
          <a:off x="877276" y="2569781"/>
          <a:ext cx="5276850" cy="1087215"/>
        </a:xfrm>
        <a:prstGeom prst="roundRect">
          <a:avLst>
            <a:gd name="adj" fmla="val 10000"/>
          </a:avLst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Spend more time/space on the difficult issues (where the facts cut both ways) and far less time on the easy issues (where the conclusion is obvious)</a:t>
          </a:r>
        </a:p>
      </dsp:txBody>
      <dsp:txXfrm>
        <a:off x="909119" y="2601624"/>
        <a:ext cx="4071134" cy="1023529"/>
      </dsp:txXfrm>
    </dsp:sp>
    <dsp:sp modelId="{800CFBA6-528B-1148-BA6F-7D11820C1D54}">
      <dsp:nvSpPr>
        <dsp:cNvPr id="0" name=""/>
        <dsp:cNvSpPr/>
      </dsp:nvSpPr>
      <dsp:spPr>
        <a:xfrm>
          <a:off x="1319212" y="3854672"/>
          <a:ext cx="5276850" cy="1087215"/>
        </a:xfrm>
        <a:prstGeom prst="roundRect">
          <a:avLst>
            <a:gd name="adj" fmla="val 10000"/>
          </a:avLst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Triage</a:t>
          </a:r>
        </a:p>
      </dsp:txBody>
      <dsp:txXfrm>
        <a:off x="1351055" y="3886515"/>
        <a:ext cx="4064538" cy="1023529"/>
      </dsp:txXfrm>
    </dsp:sp>
    <dsp:sp modelId="{A8B62010-0CA9-6949-8380-7AA590A8907B}">
      <dsp:nvSpPr>
        <dsp:cNvPr id="0" name=""/>
        <dsp:cNvSpPr/>
      </dsp:nvSpPr>
      <dsp:spPr>
        <a:xfrm>
          <a:off x="4570160" y="832708"/>
          <a:ext cx="706689" cy="70668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4729165" y="832708"/>
        <a:ext cx="388679" cy="531783"/>
      </dsp:txXfrm>
    </dsp:sp>
    <dsp:sp modelId="{1C54CB19-36A1-AB42-BB54-B16EB0740BCE}">
      <dsp:nvSpPr>
        <dsp:cNvPr id="0" name=""/>
        <dsp:cNvSpPr/>
      </dsp:nvSpPr>
      <dsp:spPr>
        <a:xfrm>
          <a:off x="5012096" y="2117599"/>
          <a:ext cx="706689" cy="70668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920933"/>
            <a:satOff val="6135"/>
            <a:lumOff val="561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920933"/>
              <a:satOff val="6135"/>
              <a:lumOff val="5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5171101" y="2117599"/>
        <a:ext cx="388679" cy="531783"/>
      </dsp:txXfrm>
    </dsp:sp>
    <dsp:sp modelId="{1D2D7783-FAEF-3D4A-A5BA-C3E14BA433DD}">
      <dsp:nvSpPr>
        <dsp:cNvPr id="0" name=""/>
        <dsp:cNvSpPr/>
      </dsp:nvSpPr>
      <dsp:spPr>
        <a:xfrm>
          <a:off x="5447436" y="3402489"/>
          <a:ext cx="706689" cy="70668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841865"/>
            <a:satOff val="12270"/>
            <a:lumOff val="1122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841865"/>
              <a:satOff val="12270"/>
              <a:lumOff val="11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5606441" y="3402489"/>
        <a:ext cx="388679" cy="5317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E2E9DB-68C1-3B45-A01F-DA7EC6D51D59}">
      <dsp:nvSpPr>
        <dsp:cNvPr id="0" name=""/>
        <dsp:cNvSpPr/>
      </dsp:nvSpPr>
      <dsp:spPr>
        <a:xfrm>
          <a:off x="0" y="458543"/>
          <a:ext cx="6596063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State the rule(s) and sub-rules relevant to resolving the legal issues</a:t>
          </a:r>
        </a:p>
      </dsp:txBody>
      <dsp:txXfrm>
        <a:off x="59399" y="517942"/>
        <a:ext cx="6477265" cy="1098002"/>
      </dsp:txXfrm>
    </dsp:sp>
    <dsp:sp modelId="{BA301972-5686-D64F-B5CE-9446154A8143}">
      <dsp:nvSpPr>
        <dsp:cNvPr id="0" name=""/>
        <dsp:cNvSpPr/>
      </dsp:nvSpPr>
      <dsp:spPr>
        <a:xfrm>
          <a:off x="0" y="1862544"/>
          <a:ext cx="6596063" cy="1216800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Use IRAC structure with mini-IRACs for sub-rules</a:t>
          </a:r>
        </a:p>
      </dsp:txBody>
      <dsp:txXfrm>
        <a:off x="59399" y="1921943"/>
        <a:ext cx="6477265" cy="1098002"/>
      </dsp:txXfrm>
    </dsp:sp>
    <dsp:sp modelId="{58FDB219-8B1E-F44F-93A4-D8727088B910}">
      <dsp:nvSpPr>
        <dsp:cNvPr id="0" name=""/>
        <dsp:cNvSpPr/>
      </dsp:nvSpPr>
      <dsp:spPr>
        <a:xfrm>
          <a:off x="0" y="3266544"/>
          <a:ext cx="6596063" cy="121680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Use terms of art; avoid paraphrasing</a:t>
          </a:r>
        </a:p>
      </dsp:txBody>
      <dsp:txXfrm>
        <a:off x="59399" y="3325943"/>
        <a:ext cx="6477265" cy="10980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AE45F-115D-6F46-9F9F-5C134248EA4F}">
      <dsp:nvSpPr>
        <dsp:cNvPr id="0" name=""/>
        <dsp:cNvSpPr/>
      </dsp:nvSpPr>
      <dsp:spPr>
        <a:xfrm>
          <a:off x="1319212" y="2147"/>
          <a:ext cx="5276850" cy="9422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86" tIns="239341" rIns="102386" bIns="23934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Apply the rule(s) to the facts</a:t>
          </a:r>
        </a:p>
      </dsp:txBody>
      <dsp:txXfrm>
        <a:off x="1319212" y="2147"/>
        <a:ext cx="5276850" cy="942288"/>
      </dsp:txXfrm>
    </dsp:sp>
    <dsp:sp modelId="{06DFA5FA-46F3-E143-B2B6-650ABAFAA7EB}">
      <dsp:nvSpPr>
        <dsp:cNvPr id="0" name=""/>
        <dsp:cNvSpPr/>
      </dsp:nvSpPr>
      <dsp:spPr>
        <a:xfrm>
          <a:off x="0" y="2147"/>
          <a:ext cx="1319212" cy="942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08" tIns="93077" rIns="69808" bIns="93077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Apply</a:t>
          </a:r>
        </a:p>
      </dsp:txBody>
      <dsp:txXfrm>
        <a:off x="0" y="2147"/>
        <a:ext cx="1319212" cy="942288"/>
      </dsp:txXfrm>
    </dsp:sp>
    <dsp:sp modelId="{AF4DAD55-BA72-7C47-82E8-BE9DDECA6715}">
      <dsp:nvSpPr>
        <dsp:cNvPr id="0" name=""/>
        <dsp:cNvSpPr/>
      </dsp:nvSpPr>
      <dsp:spPr>
        <a:xfrm>
          <a:off x="1319212" y="1000973"/>
          <a:ext cx="5276850" cy="9422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86" tIns="239341" rIns="102386" bIns="23934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Identify the facts that are relevant to resolving the legal issue</a:t>
          </a:r>
        </a:p>
      </dsp:txBody>
      <dsp:txXfrm>
        <a:off x="1319212" y="1000973"/>
        <a:ext cx="5276850" cy="942288"/>
      </dsp:txXfrm>
    </dsp:sp>
    <dsp:sp modelId="{91CB906A-FC7E-374E-BFB6-35FB9025A73C}">
      <dsp:nvSpPr>
        <dsp:cNvPr id="0" name=""/>
        <dsp:cNvSpPr/>
      </dsp:nvSpPr>
      <dsp:spPr>
        <a:xfrm>
          <a:off x="0" y="1000973"/>
          <a:ext cx="1319212" cy="942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08" tIns="93077" rIns="69808" bIns="93077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Identify</a:t>
          </a:r>
        </a:p>
      </dsp:txBody>
      <dsp:txXfrm>
        <a:off x="0" y="1000973"/>
        <a:ext cx="1319212" cy="942288"/>
      </dsp:txXfrm>
    </dsp:sp>
    <dsp:sp modelId="{EEEEC021-1B6B-944A-8C78-ED1D0C29C72B}">
      <dsp:nvSpPr>
        <dsp:cNvPr id="0" name=""/>
        <dsp:cNvSpPr/>
      </dsp:nvSpPr>
      <dsp:spPr>
        <a:xfrm>
          <a:off x="1319212" y="1999799"/>
          <a:ext cx="5276850" cy="94228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86" tIns="239341" rIns="102386" bIns="23934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Discuss the relevant facts in detail</a:t>
          </a:r>
        </a:p>
      </dsp:txBody>
      <dsp:txXfrm>
        <a:off x="1319212" y="1999799"/>
        <a:ext cx="5276850" cy="942288"/>
      </dsp:txXfrm>
    </dsp:sp>
    <dsp:sp modelId="{26F02A0F-7E60-F648-8D73-64809C64A1E3}">
      <dsp:nvSpPr>
        <dsp:cNvPr id="0" name=""/>
        <dsp:cNvSpPr/>
      </dsp:nvSpPr>
      <dsp:spPr>
        <a:xfrm>
          <a:off x="0" y="1999799"/>
          <a:ext cx="1319212" cy="942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08" tIns="93077" rIns="69808" bIns="93077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Discuss</a:t>
          </a:r>
        </a:p>
      </dsp:txBody>
      <dsp:txXfrm>
        <a:off x="0" y="1999799"/>
        <a:ext cx="1319212" cy="942288"/>
      </dsp:txXfrm>
    </dsp:sp>
    <dsp:sp modelId="{8D14BBE6-BE51-6248-B29D-FEE84384FC9B}">
      <dsp:nvSpPr>
        <dsp:cNvPr id="0" name=""/>
        <dsp:cNvSpPr/>
      </dsp:nvSpPr>
      <dsp:spPr>
        <a:xfrm>
          <a:off x="1319212" y="2998625"/>
          <a:ext cx="5276850" cy="9422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86" tIns="239341" rIns="102386" bIns="23934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Explain why the facts matter and why they point to one conclusion or the other (“So what?”) Spend more time on difficult issues and less time on easy issues</a:t>
          </a:r>
        </a:p>
      </dsp:txBody>
      <dsp:txXfrm>
        <a:off x="1319212" y="2998625"/>
        <a:ext cx="5276850" cy="942288"/>
      </dsp:txXfrm>
    </dsp:sp>
    <dsp:sp modelId="{1E04C299-CD9E-D541-9F10-0D91206999BB}">
      <dsp:nvSpPr>
        <dsp:cNvPr id="0" name=""/>
        <dsp:cNvSpPr/>
      </dsp:nvSpPr>
      <dsp:spPr>
        <a:xfrm>
          <a:off x="0" y="2998625"/>
          <a:ext cx="1319212" cy="942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08" tIns="93077" rIns="69808" bIns="93077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Explain</a:t>
          </a:r>
        </a:p>
      </dsp:txBody>
      <dsp:txXfrm>
        <a:off x="0" y="2998625"/>
        <a:ext cx="1319212" cy="942288"/>
      </dsp:txXfrm>
    </dsp:sp>
    <dsp:sp modelId="{BC2A1F15-18F2-4944-A2DB-7A6483C7C675}">
      <dsp:nvSpPr>
        <dsp:cNvPr id="0" name=""/>
        <dsp:cNvSpPr/>
      </dsp:nvSpPr>
      <dsp:spPr>
        <a:xfrm>
          <a:off x="1319212" y="3997451"/>
          <a:ext cx="5276850" cy="94228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86" tIns="239341" rIns="102386" bIns="23934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Analogize to and distinguish relevant cases</a:t>
          </a:r>
        </a:p>
      </dsp:txBody>
      <dsp:txXfrm>
        <a:off x="1319212" y="3997451"/>
        <a:ext cx="5276850" cy="942288"/>
      </dsp:txXfrm>
    </dsp:sp>
    <dsp:sp modelId="{3F9BBF18-8F89-5D42-825B-057FD3ED704E}">
      <dsp:nvSpPr>
        <dsp:cNvPr id="0" name=""/>
        <dsp:cNvSpPr/>
      </dsp:nvSpPr>
      <dsp:spPr>
        <a:xfrm>
          <a:off x="0" y="3997451"/>
          <a:ext cx="1319212" cy="942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08" tIns="93077" rIns="69808" bIns="93077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Compare</a:t>
          </a:r>
        </a:p>
      </dsp:txBody>
      <dsp:txXfrm>
        <a:off x="0" y="3997451"/>
        <a:ext cx="1319212" cy="9422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6C247-118C-F143-A5E1-1BF3A53352C8}">
      <dsp:nvSpPr>
        <dsp:cNvPr id="0" name=""/>
        <dsp:cNvSpPr/>
      </dsp:nvSpPr>
      <dsp:spPr>
        <a:xfrm>
          <a:off x="1906710" y="845357"/>
          <a:ext cx="407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7194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99362" y="888888"/>
        <a:ext cx="21889" cy="4377"/>
      </dsp:txXfrm>
    </dsp:sp>
    <dsp:sp modelId="{E3FD6588-9AAC-114A-BC6A-2210479DE6C2}">
      <dsp:nvSpPr>
        <dsp:cNvPr id="0" name=""/>
        <dsp:cNvSpPr/>
      </dsp:nvSpPr>
      <dsp:spPr>
        <a:xfrm>
          <a:off x="5056" y="320041"/>
          <a:ext cx="1903453" cy="11420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271" tIns="97904" rIns="93271" bIns="9790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Read the question or prompt first</a:t>
          </a:r>
        </a:p>
      </dsp:txBody>
      <dsp:txXfrm>
        <a:off x="5056" y="320041"/>
        <a:ext cx="1903453" cy="1142072"/>
      </dsp:txXfrm>
    </dsp:sp>
    <dsp:sp modelId="{86AB7C12-E887-3347-B8D0-65E0B9EC6172}">
      <dsp:nvSpPr>
        <dsp:cNvPr id="0" name=""/>
        <dsp:cNvSpPr/>
      </dsp:nvSpPr>
      <dsp:spPr>
        <a:xfrm>
          <a:off x="4247958" y="845357"/>
          <a:ext cx="407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7194" y="45720"/>
              </a:lnTo>
            </a:path>
          </a:pathLst>
        </a:custGeom>
        <a:noFill/>
        <a:ln w="9525" cap="flat" cmpd="sng" algn="ctr">
          <a:solidFill>
            <a:schemeClr val="accent2">
              <a:hueOff val="-220562"/>
              <a:satOff val="249"/>
              <a:lumOff val="58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40610" y="888888"/>
        <a:ext cx="21889" cy="4377"/>
      </dsp:txXfrm>
    </dsp:sp>
    <dsp:sp modelId="{1F1ED963-3D61-2347-83BD-FA0B04DC5561}">
      <dsp:nvSpPr>
        <dsp:cNvPr id="0" name=""/>
        <dsp:cNvSpPr/>
      </dsp:nvSpPr>
      <dsp:spPr>
        <a:xfrm>
          <a:off x="2346304" y="320041"/>
          <a:ext cx="1903453" cy="1142072"/>
        </a:xfrm>
        <a:prstGeom prst="rect">
          <a:avLst/>
        </a:prstGeom>
        <a:solidFill>
          <a:schemeClr val="accent2">
            <a:hueOff val="-189053"/>
            <a:satOff val="213"/>
            <a:lumOff val="50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271" tIns="97904" rIns="93271" bIns="9790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Read the fact pattern once all the way through without taking notes</a:t>
          </a:r>
        </a:p>
      </dsp:txBody>
      <dsp:txXfrm>
        <a:off x="2346304" y="320041"/>
        <a:ext cx="1903453" cy="1142072"/>
      </dsp:txXfrm>
    </dsp:sp>
    <dsp:sp modelId="{D0169A07-2022-2642-839C-2259531847DA}">
      <dsp:nvSpPr>
        <dsp:cNvPr id="0" name=""/>
        <dsp:cNvSpPr/>
      </dsp:nvSpPr>
      <dsp:spPr>
        <a:xfrm>
          <a:off x="956783" y="1460313"/>
          <a:ext cx="4682496" cy="407194"/>
        </a:xfrm>
        <a:custGeom>
          <a:avLst/>
          <a:gdLst/>
          <a:ahLst/>
          <a:cxnLst/>
          <a:rect l="0" t="0" r="0" b="0"/>
          <a:pathLst>
            <a:path>
              <a:moveTo>
                <a:pt x="4682496" y="0"/>
              </a:moveTo>
              <a:lnTo>
                <a:pt x="4682496" y="220697"/>
              </a:lnTo>
              <a:lnTo>
                <a:pt x="0" y="220697"/>
              </a:lnTo>
              <a:lnTo>
                <a:pt x="0" y="407194"/>
              </a:lnTo>
            </a:path>
          </a:pathLst>
        </a:custGeom>
        <a:noFill/>
        <a:ln w="9525" cap="flat" cmpd="sng" algn="ctr">
          <a:solidFill>
            <a:schemeClr val="accent2">
              <a:hueOff val="-441124"/>
              <a:satOff val="497"/>
              <a:lumOff val="117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80458" y="1661721"/>
        <a:ext cx="235145" cy="4377"/>
      </dsp:txXfrm>
    </dsp:sp>
    <dsp:sp modelId="{D0C907E1-38D0-D54E-85E2-B7FB2395BB42}">
      <dsp:nvSpPr>
        <dsp:cNvPr id="0" name=""/>
        <dsp:cNvSpPr/>
      </dsp:nvSpPr>
      <dsp:spPr>
        <a:xfrm>
          <a:off x="4687552" y="320041"/>
          <a:ext cx="1903453" cy="1142072"/>
        </a:xfrm>
        <a:prstGeom prst="rect">
          <a:avLst/>
        </a:prstGeom>
        <a:solidFill>
          <a:schemeClr val="accent2">
            <a:hueOff val="-378107"/>
            <a:satOff val="426"/>
            <a:lumOff val="100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271" tIns="97904" rIns="93271" bIns="9790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Read the fact patter again and note the issues, underline key facts, etc.</a:t>
          </a:r>
        </a:p>
      </dsp:txBody>
      <dsp:txXfrm>
        <a:off x="4687552" y="320041"/>
        <a:ext cx="1903453" cy="1142072"/>
      </dsp:txXfrm>
    </dsp:sp>
    <dsp:sp modelId="{FBAA619E-04D0-F34D-860A-0DA75395AC76}">
      <dsp:nvSpPr>
        <dsp:cNvPr id="0" name=""/>
        <dsp:cNvSpPr/>
      </dsp:nvSpPr>
      <dsp:spPr>
        <a:xfrm>
          <a:off x="1906710" y="2425224"/>
          <a:ext cx="407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7194" y="45720"/>
              </a:lnTo>
            </a:path>
          </a:pathLst>
        </a:custGeom>
        <a:noFill/>
        <a:ln w="9525" cap="flat" cmpd="sng" algn="ctr">
          <a:solidFill>
            <a:schemeClr val="accent2">
              <a:hueOff val="-661686"/>
              <a:satOff val="746"/>
              <a:lumOff val="176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99362" y="2468755"/>
        <a:ext cx="21889" cy="4377"/>
      </dsp:txXfrm>
    </dsp:sp>
    <dsp:sp modelId="{488ACB26-CA71-2448-914E-80F669939C56}">
      <dsp:nvSpPr>
        <dsp:cNvPr id="0" name=""/>
        <dsp:cNvSpPr/>
      </dsp:nvSpPr>
      <dsp:spPr>
        <a:xfrm>
          <a:off x="5056" y="1899907"/>
          <a:ext cx="1903453" cy="1142072"/>
        </a:xfrm>
        <a:prstGeom prst="rect">
          <a:avLst/>
        </a:prstGeom>
        <a:solidFill>
          <a:schemeClr val="accent2">
            <a:hueOff val="-567160"/>
            <a:satOff val="639"/>
            <a:lumOff val="151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271" tIns="97904" rIns="93271" bIns="9790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Outline your answer with headings for each issue and sub-issue</a:t>
          </a:r>
        </a:p>
      </dsp:txBody>
      <dsp:txXfrm>
        <a:off x="5056" y="1899907"/>
        <a:ext cx="1903453" cy="1142072"/>
      </dsp:txXfrm>
    </dsp:sp>
    <dsp:sp modelId="{8A03AF74-DB1B-E64F-9270-2FEF1B30B284}">
      <dsp:nvSpPr>
        <dsp:cNvPr id="0" name=""/>
        <dsp:cNvSpPr/>
      </dsp:nvSpPr>
      <dsp:spPr>
        <a:xfrm>
          <a:off x="4247958" y="2425224"/>
          <a:ext cx="407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7194" y="45720"/>
              </a:lnTo>
            </a:path>
          </a:pathLst>
        </a:custGeom>
        <a:noFill/>
        <a:ln w="9525" cap="flat" cmpd="sng" algn="ctr">
          <a:solidFill>
            <a:schemeClr val="accent2">
              <a:hueOff val="-882249"/>
              <a:satOff val="995"/>
              <a:lumOff val="235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40610" y="2468755"/>
        <a:ext cx="21889" cy="4377"/>
      </dsp:txXfrm>
    </dsp:sp>
    <dsp:sp modelId="{5E1FF327-EC60-634E-BD96-1294A2DD0CA3}">
      <dsp:nvSpPr>
        <dsp:cNvPr id="0" name=""/>
        <dsp:cNvSpPr/>
      </dsp:nvSpPr>
      <dsp:spPr>
        <a:xfrm>
          <a:off x="2346304" y="1899907"/>
          <a:ext cx="1903453" cy="1142072"/>
        </a:xfrm>
        <a:prstGeom prst="rect">
          <a:avLst/>
        </a:prstGeom>
        <a:solidFill>
          <a:schemeClr val="accent2">
            <a:hueOff val="-756213"/>
            <a:satOff val="853"/>
            <a:lumOff val="201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271" tIns="97904" rIns="93271" bIns="9790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Organize the issues chronologically</a:t>
          </a:r>
        </a:p>
      </dsp:txBody>
      <dsp:txXfrm>
        <a:off x="2346304" y="1899907"/>
        <a:ext cx="1903453" cy="1142072"/>
      </dsp:txXfrm>
    </dsp:sp>
    <dsp:sp modelId="{FC554730-4C33-E245-B5E9-89615A7F182B}">
      <dsp:nvSpPr>
        <dsp:cNvPr id="0" name=""/>
        <dsp:cNvSpPr/>
      </dsp:nvSpPr>
      <dsp:spPr>
        <a:xfrm>
          <a:off x="956783" y="3040180"/>
          <a:ext cx="4682496" cy="407194"/>
        </a:xfrm>
        <a:custGeom>
          <a:avLst/>
          <a:gdLst/>
          <a:ahLst/>
          <a:cxnLst/>
          <a:rect l="0" t="0" r="0" b="0"/>
          <a:pathLst>
            <a:path>
              <a:moveTo>
                <a:pt x="4682496" y="0"/>
              </a:moveTo>
              <a:lnTo>
                <a:pt x="4682496" y="220697"/>
              </a:lnTo>
              <a:lnTo>
                <a:pt x="0" y="220697"/>
              </a:lnTo>
              <a:lnTo>
                <a:pt x="0" y="407194"/>
              </a:lnTo>
            </a:path>
          </a:pathLst>
        </a:custGeom>
        <a:noFill/>
        <a:ln w="9525" cap="flat" cmpd="sng" algn="ctr">
          <a:solidFill>
            <a:schemeClr val="accent2">
              <a:hueOff val="-1102811"/>
              <a:satOff val="1243"/>
              <a:lumOff val="294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80458" y="3241588"/>
        <a:ext cx="235145" cy="4377"/>
      </dsp:txXfrm>
    </dsp:sp>
    <dsp:sp modelId="{3AD57D6E-DA8E-2A46-B6F4-629A5AC1860A}">
      <dsp:nvSpPr>
        <dsp:cNvPr id="0" name=""/>
        <dsp:cNvSpPr/>
      </dsp:nvSpPr>
      <dsp:spPr>
        <a:xfrm>
          <a:off x="4687552" y="1899907"/>
          <a:ext cx="1903453" cy="1142072"/>
        </a:xfrm>
        <a:prstGeom prst="rect">
          <a:avLst/>
        </a:prstGeom>
        <a:solidFill>
          <a:schemeClr val="accent2">
            <a:hueOff val="-945266"/>
            <a:satOff val="1066"/>
            <a:lumOff val="252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271" tIns="97904" rIns="93271" bIns="9790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Use the IRAC structure to analyze each issue (use mini-IRACs for sub-issues)</a:t>
          </a:r>
        </a:p>
      </dsp:txBody>
      <dsp:txXfrm>
        <a:off x="4687552" y="1899907"/>
        <a:ext cx="1903453" cy="1142072"/>
      </dsp:txXfrm>
    </dsp:sp>
    <dsp:sp modelId="{C633D8D3-F267-0848-95AC-1E364D280AB5}">
      <dsp:nvSpPr>
        <dsp:cNvPr id="0" name=""/>
        <dsp:cNvSpPr/>
      </dsp:nvSpPr>
      <dsp:spPr>
        <a:xfrm>
          <a:off x="1906710" y="4005090"/>
          <a:ext cx="407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7194" y="45720"/>
              </a:lnTo>
            </a:path>
          </a:pathLst>
        </a:custGeom>
        <a:noFill/>
        <a:ln w="952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99362" y="4048621"/>
        <a:ext cx="21889" cy="4377"/>
      </dsp:txXfrm>
    </dsp:sp>
    <dsp:sp modelId="{AF69F7CB-6725-F54E-A429-96B8AF09ADD0}">
      <dsp:nvSpPr>
        <dsp:cNvPr id="0" name=""/>
        <dsp:cNvSpPr/>
      </dsp:nvSpPr>
      <dsp:spPr>
        <a:xfrm>
          <a:off x="5056" y="3479774"/>
          <a:ext cx="1903453" cy="1142072"/>
        </a:xfrm>
        <a:prstGeom prst="rect">
          <a:avLst/>
        </a:prstGeom>
        <a:solidFill>
          <a:schemeClr val="accent2">
            <a:hueOff val="-1134320"/>
            <a:satOff val="1279"/>
            <a:lumOff val="30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271" tIns="97904" rIns="93271" bIns="9790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Use policy considerations as a tie-breaker</a:t>
          </a:r>
        </a:p>
      </dsp:txBody>
      <dsp:txXfrm>
        <a:off x="5056" y="3479774"/>
        <a:ext cx="1903453" cy="1142072"/>
      </dsp:txXfrm>
    </dsp:sp>
    <dsp:sp modelId="{34A89A02-997C-8640-B217-C112ED088AB3}">
      <dsp:nvSpPr>
        <dsp:cNvPr id="0" name=""/>
        <dsp:cNvSpPr/>
      </dsp:nvSpPr>
      <dsp:spPr>
        <a:xfrm>
          <a:off x="2346304" y="3479774"/>
          <a:ext cx="1903453" cy="1142072"/>
        </a:xfrm>
        <a:prstGeom prst="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271" tIns="97904" rIns="93271" bIns="9790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Goal = clear and concise writing. Short paragraphs and short sentences.</a:t>
          </a:r>
        </a:p>
      </dsp:txBody>
      <dsp:txXfrm>
        <a:off x="2346304" y="3479774"/>
        <a:ext cx="1903453" cy="114207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280D81-CFBD-4CC1-ADF7-D96BB1968B4D}">
      <dsp:nvSpPr>
        <dsp:cNvPr id="0" name=""/>
        <dsp:cNvSpPr/>
      </dsp:nvSpPr>
      <dsp:spPr>
        <a:xfrm>
          <a:off x="614381" y="503862"/>
          <a:ext cx="1749937" cy="17499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76744A-B123-4962-A436-9D17BA504618}">
      <dsp:nvSpPr>
        <dsp:cNvPr id="0" name=""/>
        <dsp:cNvSpPr/>
      </dsp:nvSpPr>
      <dsp:spPr>
        <a:xfrm>
          <a:off x="987318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B57393-981D-4BA5-82E4-1A69ED49C2AB}">
      <dsp:nvSpPr>
        <dsp:cNvPr id="0" name=""/>
        <dsp:cNvSpPr/>
      </dsp:nvSpPr>
      <dsp:spPr>
        <a:xfrm>
          <a:off x="54974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/>
            <a:t>Fairness</a:t>
          </a:r>
        </a:p>
      </dsp:txBody>
      <dsp:txXfrm>
        <a:off x="54974" y="2798862"/>
        <a:ext cx="2868750" cy="720000"/>
      </dsp:txXfrm>
    </dsp:sp>
    <dsp:sp modelId="{76298400-327C-4D2B-B044-A41DA1C9E6F0}">
      <dsp:nvSpPr>
        <dsp:cNvPr id="0" name=""/>
        <dsp:cNvSpPr/>
      </dsp:nvSpPr>
      <dsp:spPr>
        <a:xfrm>
          <a:off x="3985162" y="503862"/>
          <a:ext cx="1749937" cy="17499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E333D-E022-40D0-BD63-CC71D1AB6136}">
      <dsp:nvSpPr>
        <dsp:cNvPr id="0" name=""/>
        <dsp:cNvSpPr/>
      </dsp:nvSpPr>
      <dsp:spPr>
        <a:xfrm>
          <a:off x="4358099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F60983-3770-4DB1-8F07-3072306A99EE}">
      <dsp:nvSpPr>
        <dsp:cNvPr id="0" name=""/>
        <dsp:cNvSpPr/>
      </dsp:nvSpPr>
      <dsp:spPr>
        <a:xfrm>
          <a:off x="3425756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/>
            <a:t>Incentives &amp; EFFICACY </a:t>
          </a:r>
        </a:p>
      </dsp:txBody>
      <dsp:txXfrm>
        <a:off x="3425756" y="2798862"/>
        <a:ext cx="2868750" cy="720000"/>
      </dsp:txXfrm>
    </dsp:sp>
    <dsp:sp modelId="{0C27C8F5-B75F-429A-8075-F90418A908E1}">
      <dsp:nvSpPr>
        <dsp:cNvPr id="0" name=""/>
        <dsp:cNvSpPr/>
      </dsp:nvSpPr>
      <dsp:spPr>
        <a:xfrm>
          <a:off x="7355943" y="503862"/>
          <a:ext cx="1749937" cy="17499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404C16-FF7D-40C6-AEC0-A6413269A077}">
      <dsp:nvSpPr>
        <dsp:cNvPr id="0" name=""/>
        <dsp:cNvSpPr/>
      </dsp:nvSpPr>
      <dsp:spPr>
        <a:xfrm>
          <a:off x="7728881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C571C5-1230-412A-AA6D-823D2A2618D1}">
      <dsp:nvSpPr>
        <dsp:cNvPr id="0" name=""/>
        <dsp:cNvSpPr/>
      </dsp:nvSpPr>
      <dsp:spPr>
        <a:xfrm>
          <a:off x="6796537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/>
            <a:t>Process</a:t>
          </a:r>
        </a:p>
      </dsp:txBody>
      <dsp:txXfrm>
        <a:off x="6796537" y="2798862"/>
        <a:ext cx="2868750" cy="720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2563EB-5E63-EF42-B7B9-D82FAF789ACB}">
      <dsp:nvSpPr>
        <dsp:cNvPr id="0" name=""/>
        <dsp:cNvSpPr/>
      </dsp:nvSpPr>
      <dsp:spPr>
        <a:xfrm>
          <a:off x="0" y="0"/>
          <a:ext cx="3037581" cy="402272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822" tIns="330200" rIns="236822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Discuss/evaluate the old/current rule or the author’s position (use FIEP)</a:t>
          </a:r>
        </a:p>
      </dsp:txBody>
      <dsp:txXfrm>
        <a:off x="0" y="1528635"/>
        <a:ext cx="3037581" cy="2413635"/>
      </dsp:txXfrm>
    </dsp:sp>
    <dsp:sp modelId="{6AC79EA3-7E37-FA41-8150-06A8FE90A3A1}">
      <dsp:nvSpPr>
        <dsp:cNvPr id="0" name=""/>
        <dsp:cNvSpPr/>
      </dsp:nvSpPr>
      <dsp:spPr>
        <a:xfrm>
          <a:off x="915382" y="402272"/>
          <a:ext cx="1206817" cy="120681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088" tIns="12700" rIns="9408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092116" y="579006"/>
        <a:ext cx="853349" cy="853349"/>
      </dsp:txXfrm>
    </dsp:sp>
    <dsp:sp modelId="{A5B12AA8-750A-0D4B-89FA-DA02870CA7CD}">
      <dsp:nvSpPr>
        <dsp:cNvPr id="0" name=""/>
        <dsp:cNvSpPr/>
      </dsp:nvSpPr>
      <dsp:spPr>
        <a:xfrm>
          <a:off x="0" y="4022653"/>
          <a:ext cx="3037581" cy="72"/>
        </a:xfrm>
        <a:prstGeom prst="rect">
          <a:avLst/>
        </a:prstGeom>
        <a:solidFill>
          <a:schemeClr val="accent2">
            <a:hueOff val="-264675"/>
            <a:satOff val="298"/>
            <a:lumOff val="706"/>
            <a:alphaOff val="0"/>
          </a:schemeClr>
        </a:solidFill>
        <a:ln w="15875" cap="flat" cmpd="sng" algn="ctr">
          <a:solidFill>
            <a:schemeClr val="accent2">
              <a:hueOff val="-264675"/>
              <a:satOff val="298"/>
              <a:lumOff val="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8F7B60-7502-7346-A602-CEBB217CCB4F}">
      <dsp:nvSpPr>
        <dsp:cNvPr id="0" name=""/>
        <dsp:cNvSpPr/>
      </dsp:nvSpPr>
      <dsp:spPr>
        <a:xfrm>
          <a:off x="3341340" y="0"/>
          <a:ext cx="3037581" cy="4022725"/>
        </a:xfrm>
        <a:prstGeom prst="rect">
          <a:avLst/>
        </a:prstGeom>
        <a:solidFill>
          <a:schemeClr val="accent2">
            <a:tint val="40000"/>
            <a:alpha val="90000"/>
            <a:hueOff val="-920933"/>
            <a:satOff val="6135"/>
            <a:lumOff val="561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920933"/>
              <a:satOff val="6135"/>
              <a:lumOff val="5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822" tIns="330200" rIns="236822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Discuss/</a:t>
          </a:r>
          <a:r>
            <a:rPr lang="en-US" sz="2600" kern="1200" dirty="0" err="1"/>
            <a:t>evalaute</a:t>
          </a:r>
          <a:r>
            <a:rPr lang="en-US" sz="2600" kern="1200" dirty="0"/>
            <a:t> the new rule or a contrasting position (use FIEP)</a:t>
          </a:r>
        </a:p>
      </dsp:txBody>
      <dsp:txXfrm>
        <a:off x="3341340" y="1528635"/>
        <a:ext cx="3037581" cy="2413635"/>
      </dsp:txXfrm>
    </dsp:sp>
    <dsp:sp modelId="{97084025-F694-2A40-B7B0-7EA0DFF25CB1}">
      <dsp:nvSpPr>
        <dsp:cNvPr id="0" name=""/>
        <dsp:cNvSpPr/>
      </dsp:nvSpPr>
      <dsp:spPr>
        <a:xfrm>
          <a:off x="4256722" y="402272"/>
          <a:ext cx="1206817" cy="1206817"/>
        </a:xfrm>
        <a:prstGeom prst="ellipse">
          <a:avLst/>
        </a:prstGeom>
        <a:solidFill>
          <a:schemeClr val="accent2">
            <a:hueOff val="-529349"/>
            <a:satOff val="597"/>
            <a:lumOff val="1412"/>
            <a:alphaOff val="0"/>
          </a:schemeClr>
        </a:solidFill>
        <a:ln w="15875" cap="flat" cmpd="sng" algn="ctr">
          <a:solidFill>
            <a:schemeClr val="accent2">
              <a:hueOff val="-529349"/>
              <a:satOff val="597"/>
              <a:lumOff val="1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088" tIns="12700" rIns="9408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433456" y="579006"/>
        <a:ext cx="853349" cy="853349"/>
      </dsp:txXfrm>
    </dsp:sp>
    <dsp:sp modelId="{E2972FE2-B248-124A-859C-5E79A84E76CE}">
      <dsp:nvSpPr>
        <dsp:cNvPr id="0" name=""/>
        <dsp:cNvSpPr/>
      </dsp:nvSpPr>
      <dsp:spPr>
        <a:xfrm>
          <a:off x="3341340" y="4022653"/>
          <a:ext cx="3037581" cy="72"/>
        </a:xfrm>
        <a:prstGeom prst="rect">
          <a:avLst/>
        </a:prstGeom>
        <a:solidFill>
          <a:schemeClr val="accent2">
            <a:hueOff val="-794024"/>
            <a:satOff val="895"/>
            <a:lumOff val="2118"/>
            <a:alphaOff val="0"/>
          </a:schemeClr>
        </a:solidFill>
        <a:ln w="15875" cap="flat" cmpd="sng" algn="ctr">
          <a:solidFill>
            <a:schemeClr val="accent2">
              <a:hueOff val="-794024"/>
              <a:satOff val="895"/>
              <a:lumOff val="2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5F65E-C904-4841-A066-67F31F7B5555}">
      <dsp:nvSpPr>
        <dsp:cNvPr id="0" name=""/>
        <dsp:cNvSpPr/>
      </dsp:nvSpPr>
      <dsp:spPr>
        <a:xfrm>
          <a:off x="6682680" y="0"/>
          <a:ext cx="3037581" cy="4022725"/>
        </a:xfrm>
        <a:prstGeom prst="rect">
          <a:avLst/>
        </a:prstGeom>
        <a:solidFill>
          <a:schemeClr val="accent2">
            <a:tint val="40000"/>
            <a:alpha val="90000"/>
            <a:hueOff val="-1841865"/>
            <a:satOff val="12270"/>
            <a:lumOff val="1122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841865"/>
              <a:satOff val="12270"/>
              <a:lumOff val="11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822" tIns="330200" rIns="236822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Take a position and explain the reasons for your position (use FIEP)</a:t>
          </a:r>
        </a:p>
      </dsp:txBody>
      <dsp:txXfrm>
        <a:off x="6682680" y="1528635"/>
        <a:ext cx="3037581" cy="2413635"/>
      </dsp:txXfrm>
    </dsp:sp>
    <dsp:sp modelId="{995C3BE5-B033-D64D-8C27-885860B07C51}">
      <dsp:nvSpPr>
        <dsp:cNvPr id="0" name=""/>
        <dsp:cNvSpPr/>
      </dsp:nvSpPr>
      <dsp:spPr>
        <a:xfrm>
          <a:off x="7598062" y="402272"/>
          <a:ext cx="1206817" cy="1206817"/>
        </a:xfrm>
        <a:prstGeom prst="ellipse">
          <a:avLst/>
        </a:prstGeom>
        <a:solidFill>
          <a:schemeClr val="accent2">
            <a:hueOff val="-1058698"/>
            <a:satOff val="1194"/>
            <a:lumOff val="2824"/>
            <a:alphaOff val="0"/>
          </a:schemeClr>
        </a:solidFill>
        <a:ln w="15875" cap="flat" cmpd="sng" algn="ctr">
          <a:solidFill>
            <a:schemeClr val="accent2">
              <a:hueOff val="-1058698"/>
              <a:satOff val="1194"/>
              <a:lumOff val="2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088" tIns="12700" rIns="9408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7774796" y="579006"/>
        <a:ext cx="853349" cy="853349"/>
      </dsp:txXfrm>
    </dsp:sp>
    <dsp:sp modelId="{A755527A-5F90-5448-AC8D-7447DD5E0FD2}">
      <dsp:nvSpPr>
        <dsp:cNvPr id="0" name=""/>
        <dsp:cNvSpPr/>
      </dsp:nvSpPr>
      <dsp:spPr>
        <a:xfrm>
          <a:off x="6682680" y="4022653"/>
          <a:ext cx="3037581" cy="72"/>
        </a:xfrm>
        <a:prstGeom prst="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F130D-DC8B-4B72-823C-7F34FE67F7C4}" type="datetimeFigureOut">
              <a:rPr lang="en-US" smtClean="0"/>
              <a:t>10/6/20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406F8-A470-4494-A55C-F771477F6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09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8B9EBBA-996F-894A-B54A-D6246ED52CEA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09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78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50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88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86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502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3833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4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01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0330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61126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9B482E8-6E0E-1B4F-B1FD-C69DB9E858D9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6">
            <a:extLst>
              <a:ext uri="{FF2B5EF4-FFF2-40B4-BE49-F238E27FC236}">
                <a16:creationId xmlns:a16="http://schemas.microsoft.com/office/drawing/2014/main" id="{C37D1D6D-17D8-4296-B000-665D1892D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3224" y="1105351"/>
            <a:ext cx="6353967" cy="302398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Exam Workshop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3224" y="4297556"/>
            <a:ext cx="6353968" cy="143339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Berkeley Law Academic Skills Program</a:t>
            </a:r>
          </a:p>
          <a:p>
            <a:r>
              <a:rPr lang="en-US" dirty="0">
                <a:solidFill>
                  <a:srgbClr val="FFFFFF"/>
                </a:solidFill>
              </a:rPr>
              <a:t>October 7, 2020</a:t>
            </a:r>
          </a:p>
          <a:p>
            <a:r>
              <a:rPr lang="en-US" dirty="0">
                <a:solidFill>
                  <a:srgbClr val="FFFFFF"/>
                </a:solidFill>
              </a:rPr>
              <a:t>October 28, 2020</a:t>
            </a:r>
          </a:p>
          <a:p>
            <a:r>
              <a:rPr lang="en-US" dirty="0">
                <a:solidFill>
                  <a:srgbClr val="FFFFFF"/>
                </a:solidFill>
              </a:rPr>
              <a:t>November 18, 2020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170DF7D-4686-4BD5-A9CD-C89649284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08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en-US" dirty="0"/>
              <a:t>Develop a process for issue-spotter questions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BEDB274-B277-4C10-B0C9-8CFC2B3A4F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25180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9236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IRAC vs. CREAC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IRAC (exams)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I</a:t>
            </a:r>
            <a:r>
              <a:rPr lang="en-US" dirty="0"/>
              <a:t>ssue</a:t>
            </a:r>
          </a:p>
          <a:p>
            <a:r>
              <a:rPr lang="en-US" b="1" dirty="0"/>
              <a:t>R</a:t>
            </a:r>
            <a:r>
              <a:rPr lang="en-US" dirty="0"/>
              <a:t>ule</a:t>
            </a:r>
          </a:p>
          <a:p>
            <a:endParaRPr lang="en-US" i="1" dirty="0"/>
          </a:p>
          <a:p>
            <a:r>
              <a:rPr lang="en-US" b="1" dirty="0">
                <a:highlight>
                  <a:srgbClr val="FFFF00"/>
                </a:highlight>
              </a:rPr>
              <a:t>A</a:t>
            </a:r>
            <a:r>
              <a:rPr lang="en-US" dirty="0">
                <a:highlight>
                  <a:srgbClr val="FFFF00"/>
                </a:highlight>
              </a:rPr>
              <a:t>pplication</a:t>
            </a:r>
          </a:p>
          <a:p>
            <a:r>
              <a:rPr lang="en-US" b="1" dirty="0"/>
              <a:t>C</a:t>
            </a:r>
            <a:r>
              <a:rPr lang="en-US" dirty="0"/>
              <a:t>onclusion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3810395" y="2179636"/>
            <a:ext cx="4754880" cy="822960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CREAC (memos or briefs)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810395" y="3002596"/>
            <a:ext cx="4754880" cy="3341572"/>
          </a:xfrm>
        </p:spPr>
        <p:txBody>
          <a:bodyPr/>
          <a:lstStyle/>
          <a:p>
            <a:r>
              <a:rPr lang="en-US" b="1" dirty="0"/>
              <a:t>C</a:t>
            </a:r>
            <a:r>
              <a:rPr lang="en-US" dirty="0"/>
              <a:t>onclusion</a:t>
            </a:r>
          </a:p>
          <a:p>
            <a:r>
              <a:rPr lang="en-US" b="1" dirty="0"/>
              <a:t>R</a:t>
            </a:r>
            <a:r>
              <a:rPr lang="en-US" dirty="0"/>
              <a:t>ule</a:t>
            </a:r>
          </a:p>
          <a:p>
            <a:r>
              <a:rPr lang="en-US" b="1" dirty="0"/>
              <a:t>E</a:t>
            </a:r>
            <a:r>
              <a:rPr lang="en-US" dirty="0"/>
              <a:t>xplanation</a:t>
            </a:r>
          </a:p>
          <a:p>
            <a:r>
              <a:rPr lang="en-US" b="1" dirty="0">
                <a:highlight>
                  <a:srgbClr val="FFFF00"/>
                </a:highlight>
              </a:rPr>
              <a:t>A</a:t>
            </a:r>
            <a:r>
              <a:rPr lang="en-US" dirty="0">
                <a:highlight>
                  <a:srgbClr val="FFFF00"/>
                </a:highlight>
              </a:rPr>
              <a:t>pplication</a:t>
            </a:r>
          </a:p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887548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42799-AE49-CA42-81EA-453B65753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Structure: IRAC with mini-IRACs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A857B-E7D8-554E-8325-C1261C60B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Issue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Rule:</a:t>
            </a:r>
            <a:r>
              <a:rPr lang="en-US" dirty="0">
                <a:solidFill>
                  <a:srgbClr val="00B050"/>
                </a:solidFill>
              </a:rPr>
              <a:t> If X and Y, then rule is met.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0070C0"/>
                </a:solidFill>
              </a:rPr>
              <a:t>Sub-Issue X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Rule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Application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Conclusion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7030A0"/>
                </a:solidFill>
              </a:rPr>
              <a:t>Sub-Issue Y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Rule 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Application 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Conclusion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Overall Conclusion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73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Caution: don’t just list the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Plaintiff will argue X, Y, Z. Defendant will argue A, B, C.</a:t>
            </a:r>
          </a:p>
          <a:p>
            <a:r>
              <a:rPr lang="en-US" dirty="0"/>
              <a:t>What’s missing?</a:t>
            </a:r>
          </a:p>
          <a:p>
            <a:r>
              <a:rPr lang="en-US" dirty="0"/>
              <a:t>The analysis!</a:t>
            </a:r>
          </a:p>
          <a:p>
            <a:r>
              <a:rPr lang="en-US" dirty="0"/>
              <a:t>Take an objective perspective: consider all of the facts on both sides and then determine how a court would decide the issue. Use case comparisons to guide your thinking.</a:t>
            </a:r>
          </a:p>
        </p:txBody>
      </p:sp>
    </p:spTree>
    <p:extLst>
      <p:ext uri="{BB962C8B-B14F-4D97-AF65-F5344CB8AC3E}">
        <p14:creationId xmlns:p14="http://schemas.microsoft.com/office/powerpoint/2010/main" val="227330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your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Don’t skip any steps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Don’t jump to conclusions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Discuss all of the issues and sub-issues (e.g., elements), regardless of your conclusion on prior issues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Discuss relevant defenses even if you conclude the plaintiff’s claim likely fails</a:t>
            </a:r>
          </a:p>
        </p:txBody>
      </p:sp>
      <p:pic>
        <p:nvPicPr>
          <p:cNvPr id="1026" name="Picture 2" descr="Me when I do math - Meme by Johnny_P :) Memedroid">
            <a:extLst>
              <a:ext uri="{FF2B5EF4-FFF2-40B4-BE49-F238E27FC236}">
                <a16:creationId xmlns:a16="http://schemas.microsoft.com/office/drawing/2014/main" id="{EFB6BE16-40A8-1942-839E-9A0A93C5003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051795"/>
            <a:ext cx="5031293" cy="475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469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en-US" dirty="0"/>
              <a:t>Multiple-Choice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Less common on take-home exams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Typically mini issue-spotter questions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For mini issue-spotter/fact application questions, do IRAC on scratch paper and then look for the conclusion in the answer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For other types of questions, read all of the answer choices, eliminate wrong answers, and then select the best remaining answer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Answer every question, even if you must guess (after eliminating wrong answers)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b="1" dirty="0"/>
              <a:t>Read slowly and carefully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71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en-US" dirty="0"/>
              <a:t>Policy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Short essay format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Asks you evaluate rules rather than apply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Both descriptive and normative arguments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Typical questions: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A quote that takes a position – agree or disagree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 “Discuss”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Proposed new rule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Implications of a doctrinal shift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61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F6153-B2CF-F14E-A937-B2578FE66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prepare for policy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ACA69-6084-634D-92CA-4F4C5A126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Pay close attention in class and take notes on policy discussions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In your outline, consider the policy considerations underlying every rule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What is the reason for or purpose of the rule?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Is the rule effective?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FIEP – Fairness, Incentives, Efficacy,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Focus on the policy considerations discussed in class</a:t>
            </a:r>
          </a:p>
        </p:txBody>
      </p:sp>
    </p:spTree>
    <p:extLst>
      <p:ext uri="{BB962C8B-B14F-4D97-AF65-F5344CB8AC3E}">
        <p14:creationId xmlns:p14="http://schemas.microsoft.com/office/powerpoint/2010/main" val="3042781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C983F-59E1-0D42-917F-0F5E9058F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General Policy considerations: </a:t>
            </a:r>
            <a:r>
              <a:rPr lang="en-US" b="1" dirty="0"/>
              <a:t>FIEP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5941593-8529-4F17-B6DC-936F7E95B1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517125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6898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64E1D-D384-CD41-AF3A-93DBABCEB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Fairness, incentives, efficacy, Process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068CE57-201A-A943-ADF5-409EBC5889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971582"/>
              </p:ext>
            </p:extLst>
          </p:nvPr>
        </p:nvGraphicFramePr>
        <p:xfrm>
          <a:off x="1023938" y="2084832"/>
          <a:ext cx="9720264" cy="4043867"/>
        </p:xfrm>
        <a:graphic>
          <a:graphicData uri="http://schemas.openxmlformats.org/drawingml/2006/table">
            <a:tbl>
              <a:tblPr firstRow="1" firstCol="1" bandRow="1"/>
              <a:tblGrid>
                <a:gridCol w="3309825">
                  <a:extLst>
                    <a:ext uri="{9D8B030D-6E8A-4147-A177-3AD203B41FA5}">
                      <a16:colId xmlns:a16="http://schemas.microsoft.com/office/drawing/2014/main" val="2534060903"/>
                    </a:ext>
                  </a:extLst>
                </a:gridCol>
                <a:gridCol w="3239935">
                  <a:extLst>
                    <a:ext uri="{9D8B030D-6E8A-4147-A177-3AD203B41FA5}">
                      <a16:colId xmlns:a16="http://schemas.microsoft.com/office/drawing/2014/main" val="4120587862"/>
                    </a:ext>
                  </a:extLst>
                </a:gridCol>
                <a:gridCol w="3170504">
                  <a:extLst>
                    <a:ext uri="{9D8B030D-6E8A-4147-A177-3AD203B41FA5}">
                      <a16:colId xmlns:a16="http://schemas.microsoft.com/office/drawing/2014/main" val="3811895943"/>
                    </a:ext>
                  </a:extLst>
                </a:gridCol>
              </a:tblGrid>
              <a:tr h="345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Fairness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117" marR="102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Incentives &amp; Efficacy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117" marR="102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117" marR="102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0879799"/>
                  </a:ext>
                </a:extLst>
              </a:tr>
              <a:tr h="3698411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Does this make the victim whole?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there fair notice?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Does this </a:t>
                      </a:r>
                      <a:r>
                        <a:rPr lang="en-US" sz="18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feel 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fair?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this fair to the defendant? Is it proportional?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Whom does this rule advantage/disadvantage and how?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Disproportionate impact on a particular group?</a:t>
                      </a:r>
                    </a:p>
                  </a:txBody>
                  <a:tcPr marL="102117" marR="102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Does the rule effectively carry out the intended purpose?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behavior would this rule deter?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behavior does this rule incentivize?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Could this have perverse incentives?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How would this impact insurance?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117" marR="102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this judicially efficient?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the jury equipped to resolve this issue?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Would this dramatically increase the number of claims?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sorts of resources would need to be expended?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Has the rule been fairly applied in practice?</a:t>
                      </a:r>
                    </a:p>
                  </a:txBody>
                  <a:tcPr marL="102117" marR="102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3422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390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en-US"/>
              <a:t>Stressed about exams?</a:t>
            </a:r>
          </a:p>
        </p:txBody>
      </p:sp>
      <p:pic>
        <p:nvPicPr>
          <p:cNvPr id="5" name="Content Placeholder 3" descr="Image result for cartoons about tests">
            <a:extLst>
              <a:ext uri="{FF2B5EF4-FFF2-40B4-BE49-F238E27FC236}">
                <a16:creationId xmlns:a16="http://schemas.microsoft.com/office/drawing/2014/main" id="{91207389-754D-5B40-8EE0-DE6B2FC96DB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267" y="1954784"/>
            <a:ext cx="5969794" cy="431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9812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8D9DC-ABF0-5949-8806-2DF817D9E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Sample Answer structure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A0EC884-926F-4C50-90DE-FCC65733E4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498057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7968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EED1C-1E74-1E41-8350-775DDC9A0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en-US" dirty="0"/>
              <a:t>Preparing for exams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F447E-8023-7843-8D74-AF63F97F3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Schedule time for reviewing and outlining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Schedule time to take practice exams and do hypos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Create a schedule for the exam period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Consider taking the exams that you are most worried about first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Consider taking the exam that you are least worried about last, when you are tired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Work backwards from your exam schedule to create a study schedule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Communicate with family members and housemates about your exam schedule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40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C82907-101B-F947-9DD5-CCCDDF43B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outlining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14781-F680-6348-87F9-07E773316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No magic, not Mt. Everest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Review your class notes and pull out the important stuff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i="1" dirty="0">
                <a:sym typeface="Wingdings" pitchFamily="2" charset="2"/>
              </a:rPr>
              <a:t>what will help you on the exam?</a:t>
            </a:r>
            <a:endParaRPr lang="en-US" sz="24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Include policy considerations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Don’t get lost in too many resources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Use another student’s outline as a template to get you started, but ultimately create your own outline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An outline is a very personal tool; its value lies solely in how helpful and useful it is to </a:t>
            </a:r>
            <a:r>
              <a:rPr lang="en-US" sz="2400" i="1" dirty="0"/>
              <a:t>you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1811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5555E-CC4E-E446-85F2-9075167BF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en-US" dirty="0"/>
              <a:t>When in doubt, practice!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62E224E-FE46-4799-8054-F85BE152BD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331183"/>
              </p:ext>
            </p:extLst>
          </p:nvPr>
        </p:nvGraphicFramePr>
        <p:xfrm>
          <a:off x="1250950" y="1874517"/>
          <a:ext cx="10179050" cy="4297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82024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CB731-A2DB-F44A-8DB6-71944630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Take care </a:t>
            </a:r>
            <a:r>
              <a:rPr lang="en-US"/>
              <a:t>of yourself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AA7845A-120B-4674-81D6-C8F439CC95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679164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2672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0A1CC4-587A-8345-9FFF-E0881D5A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Daily Mindfulness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DFD10214-04A9-4422-861D-9F7E2FA9AE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737674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0715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56A5B9-0D31-ED4B-BFD2-C7CEDCCB6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/>
              <a:t>Taking open-book exams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3F1E-739E-D940-A671-A600BD49C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Prepare for open-book exams as if they were closed-book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Create a checklist of issues to make sure you don’t miss or forget anything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Stay within the time limits for each question. If time limits are not provided, allocate time for each question.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Develop a system for how to approach different types of exam questions and practice your 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Make sure you know your professor’s policy on cutting-and-pasting or retyping directly from an outline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Do not copy/paste or retype directly from any source other than materials you created yourself</a:t>
            </a:r>
          </a:p>
        </p:txBody>
      </p:sp>
    </p:spTree>
    <p:extLst>
      <p:ext uri="{BB962C8B-B14F-4D97-AF65-F5344CB8AC3E}">
        <p14:creationId xmlns:p14="http://schemas.microsoft.com/office/powerpoint/2010/main" val="33629012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BF870-19A2-0549-A039-72802F3A2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9D233-30EE-544E-8037-A7705810F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4429615" cy="393192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</a:rPr>
              <a:t>Where can you find hypos and practice exam questions? </a:t>
            </a:r>
          </a:p>
          <a:p>
            <a:pPr marL="0" indent="0">
              <a:buNone/>
            </a:pP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/>
              <a:t>Academic Skills Program website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en-US" sz="2000" b="1" dirty="0">
                <a:solidFill>
                  <a:srgbClr val="0070C0"/>
                </a:solidFill>
              </a:rPr>
              <a:t>Where can you find more tips and advice? </a:t>
            </a:r>
          </a:p>
          <a:p>
            <a:pPr marL="0" indent="0">
              <a:buNone/>
            </a:pP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/>
              <a:t>Academic Skills Program website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en-US" sz="2000" b="1" dirty="0">
                <a:solidFill>
                  <a:srgbClr val="0070C0"/>
                </a:solidFill>
              </a:rPr>
              <a:t>Who can help?</a:t>
            </a:r>
          </a:p>
          <a:p>
            <a:pPr marL="0" indent="0">
              <a:buNone/>
            </a:pPr>
            <a:r>
              <a:rPr lang="en-US" sz="2000">
                <a:sym typeface="Wingdings" pitchFamily="2" charset="2"/>
              </a:rPr>
              <a:t> </a:t>
            </a:r>
            <a:r>
              <a:rPr lang="en-US" sz="2000"/>
              <a:t>Academic </a:t>
            </a:r>
            <a:r>
              <a:rPr lang="en-US" sz="2000" dirty="0"/>
              <a:t>Skills Program, Student Services, Berkeley Law Staff Psychologists, Tang Center</a:t>
            </a:r>
          </a:p>
        </p:txBody>
      </p:sp>
      <p:pic>
        <p:nvPicPr>
          <p:cNvPr id="4" name="Content Placeholder 6" descr="Image result for cartoons about tests">
            <a:extLst>
              <a:ext uri="{FF2B5EF4-FFF2-40B4-BE49-F238E27FC236}">
                <a16:creationId xmlns:a16="http://schemas.microsoft.com/office/drawing/2014/main" id="{1F20C081-BE69-0742-BE4B-93D49D079983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11" r="4" b="5017"/>
          <a:stretch/>
        </p:blipFill>
        <p:spPr bwMode="auto">
          <a:xfrm>
            <a:off x="6096000" y="585216"/>
            <a:ext cx="5455896" cy="55778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520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EE6A7-A9FC-0B4E-B70F-61ECAADEF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Motivation/Focus in Difficult Times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3517262-B059-4D4D-8C3F-D22EE20375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93329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130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D62A91-568F-BD45-B314-1C6643D4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Growth mindset; long-term goals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86B4584-9FAB-412D-9D66-FA6F7FBA16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593942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879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E80CC-5715-9748-B6FD-36D0FD6FD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Types of law school exam questions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879247E-9511-4961-82E9-662EC9B53F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841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1654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en-US" dirty="0"/>
              <a:t>Issue-spotter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skills are tested?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Identify legal issues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Identify the rules relevant to resolving legal issues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Perform legal analysis – apply the law to the facts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5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BC6242-F94E-BA4E-B248-33ECCF3B7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en-US" dirty="0"/>
              <a:t>1. Identify the legal issues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CC41D5A-5329-414F-B19A-847FE569CD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157244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981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D13B9-9220-C542-A658-9B758B98A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en-US" dirty="0"/>
              <a:t>2. Identify the relevant rules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EEFE959-26CB-4BDD-85D7-1950ADB9A6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539186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8523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B0777F-F394-4947-8C03-E11E9511E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en-US" dirty="0"/>
              <a:t>3. Perform legal analysis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B5D3AE91-2FE4-4F21-BF87-473DF3BCB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694903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9726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1468</Words>
  <Application>Microsoft Macintosh PowerPoint</Application>
  <PresentationFormat>Widescreen</PresentationFormat>
  <Paragraphs>191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Symbol</vt:lpstr>
      <vt:lpstr>Tw Cen MT</vt:lpstr>
      <vt:lpstr>Tw Cen MT Condensed</vt:lpstr>
      <vt:lpstr>Wingdings 3</vt:lpstr>
      <vt:lpstr>Integral</vt:lpstr>
      <vt:lpstr>Exam Workshop</vt:lpstr>
      <vt:lpstr>Stressed about exams?</vt:lpstr>
      <vt:lpstr>Motivation/Focus in Difficult Times</vt:lpstr>
      <vt:lpstr>Growth mindset; long-term goals</vt:lpstr>
      <vt:lpstr>Types of law school exam questions</vt:lpstr>
      <vt:lpstr>Issue-spotter questions</vt:lpstr>
      <vt:lpstr>1. Identify the legal issues</vt:lpstr>
      <vt:lpstr>2. Identify the relevant rules</vt:lpstr>
      <vt:lpstr>3. Perform legal analysis</vt:lpstr>
      <vt:lpstr>Develop a process for issue-spotter questions</vt:lpstr>
      <vt:lpstr>IRAC vs. CREAC</vt:lpstr>
      <vt:lpstr>Structure: IRAC with mini-IRACs</vt:lpstr>
      <vt:lpstr>Caution: don’t just list the arguments</vt:lpstr>
      <vt:lpstr>Show your work</vt:lpstr>
      <vt:lpstr>Multiple-Choice questions</vt:lpstr>
      <vt:lpstr>Policy questions</vt:lpstr>
      <vt:lpstr>How to prepare for policy questions</vt:lpstr>
      <vt:lpstr>General Policy considerations: FIEP</vt:lpstr>
      <vt:lpstr>Fairness, incentives, efficacy, Process</vt:lpstr>
      <vt:lpstr>Sample Answer structure</vt:lpstr>
      <vt:lpstr>Preparing for exams</vt:lpstr>
      <vt:lpstr>outlining</vt:lpstr>
      <vt:lpstr>When in doubt, practice!</vt:lpstr>
      <vt:lpstr>Take care of yourself</vt:lpstr>
      <vt:lpstr>Daily Mindfulness</vt:lpstr>
      <vt:lpstr>Taking open-book exams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Workshop</dc:title>
  <dc:creator>Diana DiGennaro</dc:creator>
  <cp:lastModifiedBy>Diana DiGennaro</cp:lastModifiedBy>
  <cp:revision>1</cp:revision>
  <dcterms:created xsi:type="dcterms:W3CDTF">2020-10-06T23:15:21Z</dcterms:created>
  <dcterms:modified xsi:type="dcterms:W3CDTF">2020-10-06T23:21:39Z</dcterms:modified>
</cp:coreProperties>
</file>