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9" r:id="rId1"/>
  </p:sldMasterIdLst>
  <p:notesMasterIdLst>
    <p:notesMasterId r:id="rId21"/>
  </p:notesMasterIdLst>
  <p:handoutMasterIdLst>
    <p:handoutMasterId r:id="rId22"/>
  </p:handoutMasterIdLst>
  <p:sldIdLst>
    <p:sldId id="458" r:id="rId2"/>
    <p:sldId id="451" r:id="rId3"/>
    <p:sldId id="473" r:id="rId4"/>
    <p:sldId id="489" r:id="rId5"/>
    <p:sldId id="483" r:id="rId6"/>
    <p:sldId id="476" r:id="rId7"/>
    <p:sldId id="472" r:id="rId8"/>
    <p:sldId id="484" r:id="rId9"/>
    <p:sldId id="485" r:id="rId10"/>
    <p:sldId id="486" r:id="rId11"/>
    <p:sldId id="487" r:id="rId12"/>
    <p:sldId id="488" r:id="rId13"/>
    <p:sldId id="470" r:id="rId14"/>
    <p:sldId id="478" r:id="rId15"/>
    <p:sldId id="479" r:id="rId16"/>
    <p:sldId id="490" r:id="rId17"/>
    <p:sldId id="480" r:id="rId18"/>
    <p:sldId id="481" r:id="rId19"/>
    <p:sldId id="482" r:id="rId20"/>
  </p:sldIdLst>
  <p:sldSz cx="10058400" cy="7772400"/>
  <p:notesSz cx="6997700" cy="92837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34">
          <p15:clr>
            <a:srgbClr val="A4A3A4"/>
          </p15:clr>
        </p15:guide>
        <p15:guide id="2" orient="horz" pos="1153">
          <p15:clr>
            <a:srgbClr val="A4A3A4"/>
          </p15:clr>
        </p15:guide>
        <p15:guide id="3" orient="horz" pos="4292">
          <p15:clr>
            <a:srgbClr val="A4A3A4"/>
          </p15:clr>
        </p15:guide>
        <p15:guide id="4" pos="6019">
          <p15:clr>
            <a:srgbClr val="A4A3A4"/>
          </p15:clr>
        </p15:guide>
        <p15:guide id="5" pos="3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lumbgh" initials="da" lastIdx="3" clrIdx="0"/>
  <p:cmAuthor id="1" name="D. Alumbaugh" initials="D.A." lastIdx="3" clrIdx="1"/>
  <p:cmAuthor id="2" name="D. Alumbaugh" initials="D.A. 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8C91"/>
    <a:srgbClr val="3C4146"/>
    <a:srgbClr val="006487"/>
    <a:srgbClr val="64696E"/>
    <a:srgbClr val="41738C"/>
    <a:srgbClr val="737D87"/>
    <a:srgbClr val="A9C399"/>
    <a:srgbClr val="DC3200"/>
    <a:srgbClr val="C19B3D"/>
    <a:srgbClr val="F5D7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6232" autoAdjust="0"/>
  </p:normalViewPr>
  <p:slideViewPr>
    <p:cSldViewPr snapToGrid="0">
      <p:cViewPr varScale="1">
        <p:scale>
          <a:sx n="88" d="100"/>
          <a:sy n="88" d="100"/>
        </p:scale>
        <p:origin x="2058" y="102"/>
      </p:cViewPr>
      <p:guideLst>
        <p:guide orient="horz" pos="4434"/>
        <p:guide orient="horz" pos="1153"/>
        <p:guide orient="horz" pos="4292"/>
        <p:guide pos="6019"/>
        <p:guide pos="317"/>
      </p:guideLst>
    </p:cSldViewPr>
  </p:slideViewPr>
  <p:outlineViewPr>
    <p:cViewPr>
      <p:scale>
        <a:sx n="33" d="100"/>
        <a:sy n="33" d="100"/>
      </p:scale>
      <p:origin x="0" y="15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3360"/>
    </p:cViewPr>
  </p:sorterViewPr>
  <p:notesViewPr>
    <p:cSldViewPr snapToGrid="0" showGuides="1">
      <p:cViewPr varScale="1">
        <p:scale>
          <a:sx n="116" d="100"/>
          <a:sy n="116" d="100"/>
        </p:scale>
        <p:origin x="102" y="780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2337" cy="464185"/>
          </a:xfrm>
          <a:prstGeom prst="rect">
            <a:avLst/>
          </a:prstGeom>
        </p:spPr>
        <p:txBody>
          <a:bodyPr vert="horz" lIns="93004" tIns="46501" rIns="93004" bIns="4650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3"/>
            <a:ext cx="3032337" cy="464185"/>
          </a:xfrm>
          <a:prstGeom prst="rect">
            <a:avLst/>
          </a:prstGeom>
        </p:spPr>
        <p:txBody>
          <a:bodyPr vert="horz" lIns="93004" tIns="46501" rIns="93004" bIns="46501" rtlCol="0"/>
          <a:lstStyle>
            <a:lvl1pPr algn="r">
              <a:defRPr sz="1200"/>
            </a:lvl1pPr>
          </a:lstStyle>
          <a:p>
            <a:fld id="{43E13F43-1666-4FF1-AD68-1B7E302C60E9}" type="datetimeFigureOut">
              <a:rPr lang="en-US" smtClean="0"/>
              <a:t>12/5/2018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17904"/>
            <a:ext cx="3032337" cy="464185"/>
          </a:xfrm>
          <a:prstGeom prst="rect">
            <a:avLst/>
          </a:prstGeom>
        </p:spPr>
        <p:txBody>
          <a:bodyPr vert="horz" lIns="93004" tIns="46501" rIns="93004" bIns="4650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04" tIns="46501" rIns="93004" bIns="46501" rtlCol="0" anchor="b"/>
          <a:lstStyle>
            <a:lvl1pPr algn="r">
              <a:defRPr sz="1200"/>
            </a:lvl1pPr>
          </a:lstStyle>
          <a:p>
            <a:fld id="{0ADDA97C-3E0F-4AD5-9FFE-5BD9D11A9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978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2337" cy="464185"/>
          </a:xfrm>
          <a:prstGeom prst="rect">
            <a:avLst/>
          </a:prstGeom>
        </p:spPr>
        <p:txBody>
          <a:bodyPr vert="horz" lIns="93004" tIns="46501" rIns="93004" bIns="4650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3"/>
            <a:ext cx="3032337" cy="464185"/>
          </a:xfrm>
          <a:prstGeom prst="rect">
            <a:avLst/>
          </a:prstGeom>
        </p:spPr>
        <p:txBody>
          <a:bodyPr vert="horz" lIns="93004" tIns="46501" rIns="93004" bIns="46501" rtlCol="0"/>
          <a:lstStyle>
            <a:lvl1pPr algn="r">
              <a:defRPr sz="1200"/>
            </a:lvl1pPr>
          </a:lstStyle>
          <a:p>
            <a:fld id="{737E6CF4-A22B-4D6B-A4D1-40577D1DBD1C}" type="datetimeFigureOut">
              <a:rPr lang="en-US" smtClean="0"/>
              <a:pPr/>
              <a:t>12/5/2018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696913"/>
            <a:ext cx="450532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04" tIns="46501" rIns="93004" bIns="4650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04" tIns="46501" rIns="93004" bIns="4650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17904"/>
            <a:ext cx="3032337" cy="464185"/>
          </a:xfrm>
          <a:prstGeom prst="rect">
            <a:avLst/>
          </a:prstGeom>
        </p:spPr>
        <p:txBody>
          <a:bodyPr vert="horz" lIns="93004" tIns="46501" rIns="93004" bIns="4650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04" tIns="46501" rIns="93004" bIns="46501" rtlCol="0" anchor="b"/>
          <a:lstStyle>
            <a:lvl1pPr algn="r">
              <a:defRPr sz="1200"/>
            </a:lvl1pPr>
          </a:lstStyle>
          <a:p>
            <a:fld id="{E6C15F37-39DC-4109-9C11-285BC8FC97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57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15F37-39DC-4109-9C11-285BC8FC9752}" type="slidenum">
              <a:rPr lang="en-US" smtClean="0">
                <a:solidFill>
                  <a:prstClr val="black"/>
                </a:solidFill>
              </a:rPr>
              <a:pPr/>
              <a:t>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9532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smtClean="0"/>
              <a:t>WesternGeco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Four patents on marine seismic streamer technology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Sued competitor ION under § 271(f)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$93.4M lost profits, $12.5M reasonable royalty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Fed Cir reversed lost profits because Patent Act does not cover losses resulting from extraterritorial infringement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Supreme Court reversed 7-2</a:t>
            </a:r>
          </a:p>
          <a:p>
            <a:pPr marL="681228" lvl="2" indent="-342900">
              <a:buFont typeface="Arial" panose="020B0604020202020204" pitchFamily="34" charset="0"/>
              <a:buChar char="•"/>
            </a:pPr>
            <a:r>
              <a:rPr lang="en-US" sz="2200" smtClean="0"/>
              <a:t>Export of components infringed, so any resulting damages recoverable even if overseas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15F37-39DC-4109-9C11-285BC8FC975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212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15F37-39DC-4109-9C11-285BC8FC975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204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15F37-39DC-4109-9C11-285BC8FC97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12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15F37-39DC-4109-9C11-285BC8FC97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89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4D9A16-48ED-4D2D-BF35-A45E159D0485}" type="slidenum">
              <a:rPr lang="en-US"/>
              <a:pPr/>
              <a:t>10</a:t>
            </a:fld>
            <a:endParaRPr lang="en-US"/>
          </a:p>
        </p:txBody>
      </p:sp>
      <p:sp>
        <p:nvSpPr>
          <p:cNvPr id="7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1263" y="685800"/>
            <a:ext cx="4435475" cy="3427413"/>
          </a:xfrm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5973"/>
            <a:ext cx="5486709" cy="41121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01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1228" lvl="2" indent="-342900">
              <a:buFont typeface="Arial" pitchFamily="34" charset="0"/>
              <a:buChar char="•"/>
            </a:pPr>
            <a:r>
              <a:rPr lang="en-US" sz="2200" dirty="0"/>
              <a:t>Survey expert: 28% of consumers would not have purchased phone missing (allegedly) patented feature</a:t>
            </a:r>
          </a:p>
          <a:p>
            <a:pPr marL="681228" lvl="2" indent="-342900">
              <a:buFont typeface="Arial" pitchFamily="34" charset="0"/>
              <a:buChar char="•"/>
            </a:pPr>
            <a:r>
              <a:rPr lang="en-US" sz="2200" dirty="0"/>
              <a:t>Damages expert: </a:t>
            </a:r>
          </a:p>
          <a:p>
            <a:pPr marL="1028700" lvl="3" indent="-342900">
              <a:buFont typeface="Arial" pitchFamily="34" charset="0"/>
              <a:buChar char="•"/>
            </a:pPr>
            <a:r>
              <a:rPr lang="en-US" sz="2000" dirty="0"/>
              <a:t>TCL would have lost 28% of profits</a:t>
            </a:r>
          </a:p>
          <a:p>
            <a:pPr marL="1028700" lvl="3" indent="-342900">
              <a:buFont typeface="Arial" pitchFamily="34" charset="0"/>
              <a:buChar char="•"/>
            </a:pPr>
            <a:r>
              <a:rPr lang="en-US" sz="2000" dirty="0"/>
              <a:t>Parties would have negotiated lump-sum that split 28% profit loss (so TCL would recover at least 14% of profits on all phones)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15F37-39DC-4109-9C11-285BC8FC97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50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15F37-39DC-4109-9C11-285BC8FC975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640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15F37-39DC-4109-9C11-285BC8FC975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626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15F37-39DC-4109-9C11-285BC8FC975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480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15F37-39DC-4109-9C11-285BC8FC975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13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7" y="664546"/>
            <a:ext cx="8686800" cy="40626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200">
                <a:solidFill>
                  <a:srgbClr val="006487"/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Head 2 Arial 22 pt., Title Case</a:t>
            </a:r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251460" y="292608"/>
            <a:ext cx="9555480" cy="125942"/>
          </a:xfrm>
          <a:prstGeom prst="rect">
            <a:avLst/>
          </a:prstGeom>
          <a:solidFill>
            <a:srgbClr val="64696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8" y="2476138"/>
            <a:ext cx="8686800" cy="778675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>
            <a:lvl1pPr indent="0">
              <a:spcBef>
                <a:spcPts val="0"/>
              </a:spcBef>
              <a:defRPr lang="en-US" sz="1400" b="0" kern="1200" dirty="0">
                <a:solidFill>
                  <a:srgbClr val="006487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FontTx/>
              <a:buNone/>
              <a:defRPr sz="1600" b="1">
                <a:solidFill>
                  <a:srgbClr val="64696E"/>
                </a:solidFill>
              </a:defRPr>
            </a:lvl2pPr>
            <a:lvl3pPr marL="0" indent="0">
              <a:spcBef>
                <a:spcPts val="0"/>
              </a:spcBef>
              <a:buNone/>
              <a:defRPr lang="en-US" sz="1600" b="0" kern="1200" dirty="0">
                <a:solidFill>
                  <a:srgbClr val="64696E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 smtClean="0"/>
              <a:t>Presented by</a:t>
            </a:r>
          </a:p>
          <a:p>
            <a:pPr lvl="1"/>
            <a:r>
              <a:rPr lang="en-US" dirty="0" smtClean="0"/>
              <a:t>Name</a:t>
            </a:r>
          </a:p>
          <a:p>
            <a:pPr lvl="2"/>
            <a:r>
              <a:rPr lang="en-US" dirty="0" smtClean="0"/>
              <a:t>Position</a:t>
            </a:r>
            <a:endParaRPr lang="en-US" dirty="0"/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685807" y="3474720"/>
            <a:ext cx="8686800" cy="274320"/>
          </a:xfrm>
          <a:prstGeom prst="rect">
            <a:avLst/>
          </a:prstGeom>
          <a:noFill/>
        </p:spPr>
        <p:txBody>
          <a:bodyPr/>
          <a:lstStyle>
            <a:lvl1pPr>
              <a:defRPr sz="1600" b="0">
                <a:solidFill>
                  <a:srgbClr val="64696E"/>
                </a:solidFill>
              </a:defRPr>
            </a:lvl1pPr>
          </a:lstStyle>
          <a:p>
            <a:pPr lvl="0"/>
            <a:r>
              <a:rPr lang="en-US" dirty="0" smtClean="0"/>
              <a:t>Month XX, </a:t>
            </a:r>
            <a:r>
              <a:rPr lang="en-US" dirty="0" err="1" smtClean="0"/>
              <a:t>20XX</a:t>
            </a:r>
            <a:endParaRPr lang="en-US" dirty="0" smtClean="0"/>
          </a:p>
        </p:txBody>
      </p:sp>
      <p:sp>
        <p:nvSpPr>
          <p:cNvPr id="44" name="Title 1"/>
          <p:cNvSpPr>
            <a:spLocks noGrp="1"/>
          </p:cNvSpPr>
          <p:nvPr>
            <p:ph type="ctrTitle" hasCustomPrompt="1"/>
          </p:nvPr>
        </p:nvSpPr>
        <p:spPr>
          <a:xfrm>
            <a:off x="685808" y="6266559"/>
            <a:ext cx="8688697" cy="1106664"/>
          </a:xfrm>
          <a:noFill/>
        </p:spPr>
        <p:txBody>
          <a:bodyPr lIns="0" tIns="0" rIns="0" bIns="0" anchor="b" anchorCtr="0">
            <a:normAutofit/>
          </a:bodyPr>
          <a:lstStyle>
            <a:lvl1pPr algn="l">
              <a:lnSpc>
                <a:spcPct val="110000"/>
              </a:lnSpc>
              <a:spcBef>
                <a:spcPts val="1152"/>
              </a:spcBef>
              <a:defRPr sz="1600" cap="all" baseline="0">
                <a:solidFill>
                  <a:srgbClr val="006487"/>
                </a:solidFill>
              </a:defRPr>
            </a:lvl1pPr>
          </a:lstStyle>
          <a:p>
            <a:r>
              <a:rPr lang="en-US" dirty="0" smtClean="0"/>
              <a:t>NAME OF PRESENTATION ARIAL 16 PT., ALL CAPS</a:t>
            </a:r>
            <a:endParaRPr lang="en-US" dirty="0"/>
          </a:p>
        </p:txBody>
      </p:sp>
      <p:sp>
        <p:nvSpPr>
          <p:cNvPr id="4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3237" y="7612655"/>
            <a:ext cx="9051925" cy="1597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Line 7"/>
          <p:cNvSpPr>
            <a:spLocks noChangeShapeType="1"/>
          </p:cNvSpPr>
          <p:nvPr userDrawn="1"/>
        </p:nvSpPr>
        <p:spPr bwMode="auto">
          <a:xfrm>
            <a:off x="228600" y="6266558"/>
            <a:ext cx="9555480" cy="0"/>
          </a:xfrm>
          <a:prstGeom prst="line">
            <a:avLst/>
          </a:prstGeom>
          <a:noFill/>
          <a:ln w="12700">
            <a:solidFill>
              <a:srgbClr val="6469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8" y="5289303"/>
            <a:ext cx="2002536" cy="334090"/>
          </a:xfrm>
          <a:prstGeom prst="rect">
            <a:avLst/>
          </a:prstGeom>
        </p:spPr>
      </p:pic>
      <p:sp>
        <p:nvSpPr>
          <p:cNvPr id="13" name="Text Box 5"/>
          <p:cNvSpPr txBox="1">
            <a:spLocks noChangeArrowheads="1"/>
          </p:cNvSpPr>
          <p:nvPr userDrawn="1"/>
        </p:nvSpPr>
        <p:spPr bwMode="auto">
          <a:xfrm>
            <a:off x="8173855" y="5521454"/>
            <a:ext cx="120065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3C4146"/>
                </a:solidFill>
                <a:effectLst/>
                <a:latin typeface="Arial" pitchFamily="34" charset="0"/>
                <a:cs typeface="Arial" pitchFamily="34" charset="0"/>
              </a:rPr>
              <a:t>Davis Polk &amp; Wardwell </a:t>
            </a:r>
            <a:r>
              <a:rPr kumimoji="0" lang="en-US" sz="600" b="0" i="0" u="none" strike="noStrike" cap="none" normalizeH="0" baseline="0" dirty="0" smtClean="0">
                <a:ln>
                  <a:noFill/>
                </a:ln>
                <a:solidFill>
                  <a:srgbClr val="3C4146"/>
                </a:solidFill>
                <a:effectLst/>
                <a:latin typeface="Arial" pitchFamily="34" charset="0"/>
                <a:cs typeface="Arial" pitchFamily="34" charset="0"/>
              </a:rPr>
              <a:t>LLP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3C414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0183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 and text with two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3245803" y="1830388"/>
            <a:ext cx="6309360" cy="49831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17720" y="7287768"/>
            <a:ext cx="83210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64696E"/>
                </a:solidFill>
              </a:defRPr>
            </a:lvl1pPr>
          </a:lstStyle>
          <a:p>
            <a:fld id="{B5A84162-BF9B-4E52-A7B3-D49CEE5244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503238" y="1828800"/>
            <a:ext cx="2560320" cy="241091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indent="-173736">
              <a:lnSpc>
                <a:spcPct val="100000"/>
              </a:lnSpc>
              <a:spcBef>
                <a:spcPts val="360"/>
              </a:spcBef>
              <a:defRPr sz="1000" b="1">
                <a:solidFill>
                  <a:schemeClr val="accent1"/>
                </a:solidFill>
              </a:defRPr>
            </a:lvl1pPr>
            <a:lvl2pPr marL="173736" indent="-173736">
              <a:lnSpc>
                <a:spcPct val="100000"/>
              </a:lnSpc>
              <a:spcBef>
                <a:spcPts val="36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  <a:defRPr sz="1000" b="1">
                <a:solidFill>
                  <a:schemeClr val="accent1"/>
                </a:solidFill>
              </a:defRPr>
            </a:lvl2pPr>
            <a:lvl3pPr marL="347472" indent="-173736">
              <a:lnSpc>
                <a:spcPct val="100000"/>
              </a:lnSpc>
              <a:spcBef>
                <a:spcPts val="360"/>
              </a:spcBef>
              <a:buClr>
                <a:srgbClr val="737D87"/>
              </a:buClr>
              <a:buSzPct val="110000"/>
              <a:defRPr sz="1000" b="1">
                <a:solidFill>
                  <a:schemeClr val="accent1"/>
                </a:solidFill>
              </a:defRPr>
            </a:lvl3pPr>
            <a:lvl4pPr marL="522288" indent="-173038">
              <a:lnSpc>
                <a:spcPct val="100000"/>
              </a:lnSpc>
              <a:spcBef>
                <a:spcPts val="360"/>
              </a:spcBef>
              <a:buClr>
                <a:srgbClr val="737D87"/>
              </a:buClr>
              <a:buSzPct val="110000"/>
              <a:defRPr sz="1000" b="1">
                <a:solidFill>
                  <a:schemeClr val="accent1"/>
                </a:solidFill>
              </a:defRPr>
            </a:lvl4pPr>
            <a:lvl5pPr marL="735013" indent="-173038">
              <a:lnSpc>
                <a:spcPct val="100000"/>
              </a:lnSpc>
              <a:spcBef>
                <a:spcPts val="360"/>
              </a:spcBef>
              <a:buClr>
                <a:srgbClr val="737D87"/>
              </a:buClr>
              <a:buSzPct val="110000"/>
              <a:defRPr sz="1000" b="1">
                <a:solidFill>
                  <a:schemeClr val="accent1"/>
                </a:solidFill>
              </a:defRPr>
            </a:lvl5pPr>
            <a:lvl6pPr marL="919163" indent="-173736">
              <a:lnSpc>
                <a:spcPct val="100000"/>
              </a:lnSpc>
              <a:spcBef>
                <a:spcPts val="360"/>
              </a:spcBef>
              <a:buClr>
                <a:srgbClr val="737D87"/>
              </a:buClr>
              <a:buSzPct val="110000"/>
              <a:defRPr sz="1000" b="1">
                <a:solidFill>
                  <a:schemeClr val="accent1"/>
                </a:solidFill>
              </a:defRPr>
            </a:lvl6pPr>
            <a:lvl7pPr marL="1090613" indent="-173736">
              <a:lnSpc>
                <a:spcPct val="100000"/>
              </a:lnSpc>
              <a:buClr>
                <a:srgbClr val="737D87"/>
              </a:buClr>
              <a:buSzPct val="110000"/>
              <a:defRPr b="1" baseline="0">
                <a:solidFill>
                  <a:schemeClr val="accent1"/>
                </a:solidFill>
              </a:defRPr>
            </a:lvl7pPr>
            <a:lvl8pPr marL="1255713" indent="-173736">
              <a:lnSpc>
                <a:spcPct val="100000"/>
              </a:lnSpc>
              <a:buClr>
                <a:srgbClr val="737D87"/>
              </a:buClr>
              <a:buSzPct val="110000"/>
              <a:defRPr b="1">
                <a:solidFill>
                  <a:schemeClr val="accent1"/>
                </a:solidFill>
              </a:defRPr>
            </a:lvl8pPr>
            <a:lvl9pPr marL="1428750" indent="-173736">
              <a:lnSpc>
                <a:spcPct val="100000"/>
              </a:lnSpc>
              <a:spcBef>
                <a:spcPts val="360"/>
              </a:spcBef>
              <a:buClr>
                <a:srgbClr val="737D87"/>
              </a:buClr>
              <a:buSzPct val="110000"/>
              <a:defRPr sz="1000" b="1" baseline="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 smtClean="0"/>
              <a:t>Arial 10 pt., bold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facilisis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. </a:t>
            </a:r>
            <a:r>
              <a:rPr lang="en-US" dirty="0" err="1" smtClean="0"/>
              <a:t>Vivamus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, </a:t>
            </a:r>
            <a:r>
              <a:rPr lang="en-US" dirty="0" err="1" smtClean="0"/>
              <a:t>imperdiet</a:t>
            </a:r>
            <a:r>
              <a:rPr lang="en-US" dirty="0" smtClean="0"/>
              <a:t> non </a:t>
            </a:r>
            <a:r>
              <a:rPr lang="en-US" dirty="0" err="1" smtClean="0"/>
              <a:t>dignissim</a:t>
            </a:r>
            <a:r>
              <a:rPr lang="en-US" dirty="0" smtClean="0"/>
              <a:t> et, </a:t>
            </a:r>
            <a:r>
              <a:rPr lang="en-US" dirty="0" err="1" smtClean="0"/>
              <a:t>venenatis</a:t>
            </a:r>
            <a:r>
              <a:rPr lang="en-US" dirty="0" smtClean="0"/>
              <a:t> id </a:t>
            </a:r>
            <a:r>
              <a:rPr lang="en-US" dirty="0" err="1" smtClean="0"/>
              <a:t>lorem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Second Bullet</a:t>
            </a:r>
          </a:p>
          <a:p>
            <a:pPr lvl="2"/>
            <a:r>
              <a:rPr lang="en-US" dirty="0" smtClean="0"/>
              <a:t>Third Bullet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5371942" y="1830388"/>
            <a:ext cx="2057400" cy="4983162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9"/>
          </p:nvPr>
        </p:nvSpPr>
        <p:spPr>
          <a:xfrm>
            <a:off x="7498080" y="1830388"/>
            <a:ext cx="2057400" cy="4983162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1598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 and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17720" y="7287768"/>
            <a:ext cx="83210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64696E"/>
                </a:solidFill>
              </a:defRPr>
            </a:lvl1pPr>
          </a:lstStyle>
          <a:p>
            <a:fld id="{B5A84162-BF9B-4E52-A7B3-D49CEE5244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503238" y="1828800"/>
            <a:ext cx="2560320" cy="241091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indent="-173736">
              <a:lnSpc>
                <a:spcPct val="100000"/>
              </a:lnSpc>
              <a:spcBef>
                <a:spcPts val="360"/>
              </a:spcBef>
              <a:defRPr sz="1000" b="1">
                <a:solidFill>
                  <a:schemeClr val="accent1"/>
                </a:solidFill>
              </a:defRPr>
            </a:lvl1pPr>
            <a:lvl2pPr marL="173736" indent="-173736">
              <a:lnSpc>
                <a:spcPct val="100000"/>
              </a:lnSpc>
              <a:spcBef>
                <a:spcPts val="36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  <a:defRPr sz="1000" b="1">
                <a:solidFill>
                  <a:schemeClr val="accent1"/>
                </a:solidFill>
              </a:defRPr>
            </a:lvl2pPr>
            <a:lvl3pPr marL="347472" indent="-173736">
              <a:lnSpc>
                <a:spcPct val="100000"/>
              </a:lnSpc>
              <a:spcBef>
                <a:spcPts val="360"/>
              </a:spcBef>
              <a:buClr>
                <a:srgbClr val="737D87"/>
              </a:buClr>
              <a:buSzPct val="110000"/>
              <a:defRPr sz="1000" b="1">
                <a:solidFill>
                  <a:schemeClr val="accent1"/>
                </a:solidFill>
              </a:defRPr>
            </a:lvl3pPr>
            <a:lvl4pPr marL="522288" indent="-173038">
              <a:lnSpc>
                <a:spcPct val="100000"/>
              </a:lnSpc>
              <a:spcBef>
                <a:spcPts val="360"/>
              </a:spcBef>
              <a:buClr>
                <a:srgbClr val="737D87"/>
              </a:buClr>
              <a:buSzPct val="110000"/>
              <a:defRPr sz="1000" b="1">
                <a:solidFill>
                  <a:schemeClr val="accent1"/>
                </a:solidFill>
              </a:defRPr>
            </a:lvl4pPr>
            <a:lvl5pPr marL="735013" indent="-173038">
              <a:lnSpc>
                <a:spcPct val="100000"/>
              </a:lnSpc>
              <a:spcBef>
                <a:spcPts val="360"/>
              </a:spcBef>
              <a:buClr>
                <a:srgbClr val="737D87"/>
              </a:buClr>
              <a:buSzPct val="110000"/>
              <a:defRPr sz="1000" b="1">
                <a:solidFill>
                  <a:schemeClr val="accent1"/>
                </a:solidFill>
              </a:defRPr>
            </a:lvl5pPr>
            <a:lvl6pPr marL="919163" indent="-173736">
              <a:lnSpc>
                <a:spcPct val="100000"/>
              </a:lnSpc>
              <a:spcBef>
                <a:spcPts val="360"/>
              </a:spcBef>
              <a:buClr>
                <a:srgbClr val="737D87"/>
              </a:buClr>
              <a:buSzPct val="110000"/>
              <a:defRPr sz="1000" b="1">
                <a:solidFill>
                  <a:schemeClr val="accent1"/>
                </a:solidFill>
              </a:defRPr>
            </a:lvl6pPr>
            <a:lvl7pPr marL="1090613" indent="-173736">
              <a:lnSpc>
                <a:spcPct val="100000"/>
              </a:lnSpc>
              <a:buClr>
                <a:srgbClr val="737D87"/>
              </a:buClr>
              <a:buSzPct val="110000"/>
              <a:defRPr b="1" baseline="0">
                <a:solidFill>
                  <a:schemeClr val="accent1"/>
                </a:solidFill>
              </a:defRPr>
            </a:lvl7pPr>
            <a:lvl8pPr marL="1255713" indent="-173736">
              <a:lnSpc>
                <a:spcPct val="100000"/>
              </a:lnSpc>
              <a:buClr>
                <a:srgbClr val="737D87"/>
              </a:buClr>
              <a:buSzPct val="110000"/>
              <a:defRPr b="1">
                <a:solidFill>
                  <a:schemeClr val="accent1"/>
                </a:solidFill>
              </a:defRPr>
            </a:lvl8pPr>
            <a:lvl9pPr marL="1428750" indent="-173736">
              <a:lnSpc>
                <a:spcPct val="100000"/>
              </a:lnSpc>
              <a:spcBef>
                <a:spcPts val="360"/>
              </a:spcBef>
              <a:buClr>
                <a:srgbClr val="737D87"/>
              </a:buClr>
              <a:buSzPct val="110000"/>
              <a:defRPr sz="1000" b="1" baseline="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 smtClean="0"/>
              <a:t>Arial 10 pt., bold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facilisis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. </a:t>
            </a:r>
            <a:r>
              <a:rPr lang="en-US" dirty="0" err="1" smtClean="0"/>
              <a:t>Vivamus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, </a:t>
            </a:r>
            <a:r>
              <a:rPr lang="en-US" dirty="0" err="1" smtClean="0"/>
              <a:t>imperdiet</a:t>
            </a:r>
            <a:r>
              <a:rPr lang="en-US" dirty="0" smtClean="0"/>
              <a:t> non </a:t>
            </a:r>
            <a:r>
              <a:rPr lang="en-US" dirty="0" err="1" smtClean="0"/>
              <a:t>dignissim</a:t>
            </a:r>
            <a:r>
              <a:rPr lang="en-US" dirty="0" smtClean="0"/>
              <a:t> et, </a:t>
            </a:r>
            <a:r>
              <a:rPr lang="en-US" dirty="0" err="1" smtClean="0"/>
              <a:t>venenatis</a:t>
            </a:r>
            <a:r>
              <a:rPr lang="en-US" dirty="0" smtClean="0"/>
              <a:t> id </a:t>
            </a:r>
            <a:r>
              <a:rPr lang="en-US" dirty="0" err="1" smtClean="0"/>
              <a:t>lorem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Second Bullet</a:t>
            </a:r>
          </a:p>
          <a:p>
            <a:pPr lvl="2"/>
            <a:r>
              <a:rPr lang="en-US" dirty="0" smtClean="0"/>
              <a:t>Third Bullet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446520" y="1828800"/>
            <a:ext cx="3108960" cy="498348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3246120" y="1830070"/>
            <a:ext cx="3108960" cy="498348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6871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17720" y="7287768"/>
            <a:ext cx="83210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64696E"/>
                </a:solidFill>
              </a:defRPr>
            </a:lvl1pPr>
          </a:lstStyle>
          <a:p>
            <a:fld id="{B5A84162-BF9B-4E52-A7B3-D49CEE5244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502920" y="1828800"/>
            <a:ext cx="4480560" cy="498348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074603" y="1828800"/>
            <a:ext cx="4480560" cy="498348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672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17720" y="7287768"/>
            <a:ext cx="83210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64696E"/>
                </a:solidFill>
              </a:defRPr>
            </a:lvl1pPr>
          </a:lstStyle>
          <a:p>
            <a:fld id="{B5A84162-BF9B-4E52-A7B3-D49CEE5244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502920" y="1828800"/>
            <a:ext cx="2926080" cy="498348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3566001" y="1828800"/>
            <a:ext cx="2926080" cy="498348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5"/>
          </p:nvPr>
        </p:nvSpPr>
        <p:spPr>
          <a:xfrm>
            <a:off x="6629083" y="1828800"/>
            <a:ext cx="2926080" cy="498348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964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endar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17720" y="7287768"/>
            <a:ext cx="83210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64696E"/>
                </a:solidFill>
              </a:defRPr>
            </a:lvl1pPr>
          </a:lstStyle>
          <a:p>
            <a:fld id="{B5A84162-BF9B-4E52-A7B3-D49CEE5244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2331403" y="1830388"/>
            <a:ext cx="7223760" cy="49831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2021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17720" y="7287768"/>
            <a:ext cx="83210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64696E"/>
                </a:solidFill>
              </a:defRPr>
            </a:lvl1pPr>
          </a:lstStyle>
          <a:p>
            <a:fld id="{B5A84162-BF9B-4E52-A7B3-D49CEE5244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9"/>
          </p:nvPr>
        </p:nvSpPr>
        <p:spPr>
          <a:xfrm>
            <a:off x="503238" y="1830070"/>
            <a:ext cx="4480560" cy="498348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0"/>
          </p:nvPr>
        </p:nvSpPr>
        <p:spPr>
          <a:xfrm>
            <a:off x="5074920" y="1828800"/>
            <a:ext cx="4480560" cy="498348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9596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and no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17720" y="7287768"/>
            <a:ext cx="83210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64696E"/>
                </a:solidFill>
              </a:defRPr>
            </a:lvl1pPr>
          </a:lstStyle>
          <a:p>
            <a:fld id="{B5A84162-BF9B-4E52-A7B3-D49CEE5244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/>
          </p:nvPr>
        </p:nvSpPr>
        <p:spPr>
          <a:xfrm>
            <a:off x="503238" y="1830388"/>
            <a:ext cx="4480560" cy="246888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2"/>
          </p:nvPr>
        </p:nvSpPr>
        <p:spPr>
          <a:xfrm>
            <a:off x="5074603" y="1830388"/>
            <a:ext cx="4480560" cy="246888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9"/>
          <p:cNvSpPr>
            <a:spLocks noGrp="1"/>
          </p:cNvSpPr>
          <p:nvPr>
            <p:ph sz="quarter" idx="13"/>
          </p:nvPr>
        </p:nvSpPr>
        <p:spPr>
          <a:xfrm>
            <a:off x="503238" y="4344670"/>
            <a:ext cx="4480560" cy="246888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9"/>
          <p:cNvSpPr>
            <a:spLocks noGrp="1"/>
          </p:cNvSpPr>
          <p:nvPr>
            <p:ph sz="quarter" idx="14"/>
          </p:nvPr>
        </p:nvSpPr>
        <p:spPr>
          <a:xfrm>
            <a:off x="5074603" y="4344670"/>
            <a:ext cx="4480560" cy="246888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4573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17720" y="7287768"/>
            <a:ext cx="83210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64696E"/>
                </a:solidFill>
              </a:defRPr>
            </a:lvl1pPr>
          </a:lstStyle>
          <a:p>
            <a:fld id="{B5A84162-BF9B-4E52-A7B3-D49CEE5244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8702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aption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502920" y="1828800"/>
            <a:ext cx="9052560" cy="4389120"/>
          </a:xfrm>
          <a:prstGeom prst="rect">
            <a:avLst/>
          </a:prstGeom>
          <a:ln w="6350"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" y="6295390"/>
            <a:ext cx="9052560" cy="5181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509412" indent="0" algn="ctr">
              <a:buNone/>
              <a:defRPr sz="1600"/>
            </a:lvl2pPr>
            <a:lvl3pPr marL="1018824" indent="0" algn="ctr">
              <a:buNone/>
              <a:defRPr sz="1600"/>
            </a:lvl3pPr>
            <a:lvl4pPr marL="1528237" indent="0" algn="ctr">
              <a:buNone/>
              <a:defRPr sz="1600"/>
            </a:lvl4pPr>
            <a:lvl5pPr marL="2037649" indent="0" algn="ctr">
              <a:buNone/>
              <a:defRPr sz="1600"/>
            </a:lvl5pPr>
            <a:lvl6pPr marL="2547061" indent="0" algn="ctr">
              <a:buNone/>
              <a:defRPr sz="1600"/>
            </a:lvl6pPr>
            <a:lvl7pPr marL="3056473" indent="0" algn="ctr">
              <a:buNone/>
              <a:defRPr sz="1600"/>
            </a:lvl7pPr>
            <a:lvl8pPr marL="3565886" indent="0" algn="ctr">
              <a:buNone/>
              <a:defRPr sz="1600"/>
            </a:lvl8pPr>
            <a:lvl9pPr marL="4075298" indent="0" algn="ctr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17720" y="7287768"/>
            <a:ext cx="83210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64696E"/>
                </a:solidFill>
              </a:defRPr>
            </a:lvl1pPr>
          </a:lstStyle>
          <a:p>
            <a:fld id="{B5A84162-BF9B-4E52-A7B3-D49CEE5244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09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aption abo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" y="1828800"/>
            <a:ext cx="9052560" cy="5181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509412" indent="0" algn="ctr">
              <a:buNone/>
              <a:defRPr sz="1600"/>
            </a:lvl2pPr>
            <a:lvl3pPr marL="1018824" indent="0" algn="ctr">
              <a:buNone/>
              <a:defRPr sz="1600"/>
            </a:lvl3pPr>
            <a:lvl4pPr marL="1528237" indent="0" algn="ctr">
              <a:buNone/>
              <a:defRPr sz="1600"/>
            </a:lvl4pPr>
            <a:lvl5pPr marL="2037649" indent="0" algn="ctr">
              <a:buNone/>
              <a:defRPr sz="1600"/>
            </a:lvl5pPr>
            <a:lvl6pPr marL="2547061" indent="0" algn="ctr">
              <a:buNone/>
              <a:defRPr sz="1600"/>
            </a:lvl6pPr>
            <a:lvl7pPr marL="3056473" indent="0" algn="ctr">
              <a:buNone/>
              <a:defRPr sz="1600"/>
            </a:lvl7pPr>
            <a:lvl8pPr marL="3565886" indent="0" algn="ctr">
              <a:buNone/>
              <a:defRPr sz="1600"/>
            </a:lvl8pPr>
            <a:lvl9pPr marL="4075298" indent="0" algn="ctr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502920" y="2424430"/>
            <a:ext cx="9052560" cy="4389120"/>
          </a:xfrm>
          <a:prstGeom prst="rect">
            <a:avLst/>
          </a:prstGeom>
          <a:ln w="6350"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17720" y="7287768"/>
            <a:ext cx="83210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64696E"/>
                </a:solidFill>
              </a:defRPr>
            </a:lvl1pPr>
          </a:lstStyle>
          <a:p>
            <a:fld id="{B5A84162-BF9B-4E52-A7B3-D49CEE5244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9034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17720" y="7287768"/>
            <a:ext cx="83210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64696E"/>
                </a:solidFill>
              </a:defRPr>
            </a:lvl1pPr>
          </a:lstStyle>
          <a:p>
            <a:fld id="{B5A84162-BF9B-4E52-A7B3-D49CEE5244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03238" y="1830388"/>
            <a:ext cx="9051925" cy="49831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9742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ograp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ne 6"/>
          <p:cNvSpPr>
            <a:spLocks noChangeShapeType="1"/>
          </p:cNvSpPr>
          <p:nvPr userDrawn="1"/>
        </p:nvSpPr>
        <p:spPr bwMode="auto">
          <a:xfrm>
            <a:off x="251460" y="7038974"/>
            <a:ext cx="9555480" cy="0"/>
          </a:xfrm>
          <a:prstGeom prst="line">
            <a:avLst/>
          </a:prstGeom>
          <a:noFill/>
          <a:ln w="12700">
            <a:solidFill>
              <a:srgbClr val="737D8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882" tIns="50941" rIns="101882" bIns="50941"/>
          <a:lstStyle/>
          <a:p>
            <a:endParaRPr lang="en-US" dirty="0"/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251460" y="1554481"/>
            <a:ext cx="9555480" cy="48578"/>
          </a:xfrm>
          <a:prstGeom prst="rect">
            <a:avLst/>
          </a:prstGeom>
          <a:solidFill>
            <a:srgbClr val="737D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/>
          <a:lstStyle/>
          <a:p>
            <a:endParaRPr lang="en-US" dirty="0"/>
          </a:p>
        </p:txBody>
      </p:sp>
      <p:sp>
        <p:nvSpPr>
          <p:cNvPr id="18" name="Rectangle 9"/>
          <p:cNvSpPr>
            <a:spLocks noChangeArrowheads="1"/>
          </p:cNvSpPr>
          <p:nvPr userDrawn="1"/>
        </p:nvSpPr>
        <p:spPr bwMode="auto">
          <a:xfrm>
            <a:off x="251460" y="292608"/>
            <a:ext cx="9555480" cy="125942"/>
          </a:xfrm>
          <a:prstGeom prst="rect">
            <a:avLst/>
          </a:prstGeom>
          <a:solidFill>
            <a:srgbClr val="737D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59" y="518160"/>
            <a:ext cx="9303704" cy="10363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17720" y="7287768"/>
            <a:ext cx="83210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64696E"/>
                </a:solidFill>
              </a:defRPr>
            </a:lvl1pPr>
          </a:lstStyle>
          <a:p>
            <a:fld id="{B5A84162-BF9B-4E52-A7B3-D49CEE5244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503238" y="4490874"/>
            <a:ext cx="2560320" cy="18210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indent="0">
              <a:lnSpc>
                <a:spcPct val="100000"/>
              </a:lnSpc>
              <a:spcBef>
                <a:spcPts val="800"/>
              </a:spcBef>
              <a:defRPr sz="1000" b="1">
                <a:solidFill>
                  <a:schemeClr val="accent1"/>
                </a:solidFill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Clr>
                <a:schemeClr val="accent2"/>
              </a:buClr>
              <a:buSzPct val="110000"/>
              <a:buFont typeface="Wingdings" pitchFamily="2" charset="2"/>
              <a:buNone/>
              <a:defRPr sz="1000" b="0">
                <a:solidFill>
                  <a:schemeClr val="accent1"/>
                </a:solidFill>
              </a:defRPr>
            </a:lvl2pPr>
            <a:lvl3pPr marL="0" indent="0">
              <a:lnSpc>
                <a:spcPct val="100000"/>
              </a:lnSpc>
              <a:spcBef>
                <a:spcPts val="800"/>
              </a:spcBef>
              <a:buClr>
                <a:srgbClr val="737D87"/>
              </a:buClr>
              <a:buSzPct val="110000"/>
              <a:buNone/>
              <a:defRPr sz="1000" b="0">
                <a:solidFill>
                  <a:schemeClr val="accent1"/>
                </a:solidFill>
              </a:defRPr>
            </a:lvl3pPr>
            <a:lvl4pPr marL="0" indent="0">
              <a:lnSpc>
                <a:spcPct val="100000"/>
              </a:lnSpc>
              <a:spcBef>
                <a:spcPts val="800"/>
              </a:spcBef>
              <a:buNone/>
              <a:defRPr sz="1000" b="0">
                <a:solidFill>
                  <a:schemeClr val="accent1"/>
                </a:solidFill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000" b="0">
                <a:solidFill>
                  <a:schemeClr val="accent1"/>
                </a:solidFill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000" b="0">
                <a:solidFill>
                  <a:schemeClr val="accent1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b="0" baseline="0">
                <a:solidFill>
                  <a:schemeClr val="accent1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b="0">
                <a:solidFill>
                  <a:schemeClr val="accent1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000" b="0" baseline="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 smtClean="0"/>
              <a:t>Arial 10 pt., bold </a:t>
            </a:r>
          </a:p>
          <a:p>
            <a:pPr lvl="1"/>
            <a:r>
              <a:rPr lang="en-US" dirty="0" smtClean="0"/>
              <a:t>Second Bullet</a:t>
            </a:r>
          </a:p>
          <a:p>
            <a:pPr lvl="2"/>
            <a:r>
              <a:rPr lang="en-US" dirty="0" smtClean="0"/>
              <a:t>Third Bullet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246120" y="1830388"/>
            <a:ext cx="6309360" cy="4983162"/>
          </a:xfrm>
        </p:spPr>
        <p:txBody>
          <a:bodyPr>
            <a:normAutofit/>
          </a:bodyPr>
          <a:lstStyle>
            <a:lvl1pPr>
              <a:spcBef>
                <a:spcPts val="792"/>
              </a:spcBef>
              <a:defRPr sz="1100" b="0"/>
            </a:lvl1pPr>
            <a:lvl2pPr marL="0" indent="0">
              <a:spcBef>
                <a:spcPts val="792"/>
              </a:spcBef>
              <a:buFontTx/>
              <a:buNone/>
              <a:defRPr sz="1100" b="1" cap="all" baseline="0"/>
            </a:lvl2pPr>
            <a:lvl3pPr marL="173736" indent="-164592">
              <a:spcBef>
                <a:spcPts val="396"/>
              </a:spcBef>
              <a:buFontTx/>
              <a:buNone/>
              <a:defRPr sz="1100" b="1" i="1"/>
            </a:lvl3pPr>
            <a:lvl4pPr marL="171450" indent="-171450">
              <a:spcBef>
                <a:spcPts val="396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  <a:defRPr sz="1100"/>
            </a:lvl4pPr>
            <a:lvl5pPr marL="338328" indent="-171450">
              <a:spcBef>
                <a:spcPts val="396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  <a:defRPr sz="1100"/>
            </a:lvl5pPr>
            <a:lvl6pPr marL="514350" indent="-171450">
              <a:spcBef>
                <a:spcPts val="396"/>
              </a:spcBef>
              <a:buSzPct val="110000"/>
              <a:buFont typeface="Wingdings" pitchFamily="2" charset="2"/>
              <a:buChar char="§"/>
              <a:defRPr sz="1100"/>
            </a:lvl6pPr>
            <a:lvl7pPr marL="685800" indent="-171450">
              <a:spcBef>
                <a:spcPts val="396"/>
              </a:spcBef>
              <a:buSzPct val="110000"/>
              <a:buFont typeface="Wingdings" pitchFamily="2" charset="2"/>
              <a:buChar char="§"/>
              <a:defRPr sz="1100"/>
            </a:lvl7pPr>
            <a:lvl8pPr marL="857250" indent="-171450">
              <a:spcBef>
                <a:spcPts val="396"/>
              </a:spcBef>
              <a:buSzPct val="110000"/>
              <a:buFont typeface="Wingdings" pitchFamily="2" charset="2"/>
              <a:buChar char="§"/>
              <a:defRPr sz="1100"/>
            </a:lvl8pPr>
            <a:lvl9pPr marL="1028700" indent="-171450">
              <a:spcBef>
                <a:spcPts val="396"/>
              </a:spcBef>
              <a:buSzPct val="110000"/>
              <a:buFont typeface="Wingdings" pitchFamily="2" charset="2"/>
              <a:buChar char="§"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8" hasCustomPrompt="1"/>
          </p:nvPr>
        </p:nvSpPr>
        <p:spPr>
          <a:xfrm>
            <a:off x="502920" y="1920240"/>
            <a:ext cx="1645920" cy="2459736"/>
          </a:xfrm>
          <a:solidFill>
            <a:schemeClr val="tx1">
              <a:lumMod val="20000"/>
              <a:lumOff val="80000"/>
            </a:schemeClr>
          </a:solidFill>
          <a:ln w="12700">
            <a:solidFill>
              <a:schemeClr val="tx1"/>
            </a:solidFill>
            <a:prstDash val="dash"/>
          </a:ln>
        </p:spPr>
        <p:txBody>
          <a:bodyPr vert="horz" lIns="182880" tIns="182880" rIns="182880" bIns="457200" rtlCol="0">
            <a:normAutofit/>
          </a:bodyPr>
          <a:lstStyle>
            <a:lvl1pPr>
              <a:lnSpc>
                <a:spcPct val="100000"/>
              </a:lnSpc>
              <a:defRPr lang="en-US" sz="1000" dirty="0" smtClean="0"/>
            </a:lvl1pPr>
            <a:lvl2pPr>
              <a:defRPr lang="en-US" sz="1000" b="0" dirty="0" smtClean="0"/>
            </a:lvl2pPr>
          </a:lstStyle>
          <a:p>
            <a:pPr lvl="0"/>
            <a:r>
              <a:rPr lang="en-US" dirty="0" smtClean="0"/>
              <a:t>Click icon to </a:t>
            </a:r>
            <a:br>
              <a:rPr lang="en-US" dirty="0" smtClean="0"/>
            </a:br>
            <a:r>
              <a:rPr lang="en-US" dirty="0" smtClean="0"/>
              <a:t>add picture</a:t>
            </a:r>
          </a:p>
          <a:p>
            <a:pPr lvl="0"/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Height: 2.69"</a:t>
            </a:r>
          </a:p>
          <a:p>
            <a:pPr lvl="1"/>
            <a:r>
              <a:rPr lang="en-US" dirty="0" smtClean="0"/>
              <a:t>Width: 1.8"</a:t>
            </a:r>
          </a:p>
          <a:p>
            <a:pPr lvl="0"/>
            <a:r>
              <a:rPr lang="en-US" dirty="0" smtClean="0"/>
              <a:t>Position</a:t>
            </a:r>
          </a:p>
          <a:p>
            <a:pPr lvl="1"/>
            <a:r>
              <a:rPr lang="en-US" dirty="0" smtClean="0"/>
              <a:t>Horizontal: .55"</a:t>
            </a:r>
          </a:p>
          <a:p>
            <a:pPr lvl="1"/>
            <a:r>
              <a:rPr lang="en-US" dirty="0" smtClean="0"/>
              <a:t>Vertical: 2.1"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49" y="7196396"/>
            <a:ext cx="1463040" cy="24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9920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ography (cont.)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6"/>
          <p:cNvSpPr>
            <a:spLocks noChangeShapeType="1"/>
          </p:cNvSpPr>
          <p:nvPr userDrawn="1"/>
        </p:nvSpPr>
        <p:spPr bwMode="auto">
          <a:xfrm>
            <a:off x="251460" y="7038974"/>
            <a:ext cx="9555480" cy="0"/>
          </a:xfrm>
          <a:prstGeom prst="line">
            <a:avLst/>
          </a:prstGeom>
          <a:noFill/>
          <a:ln w="12700">
            <a:solidFill>
              <a:srgbClr val="737D8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882" tIns="50941" rIns="101882" bIns="50941"/>
          <a:lstStyle/>
          <a:p>
            <a:endParaRPr lang="en-US" dirty="0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251460" y="1554481"/>
            <a:ext cx="9555480" cy="48578"/>
          </a:xfrm>
          <a:prstGeom prst="rect">
            <a:avLst/>
          </a:prstGeom>
          <a:solidFill>
            <a:srgbClr val="737D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/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251460" y="292608"/>
            <a:ext cx="9555480" cy="125942"/>
          </a:xfrm>
          <a:prstGeom prst="rect">
            <a:avLst/>
          </a:prstGeom>
          <a:solidFill>
            <a:srgbClr val="737D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59" y="518160"/>
            <a:ext cx="9303703" cy="10363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17720" y="7287768"/>
            <a:ext cx="83210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64696E"/>
                </a:solidFill>
              </a:defRPr>
            </a:lvl1pPr>
          </a:lstStyle>
          <a:p>
            <a:fld id="{B5A84162-BF9B-4E52-A7B3-D49CEE5244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503238" y="1830388"/>
            <a:ext cx="9052242" cy="4983162"/>
          </a:xfrm>
        </p:spPr>
        <p:txBody>
          <a:bodyPr>
            <a:normAutofit/>
          </a:bodyPr>
          <a:lstStyle>
            <a:lvl1pPr>
              <a:spcBef>
                <a:spcPts val="792"/>
              </a:spcBef>
              <a:defRPr sz="1100" b="0"/>
            </a:lvl1pPr>
            <a:lvl2pPr marL="0" indent="0">
              <a:spcBef>
                <a:spcPts val="792"/>
              </a:spcBef>
              <a:buFontTx/>
              <a:buNone/>
              <a:defRPr sz="1100" b="1" cap="all" baseline="0"/>
            </a:lvl2pPr>
            <a:lvl3pPr marL="173736" indent="-164592">
              <a:spcBef>
                <a:spcPts val="396"/>
              </a:spcBef>
              <a:buFontTx/>
              <a:buNone/>
              <a:defRPr sz="1100" b="1" i="1"/>
            </a:lvl3pPr>
            <a:lvl4pPr marL="171450" indent="-171450">
              <a:spcBef>
                <a:spcPts val="396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  <a:defRPr sz="1100"/>
            </a:lvl4pPr>
            <a:lvl5pPr marL="338328" indent="-171450">
              <a:spcBef>
                <a:spcPts val="396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  <a:defRPr sz="1100"/>
            </a:lvl5pPr>
            <a:lvl6pPr marL="514350" indent="-171450">
              <a:spcBef>
                <a:spcPts val="396"/>
              </a:spcBef>
              <a:buSzPct val="110000"/>
              <a:buFont typeface="Wingdings" pitchFamily="2" charset="2"/>
              <a:buChar char="§"/>
              <a:defRPr sz="1100"/>
            </a:lvl6pPr>
            <a:lvl7pPr marL="685800" indent="-171450">
              <a:spcBef>
                <a:spcPts val="396"/>
              </a:spcBef>
              <a:buSzPct val="110000"/>
              <a:buFont typeface="Wingdings" pitchFamily="2" charset="2"/>
              <a:buChar char="§"/>
              <a:defRPr sz="1100"/>
            </a:lvl7pPr>
            <a:lvl8pPr marL="857250" indent="-171450">
              <a:spcBef>
                <a:spcPts val="396"/>
              </a:spcBef>
              <a:buSzPct val="110000"/>
              <a:buFont typeface="Wingdings" pitchFamily="2" charset="2"/>
              <a:buChar char="§"/>
              <a:defRPr sz="1100"/>
            </a:lvl8pPr>
            <a:lvl9pPr marL="1028700" indent="-171450">
              <a:spcBef>
                <a:spcPts val="396"/>
              </a:spcBef>
              <a:buSzPct val="110000"/>
              <a:buFont typeface="Wingdings" pitchFamily="2" charset="2"/>
              <a:buChar char="§"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49" y="7196396"/>
            <a:ext cx="1463040" cy="24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0781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llou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251460" y="1554481"/>
            <a:ext cx="9555480" cy="48578"/>
          </a:xfrm>
          <a:prstGeom prst="rect">
            <a:avLst/>
          </a:prstGeom>
          <a:solidFill>
            <a:srgbClr val="737D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/>
          <a:lstStyle/>
          <a:p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251460" y="292608"/>
            <a:ext cx="9555480" cy="125942"/>
          </a:xfrm>
          <a:prstGeom prst="rect">
            <a:avLst/>
          </a:prstGeom>
          <a:solidFill>
            <a:srgbClr val="737D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/>
          <a:lstStyle/>
          <a:p>
            <a:endParaRPr lang="en-US" dirty="0"/>
          </a:p>
        </p:txBody>
      </p:sp>
      <p:sp>
        <p:nvSpPr>
          <p:cNvPr id="7" name="Line 6"/>
          <p:cNvSpPr>
            <a:spLocks noChangeShapeType="1"/>
          </p:cNvSpPr>
          <p:nvPr userDrawn="1"/>
        </p:nvSpPr>
        <p:spPr bwMode="auto">
          <a:xfrm>
            <a:off x="251460" y="7038974"/>
            <a:ext cx="9555480" cy="0"/>
          </a:xfrm>
          <a:prstGeom prst="line">
            <a:avLst/>
          </a:prstGeom>
          <a:noFill/>
          <a:ln w="12700">
            <a:solidFill>
              <a:srgbClr val="737D8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882" tIns="50941" rIns="101882" bIns="50941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17720" y="7287768"/>
            <a:ext cx="83210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64696E"/>
                </a:solidFill>
              </a:defRPr>
            </a:lvl1pPr>
          </a:lstStyle>
          <a:p>
            <a:fld id="{B5A84162-BF9B-4E52-A7B3-D49CEE5244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503238" y="1828800"/>
            <a:ext cx="2560320" cy="241091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indent="-173736">
              <a:lnSpc>
                <a:spcPct val="100000"/>
              </a:lnSpc>
              <a:spcBef>
                <a:spcPts val="360"/>
              </a:spcBef>
              <a:defRPr sz="1000" b="1">
                <a:solidFill>
                  <a:schemeClr val="accent1"/>
                </a:solidFill>
              </a:defRPr>
            </a:lvl1pPr>
            <a:lvl2pPr marL="173736" indent="-173736">
              <a:lnSpc>
                <a:spcPct val="100000"/>
              </a:lnSpc>
              <a:spcBef>
                <a:spcPts val="36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  <a:defRPr sz="1000" b="1">
                <a:solidFill>
                  <a:schemeClr val="accent1"/>
                </a:solidFill>
              </a:defRPr>
            </a:lvl2pPr>
            <a:lvl3pPr marL="347472" indent="-173736">
              <a:lnSpc>
                <a:spcPct val="100000"/>
              </a:lnSpc>
              <a:spcBef>
                <a:spcPts val="360"/>
              </a:spcBef>
              <a:buClr>
                <a:srgbClr val="737D87"/>
              </a:buClr>
              <a:buSzPct val="110000"/>
              <a:defRPr sz="1000" b="1">
                <a:solidFill>
                  <a:schemeClr val="accent1"/>
                </a:solidFill>
              </a:defRPr>
            </a:lvl3pPr>
            <a:lvl4pPr marL="522288" indent="-173736">
              <a:lnSpc>
                <a:spcPct val="100000"/>
              </a:lnSpc>
              <a:spcBef>
                <a:spcPts val="360"/>
              </a:spcBef>
              <a:buSzPct val="110000"/>
              <a:defRPr sz="1000" b="1">
                <a:solidFill>
                  <a:schemeClr val="accent1"/>
                </a:solidFill>
              </a:defRPr>
            </a:lvl4pPr>
            <a:lvl5pPr marL="735013" indent="-173736">
              <a:lnSpc>
                <a:spcPct val="100000"/>
              </a:lnSpc>
              <a:spcBef>
                <a:spcPts val="360"/>
              </a:spcBef>
              <a:buSzPct val="110000"/>
              <a:defRPr sz="1000" b="1">
                <a:solidFill>
                  <a:schemeClr val="accent1"/>
                </a:solidFill>
              </a:defRPr>
            </a:lvl5pPr>
            <a:lvl6pPr marL="919163" indent="-173736">
              <a:lnSpc>
                <a:spcPct val="100000"/>
              </a:lnSpc>
              <a:spcBef>
                <a:spcPts val="360"/>
              </a:spcBef>
              <a:buSzPct val="110000"/>
              <a:defRPr sz="1000" b="1">
                <a:solidFill>
                  <a:schemeClr val="accent1"/>
                </a:solidFill>
              </a:defRPr>
            </a:lvl6pPr>
            <a:lvl7pPr marL="1090613" indent="-173736">
              <a:lnSpc>
                <a:spcPct val="100000"/>
              </a:lnSpc>
              <a:buSzPct val="110000"/>
              <a:defRPr b="1" baseline="0">
                <a:solidFill>
                  <a:schemeClr val="accent1"/>
                </a:solidFill>
              </a:defRPr>
            </a:lvl7pPr>
            <a:lvl8pPr marL="1255713" indent="-173736">
              <a:lnSpc>
                <a:spcPct val="100000"/>
              </a:lnSpc>
              <a:buSzPct val="110000"/>
              <a:defRPr b="1">
                <a:solidFill>
                  <a:schemeClr val="accent1"/>
                </a:solidFill>
              </a:defRPr>
            </a:lvl8pPr>
            <a:lvl9pPr marL="1428750" indent="-173736">
              <a:lnSpc>
                <a:spcPct val="100000"/>
              </a:lnSpc>
              <a:spcBef>
                <a:spcPts val="360"/>
              </a:spcBef>
              <a:buSzPct val="110000"/>
              <a:defRPr sz="1000" b="1" baseline="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 smtClean="0"/>
              <a:t>Arial 10 pt., bold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facilisis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. </a:t>
            </a:r>
            <a:r>
              <a:rPr lang="en-US" dirty="0" err="1" smtClean="0"/>
              <a:t>Vivamus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, </a:t>
            </a:r>
            <a:r>
              <a:rPr lang="en-US" dirty="0" err="1" smtClean="0"/>
              <a:t>imperdiet</a:t>
            </a:r>
            <a:r>
              <a:rPr lang="en-US" dirty="0" smtClean="0"/>
              <a:t> non </a:t>
            </a:r>
            <a:r>
              <a:rPr lang="en-US" dirty="0" err="1" smtClean="0"/>
              <a:t>dignissim</a:t>
            </a:r>
            <a:r>
              <a:rPr lang="en-US" dirty="0" smtClean="0"/>
              <a:t> et, </a:t>
            </a:r>
            <a:r>
              <a:rPr lang="en-US" dirty="0" err="1" smtClean="0"/>
              <a:t>venenatis</a:t>
            </a:r>
            <a:r>
              <a:rPr lang="en-US" dirty="0" smtClean="0"/>
              <a:t> id </a:t>
            </a:r>
            <a:r>
              <a:rPr lang="en-US" dirty="0" err="1" smtClean="0"/>
              <a:t>lorem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Second Bullet</a:t>
            </a:r>
          </a:p>
          <a:p>
            <a:pPr lvl="2"/>
            <a:r>
              <a:rPr lang="en-US" dirty="0" smtClean="0"/>
              <a:t>Third Bullet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49" y="7196396"/>
            <a:ext cx="1463040" cy="24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7636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llout, tex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251460" y="1554481"/>
            <a:ext cx="9555480" cy="48578"/>
          </a:xfrm>
          <a:prstGeom prst="rect">
            <a:avLst/>
          </a:prstGeom>
          <a:solidFill>
            <a:srgbClr val="737D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/>
          <a:lstStyle/>
          <a:p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251460" y="292608"/>
            <a:ext cx="9555480" cy="125942"/>
          </a:xfrm>
          <a:prstGeom prst="rect">
            <a:avLst/>
          </a:prstGeom>
          <a:solidFill>
            <a:srgbClr val="737D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/>
          <a:lstStyle/>
          <a:p>
            <a:endParaRPr lang="en-US" dirty="0"/>
          </a:p>
        </p:txBody>
      </p:sp>
      <p:sp>
        <p:nvSpPr>
          <p:cNvPr id="6" name="Line 6"/>
          <p:cNvSpPr>
            <a:spLocks noChangeShapeType="1"/>
          </p:cNvSpPr>
          <p:nvPr userDrawn="1"/>
        </p:nvSpPr>
        <p:spPr bwMode="auto">
          <a:xfrm>
            <a:off x="251460" y="7038974"/>
            <a:ext cx="9555480" cy="0"/>
          </a:xfrm>
          <a:prstGeom prst="line">
            <a:avLst/>
          </a:prstGeom>
          <a:noFill/>
          <a:ln w="12700">
            <a:solidFill>
              <a:srgbClr val="737D8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882" tIns="50941" rIns="101882" bIns="50941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17720" y="7287768"/>
            <a:ext cx="83210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64696E"/>
                </a:solidFill>
              </a:defRPr>
            </a:lvl1pPr>
          </a:lstStyle>
          <a:p>
            <a:fld id="{B5A84162-BF9B-4E52-A7B3-D49CEE5244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503238" y="1828800"/>
            <a:ext cx="2560320" cy="241091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indent="-173736">
              <a:lnSpc>
                <a:spcPct val="100000"/>
              </a:lnSpc>
              <a:spcBef>
                <a:spcPts val="360"/>
              </a:spcBef>
              <a:defRPr sz="1000" b="1">
                <a:solidFill>
                  <a:schemeClr val="accent1"/>
                </a:solidFill>
              </a:defRPr>
            </a:lvl1pPr>
            <a:lvl2pPr marL="173736" indent="-173736">
              <a:lnSpc>
                <a:spcPct val="100000"/>
              </a:lnSpc>
              <a:spcBef>
                <a:spcPts val="36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  <a:defRPr sz="1000" b="1">
                <a:solidFill>
                  <a:schemeClr val="accent1"/>
                </a:solidFill>
              </a:defRPr>
            </a:lvl2pPr>
            <a:lvl3pPr marL="347472" indent="-173736">
              <a:lnSpc>
                <a:spcPct val="100000"/>
              </a:lnSpc>
              <a:spcBef>
                <a:spcPts val="360"/>
              </a:spcBef>
              <a:buClr>
                <a:srgbClr val="737D87"/>
              </a:buClr>
              <a:buSzPct val="110000"/>
              <a:buFont typeface="Wingdings" pitchFamily="2" charset="2"/>
              <a:buChar char="§"/>
              <a:defRPr sz="1000" b="1">
                <a:solidFill>
                  <a:schemeClr val="accent1"/>
                </a:solidFill>
              </a:defRPr>
            </a:lvl3pPr>
            <a:lvl4pPr marL="522288" indent="-173736">
              <a:lnSpc>
                <a:spcPct val="100000"/>
              </a:lnSpc>
              <a:spcBef>
                <a:spcPts val="360"/>
              </a:spcBef>
              <a:buClr>
                <a:srgbClr val="737D87"/>
              </a:buClr>
              <a:buSzPct val="110000"/>
              <a:buFont typeface="Wingdings" pitchFamily="2" charset="2"/>
              <a:buChar char="§"/>
              <a:defRPr sz="1000" b="1">
                <a:solidFill>
                  <a:schemeClr val="accent1"/>
                </a:solidFill>
              </a:defRPr>
            </a:lvl4pPr>
            <a:lvl5pPr marL="735013" indent="-173736">
              <a:lnSpc>
                <a:spcPct val="100000"/>
              </a:lnSpc>
              <a:spcBef>
                <a:spcPts val="360"/>
              </a:spcBef>
              <a:buClr>
                <a:srgbClr val="737D87"/>
              </a:buClr>
              <a:buSzPct val="110000"/>
              <a:buFont typeface="Wingdings" pitchFamily="2" charset="2"/>
              <a:buChar char="§"/>
              <a:defRPr sz="1000" b="1">
                <a:solidFill>
                  <a:schemeClr val="accent1"/>
                </a:solidFill>
              </a:defRPr>
            </a:lvl5pPr>
            <a:lvl6pPr marL="919163" indent="-173736">
              <a:lnSpc>
                <a:spcPct val="100000"/>
              </a:lnSpc>
              <a:spcBef>
                <a:spcPts val="360"/>
              </a:spcBef>
              <a:buClr>
                <a:srgbClr val="737D87"/>
              </a:buClr>
              <a:buSzPct val="110000"/>
              <a:buFont typeface="Wingdings" pitchFamily="2" charset="2"/>
              <a:buChar char="§"/>
              <a:defRPr sz="1000" b="1">
                <a:solidFill>
                  <a:schemeClr val="accent1"/>
                </a:solidFill>
              </a:defRPr>
            </a:lvl6pPr>
            <a:lvl7pPr marL="1090613" indent="-173736">
              <a:lnSpc>
                <a:spcPct val="100000"/>
              </a:lnSpc>
              <a:buClr>
                <a:srgbClr val="737D87"/>
              </a:buClr>
              <a:buSzPct val="110000"/>
              <a:buFont typeface="Wingdings" pitchFamily="2" charset="2"/>
              <a:buChar char="§"/>
              <a:defRPr b="1" baseline="0">
                <a:solidFill>
                  <a:schemeClr val="accent1"/>
                </a:solidFill>
              </a:defRPr>
            </a:lvl7pPr>
            <a:lvl8pPr marL="1255713" indent="-173736">
              <a:lnSpc>
                <a:spcPct val="100000"/>
              </a:lnSpc>
              <a:buClr>
                <a:srgbClr val="737D87"/>
              </a:buClr>
              <a:buSzPct val="110000"/>
              <a:buFont typeface="Wingdings" pitchFamily="2" charset="2"/>
              <a:buChar char="§"/>
              <a:defRPr b="1">
                <a:solidFill>
                  <a:schemeClr val="accent1"/>
                </a:solidFill>
              </a:defRPr>
            </a:lvl8pPr>
            <a:lvl9pPr marL="1428750" indent="-173736">
              <a:lnSpc>
                <a:spcPct val="100000"/>
              </a:lnSpc>
              <a:spcBef>
                <a:spcPts val="360"/>
              </a:spcBef>
              <a:buClr>
                <a:srgbClr val="737D87"/>
              </a:buClr>
              <a:buSzPct val="110000"/>
              <a:buFont typeface="Wingdings" pitchFamily="2" charset="2"/>
              <a:buChar char="§"/>
              <a:defRPr sz="1000" b="1" baseline="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 smtClean="0"/>
              <a:t>Arial 10 pt., bold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facilisis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. </a:t>
            </a:r>
            <a:r>
              <a:rPr lang="en-US" dirty="0" err="1" smtClean="0"/>
              <a:t>Vivamus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, </a:t>
            </a:r>
            <a:r>
              <a:rPr lang="en-US" dirty="0" err="1" smtClean="0"/>
              <a:t>imperdiet</a:t>
            </a:r>
            <a:r>
              <a:rPr lang="en-US" dirty="0" smtClean="0"/>
              <a:t> non </a:t>
            </a:r>
            <a:r>
              <a:rPr lang="en-US" dirty="0" err="1" smtClean="0"/>
              <a:t>dignissim</a:t>
            </a:r>
            <a:r>
              <a:rPr lang="en-US" dirty="0" smtClean="0"/>
              <a:t> et, </a:t>
            </a:r>
            <a:r>
              <a:rPr lang="en-US" dirty="0" err="1" smtClean="0"/>
              <a:t>venenatis</a:t>
            </a:r>
            <a:r>
              <a:rPr lang="en-US" dirty="0" smtClean="0"/>
              <a:t> id </a:t>
            </a:r>
            <a:r>
              <a:rPr lang="en-US" dirty="0" err="1" smtClean="0"/>
              <a:t>lorem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Second Bullet</a:t>
            </a:r>
          </a:p>
          <a:p>
            <a:pPr lvl="2"/>
            <a:r>
              <a:rPr lang="en-US" dirty="0" smtClean="0"/>
              <a:t>Third Bullet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246120" y="1830388"/>
            <a:ext cx="6309360" cy="49831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49" y="7196396"/>
            <a:ext cx="1463040" cy="24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9859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251460" y="1554481"/>
            <a:ext cx="9555480" cy="48578"/>
          </a:xfrm>
          <a:prstGeom prst="rect">
            <a:avLst/>
          </a:prstGeom>
          <a:solidFill>
            <a:srgbClr val="737D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/>
          <a:lstStyle/>
          <a:p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251460" y="292608"/>
            <a:ext cx="9555480" cy="125942"/>
          </a:xfrm>
          <a:prstGeom prst="rect">
            <a:avLst/>
          </a:prstGeom>
          <a:solidFill>
            <a:srgbClr val="737D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/>
          <a:lstStyle/>
          <a:p>
            <a:endParaRPr lang="en-US" dirty="0"/>
          </a:p>
        </p:txBody>
      </p:sp>
      <p:sp>
        <p:nvSpPr>
          <p:cNvPr id="6" name="Line 6"/>
          <p:cNvSpPr>
            <a:spLocks noChangeShapeType="1"/>
          </p:cNvSpPr>
          <p:nvPr userDrawn="1"/>
        </p:nvSpPr>
        <p:spPr bwMode="auto">
          <a:xfrm>
            <a:off x="251460" y="7038974"/>
            <a:ext cx="9555480" cy="0"/>
          </a:xfrm>
          <a:prstGeom prst="line">
            <a:avLst/>
          </a:prstGeom>
          <a:noFill/>
          <a:ln w="12700">
            <a:solidFill>
              <a:srgbClr val="737D8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882" tIns="50941" rIns="101882" bIns="50941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17720" y="7287768"/>
            <a:ext cx="83210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64696E"/>
                </a:solidFill>
              </a:defRPr>
            </a:lvl1pPr>
          </a:lstStyle>
          <a:p>
            <a:fld id="{B5A84162-BF9B-4E52-A7B3-D49CEE5244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502920" y="1830387"/>
            <a:ext cx="9052560" cy="498348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49" y="7196396"/>
            <a:ext cx="1463040" cy="24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7169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02920" y="1828800"/>
            <a:ext cx="9052560" cy="498348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spcBef>
                <a:spcPts val="1281"/>
              </a:spcBef>
              <a:defRPr sz="1600" baseline="0">
                <a:solidFill>
                  <a:schemeClr val="tx1"/>
                </a:solidFill>
              </a:defRPr>
            </a:lvl1pPr>
            <a:lvl2pPr marL="0" indent="0" algn="r">
              <a:spcBef>
                <a:spcPts val="1281"/>
              </a:spcBef>
              <a:buFontTx/>
              <a:buNone/>
              <a:defRPr sz="160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17720" y="7287768"/>
            <a:ext cx="83210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64696E"/>
                </a:solidFill>
              </a:defRPr>
            </a:lvl1pPr>
          </a:lstStyle>
          <a:p>
            <a:fld id="{B5A84162-BF9B-4E52-A7B3-D49CEE5244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6392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17720" y="7287768"/>
            <a:ext cx="83210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64696E"/>
                </a:solidFill>
              </a:defRPr>
            </a:lvl1pPr>
          </a:lstStyle>
          <a:p>
            <a:fld id="{B5A84162-BF9B-4E52-A7B3-D49CEE5244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 rot="5400000">
            <a:off x="2537778" y="-204470"/>
            <a:ext cx="4983480" cy="9052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9614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 userDrawn="1"/>
        </p:nvSpPr>
        <p:spPr bwMode="gray">
          <a:xfrm rot="5400000">
            <a:off x="1009191" y="1161"/>
            <a:ext cx="7266575" cy="7767175"/>
          </a:xfrm>
          <a:prstGeom prst="rect">
            <a:avLst/>
          </a:prstGeom>
          <a:solidFill>
            <a:srgbClr val="F5FA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590" tIns="51296" rIns="102590" bIns="51296" anchor="ctr"/>
          <a:lstStyle/>
          <a:p>
            <a:endParaRPr lang="en-US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402264" y="3368041"/>
            <a:ext cx="7269480" cy="10363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 rot="5400000">
            <a:off x="-3283352" y="3801511"/>
            <a:ext cx="6757416" cy="1907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 rot="5400000">
            <a:off x="-31059" y="3765734"/>
            <a:ext cx="83210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64696E"/>
                </a:solidFill>
              </a:defRPr>
            </a:lvl1pPr>
          </a:lstStyle>
          <a:p>
            <a:fld id="{B5A84162-BF9B-4E52-A7B3-D49CEE5244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192" y="518159"/>
            <a:ext cx="7269987" cy="675624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Line 6"/>
          <p:cNvSpPr>
            <a:spLocks noChangeShapeType="1"/>
          </p:cNvSpPr>
          <p:nvPr userDrawn="1"/>
        </p:nvSpPr>
        <p:spPr bwMode="auto">
          <a:xfrm rot="5400000">
            <a:off x="-2875850" y="3886201"/>
            <a:ext cx="7269480" cy="0"/>
          </a:xfrm>
          <a:prstGeom prst="line">
            <a:avLst/>
          </a:prstGeom>
          <a:noFill/>
          <a:ln w="12700">
            <a:solidFill>
              <a:srgbClr val="737D8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882" tIns="50941" rIns="101882" bIns="50941"/>
          <a:lstStyle/>
          <a:p>
            <a:endParaRPr lang="en-US" u="sng" dirty="0"/>
          </a:p>
        </p:txBody>
      </p:sp>
      <p:sp>
        <p:nvSpPr>
          <p:cNvPr id="16" name="Rectangle 7"/>
          <p:cNvSpPr>
            <a:spLocks noChangeArrowheads="1"/>
          </p:cNvSpPr>
          <p:nvPr userDrawn="1"/>
        </p:nvSpPr>
        <p:spPr bwMode="auto">
          <a:xfrm rot="5400000">
            <a:off x="4844890" y="3861912"/>
            <a:ext cx="7269480" cy="48578"/>
          </a:xfrm>
          <a:prstGeom prst="rect">
            <a:avLst/>
          </a:prstGeom>
          <a:solidFill>
            <a:srgbClr val="737D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/>
          <a:lstStyle/>
          <a:p>
            <a:endParaRPr lang="en-US" u="sng" dirty="0"/>
          </a:p>
        </p:txBody>
      </p:sp>
      <p:sp>
        <p:nvSpPr>
          <p:cNvPr id="17" name="Rectangle 9"/>
          <p:cNvSpPr>
            <a:spLocks noChangeArrowheads="1"/>
          </p:cNvSpPr>
          <p:nvPr userDrawn="1"/>
        </p:nvSpPr>
        <p:spPr bwMode="auto">
          <a:xfrm rot="5400000">
            <a:off x="6068081" y="3823230"/>
            <a:ext cx="7269480" cy="125942"/>
          </a:xfrm>
          <a:prstGeom prst="rect">
            <a:avLst/>
          </a:prstGeom>
          <a:solidFill>
            <a:srgbClr val="737D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/>
          <a:lstStyle/>
          <a:p>
            <a:endParaRPr lang="en-US" u="sng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53914" y="860940"/>
            <a:ext cx="1463040" cy="24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2522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7" y="664546"/>
            <a:ext cx="8686800" cy="40626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200">
                <a:solidFill>
                  <a:srgbClr val="006487"/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Head 2 Arial 22 pt., Title Case</a:t>
            </a:r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251460" y="292608"/>
            <a:ext cx="9555480" cy="125942"/>
          </a:xfrm>
          <a:prstGeom prst="rect">
            <a:avLst/>
          </a:prstGeom>
          <a:solidFill>
            <a:srgbClr val="64696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3C4146"/>
              </a:solidFill>
            </a:endParaRPr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8" y="2476138"/>
            <a:ext cx="8686800" cy="778675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>
            <a:lvl1pPr indent="0">
              <a:spcBef>
                <a:spcPts val="0"/>
              </a:spcBef>
              <a:defRPr lang="en-US" sz="1400" b="0" kern="1200" dirty="0">
                <a:solidFill>
                  <a:srgbClr val="006487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FontTx/>
              <a:buNone/>
              <a:defRPr sz="1600" b="1">
                <a:solidFill>
                  <a:srgbClr val="64696E"/>
                </a:solidFill>
              </a:defRPr>
            </a:lvl2pPr>
            <a:lvl3pPr marL="0" indent="0">
              <a:spcBef>
                <a:spcPts val="0"/>
              </a:spcBef>
              <a:buNone/>
              <a:defRPr lang="en-US" sz="1600" b="0" kern="1200" dirty="0">
                <a:solidFill>
                  <a:srgbClr val="64696E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 smtClean="0"/>
              <a:t>Presented by</a:t>
            </a:r>
          </a:p>
          <a:p>
            <a:pPr lvl="1"/>
            <a:r>
              <a:rPr lang="en-US" dirty="0" smtClean="0"/>
              <a:t>Name</a:t>
            </a:r>
          </a:p>
          <a:p>
            <a:pPr lvl="2"/>
            <a:r>
              <a:rPr lang="en-US" dirty="0" smtClean="0"/>
              <a:t>Position</a:t>
            </a:r>
            <a:endParaRPr lang="en-US" dirty="0"/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685807" y="3474720"/>
            <a:ext cx="8686800" cy="274320"/>
          </a:xfrm>
          <a:prstGeom prst="rect">
            <a:avLst/>
          </a:prstGeom>
          <a:noFill/>
        </p:spPr>
        <p:txBody>
          <a:bodyPr/>
          <a:lstStyle>
            <a:lvl1pPr>
              <a:defRPr sz="1600" b="0">
                <a:solidFill>
                  <a:srgbClr val="64696E"/>
                </a:solidFill>
              </a:defRPr>
            </a:lvl1pPr>
          </a:lstStyle>
          <a:p>
            <a:pPr lvl="0"/>
            <a:r>
              <a:rPr lang="en-US" dirty="0" smtClean="0"/>
              <a:t>Month XX, </a:t>
            </a:r>
            <a:r>
              <a:rPr lang="en-US" dirty="0" err="1" smtClean="0"/>
              <a:t>20XX</a:t>
            </a:r>
            <a:endParaRPr lang="en-US" dirty="0" smtClean="0"/>
          </a:p>
        </p:txBody>
      </p:sp>
      <p:sp>
        <p:nvSpPr>
          <p:cNvPr id="4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3237" y="7612655"/>
            <a:ext cx="9051925" cy="1597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Line 7"/>
          <p:cNvSpPr>
            <a:spLocks noChangeShapeType="1"/>
          </p:cNvSpPr>
          <p:nvPr userDrawn="1"/>
        </p:nvSpPr>
        <p:spPr bwMode="auto">
          <a:xfrm>
            <a:off x="228600" y="6266558"/>
            <a:ext cx="9555480" cy="0"/>
          </a:xfrm>
          <a:prstGeom prst="line">
            <a:avLst/>
          </a:prstGeom>
          <a:noFill/>
          <a:ln w="12700">
            <a:solidFill>
              <a:srgbClr val="6469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3C4146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8" y="5289303"/>
            <a:ext cx="2002536" cy="334090"/>
          </a:xfrm>
          <a:prstGeom prst="rect">
            <a:avLst/>
          </a:prstGeom>
        </p:spPr>
      </p:pic>
      <p:sp>
        <p:nvSpPr>
          <p:cNvPr id="13" name="Text Box 5"/>
          <p:cNvSpPr txBox="1">
            <a:spLocks noChangeArrowheads="1"/>
          </p:cNvSpPr>
          <p:nvPr userDrawn="1"/>
        </p:nvSpPr>
        <p:spPr bwMode="auto">
          <a:xfrm>
            <a:off x="8173855" y="5521454"/>
            <a:ext cx="120065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3C4146"/>
                </a:solidFill>
                <a:cs typeface="Arial" pitchFamily="34" charset="0"/>
              </a:rPr>
              <a:t>Davis Polk &amp; Wardwell </a:t>
            </a:r>
            <a:r>
              <a:rPr lang="en-US" sz="600" dirty="0" smtClean="0">
                <a:solidFill>
                  <a:srgbClr val="3C4146"/>
                </a:solidFill>
                <a:cs typeface="Arial" pitchFamily="34" charset="0"/>
              </a:rPr>
              <a:t>LLP</a:t>
            </a:r>
            <a:endParaRPr lang="en-US" sz="1800" dirty="0" smtClean="0">
              <a:solidFill>
                <a:srgbClr val="3C4146"/>
              </a:solidFill>
              <a:cs typeface="Arial" pitchFamily="34" charset="0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685808" y="7038975"/>
            <a:ext cx="1659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C19B3D">
                    <a:lumMod val="75000"/>
                  </a:srgbClr>
                </a:solidFill>
              </a:rPr>
              <a:t>Client Logo</a:t>
            </a:r>
            <a:endParaRPr lang="en-US" b="1" i="1" dirty="0">
              <a:solidFill>
                <a:srgbClr val="C19B3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905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Text o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4"/>
              </a:buClr>
              <a:defRPr/>
            </a:lvl1pPr>
            <a:lvl2pPr>
              <a:spcBef>
                <a:spcPts val="1048"/>
              </a:spcBef>
              <a:buClr>
                <a:schemeClr val="accent4"/>
              </a:buClr>
              <a:buFontTx/>
              <a:buChar char="–"/>
              <a:defRPr/>
            </a:lvl2pPr>
            <a:lvl3pPr>
              <a:spcBef>
                <a:spcPts val="733"/>
              </a:spcBef>
              <a:buClr>
                <a:schemeClr val="accent4"/>
              </a:buClr>
              <a:defRPr/>
            </a:lvl3pPr>
            <a:lvl4pPr>
              <a:spcBef>
                <a:spcPts val="733"/>
              </a:spcBef>
              <a:buClr>
                <a:schemeClr val="accent4"/>
              </a:buClr>
              <a:defRPr sz="1886"/>
            </a:lvl4pPr>
            <a:lvl5pPr>
              <a:spcBef>
                <a:spcPts val="733"/>
              </a:spcBef>
              <a:buClr>
                <a:schemeClr val="accent4"/>
              </a:buClr>
              <a:defRPr sz="1886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10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Text Slide: Arial 28 pt., Title Case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17720" y="7287768"/>
            <a:ext cx="83210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64696E"/>
                </a:solidFill>
              </a:defRPr>
            </a:lvl1pPr>
          </a:lstStyle>
          <a:p>
            <a:fld id="{B5A84162-BF9B-4E52-A7B3-D49CEE5244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503238" y="1830388"/>
            <a:ext cx="9051925" cy="49831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0698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 Logo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251460" y="292608"/>
            <a:ext cx="9555480" cy="125942"/>
          </a:xfrm>
          <a:prstGeom prst="rect">
            <a:avLst/>
          </a:prstGeom>
          <a:solidFill>
            <a:srgbClr val="737D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/>
          <a:lstStyle/>
          <a:p>
            <a:endParaRPr lang="en-US" dirty="0"/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>
            <a:off x="251460" y="7511521"/>
            <a:ext cx="9555480" cy="0"/>
          </a:xfrm>
          <a:prstGeom prst="line">
            <a:avLst/>
          </a:prstGeom>
          <a:noFill/>
          <a:ln w="12700">
            <a:solidFill>
              <a:srgbClr val="737D8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912797"/>
            <a:ext cx="8298180" cy="443198"/>
          </a:xfrm>
        </p:spPr>
        <p:txBody>
          <a:bodyPr wrap="square" anchor="b" anchorCtr="0">
            <a:spAutoFit/>
          </a:bodyPr>
          <a:lstStyle>
            <a:lvl1pPr algn="l">
              <a:defRPr sz="3200" b="0" i="0" cap="none" baseline="0"/>
            </a:lvl1pPr>
          </a:lstStyle>
          <a:p>
            <a:r>
              <a:rPr lang="en-US" dirty="0" smtClean="0"/>
              <a:t>Divider Slide Arial 32 pt., Title Case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914400" y="4404361"/>
            <a:ext cx="8298180" cy="27084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spcBef>
                <a:spcPts val="72"/>
              </a:spcBef>
              <a:defRPr sz="1600" b="0" i="0" cap="all" baseline="0"/>
            </a:lvl1pPr>
            <a:lvl2pPr>
              <a:defRPr sz="1800" b="0" i="0" cap="all" baseline="0"/>
            </a:lvl2pPr>
            <a:lvl3pPr>
              <a:defRPr sz="1800" b="0" i="0" cap="all" baseline="0"/>
            </a:lvl3pPr>
            <a:lvl4pPr>
              <a:defRPr sz="1800" b="0" i="0" cap="all" baseline="0"/>
            </a:lvl4pPr>
            <a:lvl5pPr>
              <a:defRPr sz="1800" b="0" i="0" cap="all" baseline="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09970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912797"/>
            <a:ext cx="8298180" cy="443198"/>
          </a:xfrm>
        </p:spPr>
        <p:txBody>
          <a:bodyPr wrap="square" anchor="b" anchorCtr="0">
            <a:spAutoFit/>
          </a:bodyPr>
          <a:lstStyle>
            <a:lvl1pPr algn="l">
              <a:defRPr sz="3200" b="0" i="0" cap="none" baseline="0"/>
            </a:lvl1pPr>
          </a:lstStyle>
          <a:p>
            <a:r>
              <a:rPr lang="en-US" dirty="0" smtClean="0"/>
              <a:t>Divider Slide Arial 32 pt., Title Case</a:t>
            </a:r>
            <a:endParaRPr lang="en-US" dirty="0"/>
          </a:p>
        </p:txBody>
      </p:sp>
      <p:sp>
        <p:nvSpPr>
          <p:cNvPr id="16" name="Rectangle 9"/>
          <p:cNvSpPr>
            <a:spLocks noChangeArrowheads="1"/>
          </p:cNvSpPr>
          <p:nvPr userDrawn="1"/>
        </p:nvSpPr>
        <p:spPr bwMode="auto">
          <a:xfrm>
            <a:off x="251460" y="292608"/>
            <a:ext cx="9555480" cy="125942"/>
          </a:xfrm>
          <a:prstGeom prst="rect">
            <a:avLst/>
          </a:prstGeom>
          <a:solidFill>
            <a:srgbClr val="737D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/>
          <a:lstStyle/>
          <a:p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914400" y="4404361"/>
            <a:ext cx="8298180" cy="270843"/>
          </a:xfrm>
          <a:prstGeom prst="rect">
            <a:avLst/>
          </a:prstGeom>
        </p:spPr>
        <p:txBody>
          <a:bodyPr>
            <a:spAutoFit/>
          </a:bodyPr>
          <a:lstStyle>
            <a:lvl1pPr>
              <a:spcBef>
                <a:spcPts val="72"/>
              </a:spcBef>
              <a:defRPr sz="1600" b="0" i="0" cap="all" baseline="0"/>
            </a:lvl1pPr>
            <a:lvl2pPr>
              <a:defRPr sz="1800" b="0" i="0" cap="all" baseline="0"/>
            </a:lvl2pPr>
            <a:lvl3pPr>
              <a:defRPr sz="1800" b="0" i="0" cap="all" baseline="0"/>
            </a:lvl3pPr>
            <a:lvl4pPr>
              <a:defRPr sz="1800" b="0" i="0" cap="all" baseline="0"/>
            </a:lvl4pPr>
            <a:lvl5pPr>
              <a:defRPr sz="1800" b="0" i="0" cap="all" baseline="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Line 6"/>
          <p:cNvSpPr>
            <a:spLocks noChangeShapeType="1"/>
          </p:cNvSpPr>
          <p:nvPr userDrawn="1"/>
        </p:nvSpPr>
        <p:spPr bwMode="auto">
          <a:xfrm>
            <a:off x="251460" y="7038974"/>
            <a:ext cx="9555480" cy="0"/>
          </a:xfrm>
          <a:prstGeom prst="line">
            <a:avLst/>
          </a:prstGeom>
          <a:noFill/>
          <a:ln w="12700">
            <a:solidFill>
              <a:srgbClr val="737D8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882" tIns="50941" rIns="101882" bIns="50941"/>
          <a:lstStyle/>
          <a:p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17720" y="7287768"/>
            <a:ext cx="83210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64696E"/>
                </a:solidFill>
              </a:defRPr>
            </a:lvl1pPr>
          </a:lstStyle>
          <a:p>
            <a:fld id="{B5A84162-BF9B-4E52-A7B3-D49CEE52444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49" y="7196396"/>
            <a:ext cx="1463040" cy="24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5637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17720" y="7287768"/>
            <a:ext cx="83210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64696E"/>
                </a:solidFill>
              </a:defRPr>
            </a:lvl1pPr>
          </a:lstStyle>
          <a:p>
            <a:fld id="{B5A84162-BF9B-4E52-A7B3-D49CEE5244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503238" y="1830388"/>
            <a:ext cx="9051925" cy="4983162"/>
          </a:xfrm>
        </p:spPr>
        <p:txBody>
          <a:bodyPr/>
          <a:lstStyle>
            <a:lvl1pPr marL="228600" indent="-228600">
              <a:buClr>
                <a:schemeClr val="tx1"/>
              </a:buClr>
              <a:buSzPct val="100000"/>
              <a:buFont typeface="+mj-lt"/>
              <a:buAutoNum type="arabicPeriod"/>
              <a:defRPr/>
            </a:lvl1pPr>
            <a:lvl2pPr marL="457200" indent="-228600">
              <a:buClr>
                <a:schemeClr val="tx1"/>
              </a:buClr>
              <a:buSzPct val="100000"/>
              <a:buFont typeface="+mj-lt"/>
              <a:buAutoNum type="alphaLcPeriod"/>
              <a:defRPr/>
            </a:lvl2pPr>
            <a:lvl3pPr marL="566928" indent="-228600">
              <a:buClr>
                <a:schemeClr val="tx1"/>
              </a:buClr>
              <a:buSzPct val="100000"/>
              <a:buFont typeface="+mj-lt"/>
              <a:buAutoNum type="romanLcPeriod"/>
              <a:defRPr/>
            </a:lvl3pPr>
            <a:lvl4pPr marL="914400" indent="-228600">
              <a:buClr>
                <a:schemeClr val="tx1"/>
              </a:buClr>
              <a:buSzPct val="100000"/>
              <a:buFont typeface="+mj-lt"/>
              <a:buAutoNum type="alphaUcPeriod"/>
              <a:defRPr/>
            </a:lvl4pPr>
            <a:lvl5pPr marL="1261872" indent="-228600">
              <a:buClr>
                <a:schemeClr val="tx1"/>
              </a:buClr>
              <a:buSzPct val="100000"/>
              <a:buFont typeface="+mj-lt"/>
              <a:buAutoNum type="arabicParenR"/>
              <a:defRPr/>
            </a:lvl5pPr>
            <a:lvl6pPr marL="1371600" indent="-222250">
              <a:buFont typeface="+mj-lt"/>
              <a:buAutoNum type="alphaLcParenR"/>
              <a:tabLst/>
              <a:defRPr/>
            </a:lvl6pPr>
            <a:lvl7pPr marL="1606550" indent="-234950">
              <a:buFont typeface="+mj-lt"/>
              <a:buAutoNum type="romanUcPeriod"/>
              <a:defRPr/>
            </a:lvl7pPr>
            <a:lvl8pPr marL="1828800" indent="-222250">
              <a:buFont typeface="+mj-lt"/>
              <a:buAutoNum type="arabicPeriod"/>
              <a:defRPr/>
            </a:lvl8pPr>
            <a:lvl9pPr marL="2063750" indent="-234950">
              <a:buFont typeface="+mj-lt"/>
              <a:buAutoNum type="alphaUcPeriod"/>
              <a:tabLst/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4418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17720" y="7287768"/>
            <a:ext cx="83210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64696E"/>
                </a:solidFill>
              </a:defRPr>
            </a:lvl1pPr>
          </a:lstStyle>
          <a:p>
            <a:fld id="{B5A84162-BF9B-4E52-A7B3-D49CEE5244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503238" y="1828800"/>
            <a:ext cx="2560320" cy="241091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indent="-173736">
              <a:lnSpc>
                <a:spcPct val="100000"/>
              </a:lnSpc>
              <a:spcBef>
                <a:spcPts val="360"/>
              </a:spcBef>
              <a:defRPr sz="1000" b="1">
                <a:solidFill>
                  <a:schemeClr val="accent1"/>
                </a:solidFill>
              </a:defRPr>
            </a:lvl1pPr>
            <a:lvl2pPr marL="173736" indent="-173736">
              <a:lnSpc>
                <a:spcPct val="100000"/>
              </a:lnSpc>
              <a:spcBef>
                <a:spcPts val="36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  <a:defRPr sz="1000" b="1">
                <a:solidFill>
                  <a:schemeClr val="accent1"/>
                </a:solidFill>
              </a:defRPr>
            </a:lvl2pPr>
            <a:lvl3pPr marL="347472" indent="-173736">
              <a:lnSpc>
                <a:spcPct val="100000"/>
              </a:lnSpc>
              <a:spcBef>
                <a:spcPts val="360"/>
              </a:spcBef>
              <a:buClr>
                <a:srgbClr val="737D87"/>
              </a:buClr>
              <a:buSzPct val="110000"/>
              <a:defRPr sz="1000" b="1">
                <a:solidFill>
                  <a:schemeClr val="accent1"/>
                </a:solidFill>
              </a:defRPr>
            </a:lvl3pPr>
            <a:lvl4pPr marL="522288" indent="-173736">
              <a:lnSpc>
                <a:spcPct val="100000"/>
              </a:lnSpc>
              <a:spcBef>
                <a:spcPts val="360"/>
              </a:spcBef>
              <a:buClr>
                <a:srgbClr val="737D87"/>
              </a:buClr>
              <a:buSzPct val="110000"/>
              <a:defRPr sz="1000" b="1">
                <a:solidFill>
                  <a:schemeClr val="accent1"/>
                </a:solidFill>
              </a:defRPr>
            </a:lvl4pPr>
            <a:lvl5pPr marL="735013" indent="-173736">
              <a:lnSpc>
                <a:spcPct val="100000"/>
              </a:lnSpc>
              <a:spcBef>
                <a:spcPts val="360"/>
              </a:spcBef>
              <a:buClr>
                <a:srgbClr val="737D87"/>
              </a:buClr>
              <a:buSzPct val="110000"/>
              <a:defRPr sz="1000" b="1">
                <a:solidFill>
                  <a:schemeClr val="accent1"/>
                </a:solidFill>
              </a:defRPr>
            </a:lvl5pPr>
            <a:lvl6pPr marL="919163" indent="-173736">
              <a:lnSpc>
                <a:spcPct val="100000"/>
              </a:lnSpc>
              <a:spcBef>
                <a:spcPts val="360"/>
              </a:spcBef>
              <a:buClr>
                <a:srgbClr val="737D87"/>
              </a:buClr>
              <a:buSzPct val="110000"/>
              <a:defRPr sz="1000" b="1">
                <a:solidFill>
                  <a:schemeClr val="accent1"/>
                </a:solidFill>
              </a:defRPr>
            </a:lvl6pPr>
            <a:lvl7pPr marL="1090613" indent="-173736">
              <a:lnSpc>
                <a:spcPct val="100000"/>
              </a:lnSpc>
              <a:buClr>
                <a:srgbClr val="737D87"/>
              </a:buClr>
              <a:buSzPct val="110000"/>
              <a:defRPr b="1" baseline="0">
                <a:solidFill>
                  <a:schemeClr val="accent1"/>
                </a:solidFill>
              </a:defRPr>
            </a:lvl7pPr>
            <a:lvl8pPr marL="1255713" indent="-173736">
              <a:lnSpc>
                <a:spcPct val="100000"/>
              </a:lnSpc>
              <a:buClr>
                <a:srgbClr val="737D87"/>
              </a:buClr>
              <a:buSzPct val="110000"/>
              <a:defRPr b="1">
                <a:solidFill>
                  <a:schemeClr val="accent1"/>
                </a:solidFill>
              </a:defRPr>
            </a:lvl8pPr>
            <a:lvl9pPr marL="1428750" indent="-173736">
              <a:lnSpc>
                <a:spcPct val="100000"/>
              </a:lnSpc>
              <a:spcBef>
                <a:spcPts val="360"/>
              </a:spcBef>
              <a:buClr>
                <a:srgbClr val="737D87"/>
              </a:buClr>
              <a:buSzPct val="110000"/>
              <a:defRPr sz="1000" b="1" baseline="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 smtClean="0"/>
              <a:t>Arial 10 pt., bold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facilisis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. </a:t>
            </a:r>
            <a:r>
              <a:rPr lang="en-US" dirty="0" err="1" smtClean="0"/>
              <a:t>Vivamus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, </a:t>
            </a:r>
            <a:r>
              <a:rPr lang="en-US" dirty="0" err="1" smtClean="0"/>
              <a:t>imperdiet</a:t>
            </a:r>
            <a:r>
              <a:rPr lang="en-US" dirty="0" smtClean="0"/>
              <a:t> non </a:t>
            </a:r>
            <a:r>
              <a:rPr lang="en-US" dirty="0" err="1" smtClean="0"/>
              <a:t>dignissim</a:t>
            </a:r>
            <a:r>
              <a:rPr lang="en-US" dirty="0" smtClean="0"/>
              <a:t> et, </a:t>
            </a:r>
            <a:r>
              <a:rPr lang="en-US" dirty="0" err="1" smtClean="0"/>
              <a:t>venenatis</a:t>
            </a:r>
            <a:r>
              <a:rPr lang="en-US" dirty="0" smtClean="0"/>
              <a:t> id </a:t>
            </a:r>
            <a:r>
              <a:rPr lang="en-US" dirty="0" err="1" smtClean="0"/>
              <a:t>lorem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Second Bullet</a:t>
            </a:r>
          </a:p>
          <a:p>
            <a:pPr lvl="2"/>
            <a:r>
              <a:rPr lang="en-US" dirty="0" smtClean="0"/>
              <a:t>Third Bullet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245803" y="1830388"/>
            <a:ext cx="6309360" cy="49831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9162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17720" y="7287768"/>
            <a:ext cx="83210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64696E"/>
                </a:solidFill>
              </a:defRPr>
            </a:lvl1pPr>
          </a:lstStyle>
          <a:p>
            <a:fld id="{B5A84162-BF9B-4E52-A7B3-D49CEE5244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503238" y="1828800"/>
            <a:ext cx="2560320" cy="241091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indent="-173736">
              <a:lnSpc>
                <a:spcPct val="100000"/>
              </a:lnSpc>
              <a:spcBef>
                <a:spcPts val="360"/>
              </a:spcBef>
              <a:defRPr sz="1000" b="1">
                <a:solidFill>
                  <a:schemeClr val="accent1"/>
                </a:solidFill>
              </a:defRPr>
            </a:lvl1pPr>
            <a:lvl2pPr marL="173736" indent="-173736">
              <a:lnSpc>
                <a:spcPct val="100000"/>
              </a:lnSpc>
              <a:spcBef>
                <a:spcPts val="36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  <a:defRPr sz="1000" b="1">
                <a:solidFill>
                  <a:schemeClr val="accent1"/>
                </a:solidFill>
              </a:defRPr>
            </a:lvl2pPr>
            <a:lvl3pPr marL="347472" indent="-173736">
              <a:lnSpc>
                <a:spcPct val="100000"/>
              </a:lnSpc>
              <a:spcBef>
                <a:spcPts val="360"/>
              </a:spcBef>
              <a:buClr>
                <a:srgbClr val="737D87"/>
              </a:buClr>
              <a:buSzPct val="110000"/>
              <a:defRPr sz="1000" b="1">
                <a:solidFill>
                  <a:schemeClr val="accent1"/>
                </a:solidFill>
              </a:defRPr>
            </a:lvl3pPr>
            <a:lvl4pPr marL="522288" indent="-173038">
              <a:lnSpc>
                <a:spcPct val="100000"/>
              </a:lnSpc>
              <a:spcBef>
                <a:spcPts val="360"/>
              </a:spcBef>
              <a:buClr>
                <a:srgbClr val="737D87"/>
              </a:buClr>
              <a:buSzPct val="110000"/>
              <a:defRPr sz="1000" b="1">
                <a:solidFill>
                  <a:schemeClr val="accent1"/>
                </a:solidFill>
              </a:defRPr>
            </a:lvl4pPr>
            <a:lvl5pPr marL="735013" indent="-173038">
              <a:lnSpc>
                <a:spcPct val="100000"/>
              </a:lnSpc>
              <a:spcBef>
                <a:spcPts val="360"/>
              </a:spcBef>
              <a:buClr>
                <a:srgbClr val="737D87"/>
              </a:buClr>
              <a:buSzPct val="110000"/>
              <a:defRPr sz="1000" b="1">
                <a:solidFill>
                  <a:schemeClr val="accent1"/>
                </a:solidFill>
              </a:defRPr>
            </a:lvl5pPr>
            <a:lvl6pPr marL="919163" indent="-173038">
              <a:lnSpc>
                <a:spcPct val="100000"/>
              </a:lnSpc>
              <a:spcBef>
                <a:spcPts val="360"/>
              </a:spcBef>
              <a:buClr>
                <a:srgbClr val="737D87"/>
              </a:buClr>
              <a:buSzPct val="110000"/>
              <a:defRPr sz="1000" b="1">
                <a:solidFill>
                  <a:schemeClr val="accent1"/>
                </a:solidFill>
              </a:defRPr>
            </a:lvl6pPr>
            <a:lvl7pPr marL="1090613" indent="-173736">
              <a:lnSpc>
                <a:spcPct val="100000"/>
              </a:lnSpc>
              <a:buClr>
                <a:srgbClr val="737D87"/>
              </a:buClr>
              <a:buSzPct val="110000"/>
              <a:defRPr b="1" baseline="0">
                <a:solidFill>
                  <a:schemeClr val="accent1"/>
                </a:solidFill>
              </a:defRPr>
            </a:lvl7pPr>
            <a:lvl8pPr marL="1255713" indent="-173736">
              <a:lnSpc>
                <a:spcPct val="100000"/>
              </a:lnSpc>
              <a:buClr>
                <a:srgbClr val="737D87"/>
              </a:buClr>
              <a:buSzPct val="110000"/>
              <a:defRPr b="1">
                <a:solidFill>
                  <a:schemeClr val="accent1"/>
                </a:solidFill>
              </a:defRPr>
            </a:lvl8pPr>
            <a:lvl9pPr marL="1428750" indent="-173736">
              <a:lnSpc>
                <a:spcPct val="100000"/>
              </a:lnSpc>
              <a:spcBef>
                <a:spcPts val="360"/>
              </a:spcBef>
              <a:buClr>
                <a:srgbClr val="737D87"/>
              </a:buClr>
              <a:buSzPct val="110000"/>
              <a:defRPr sz="1000" b="1" baseline="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 smtClean="0"/>
              <a:t>Arial 10 pt., bold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facilisis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. </a:t>
            </a:r>
            <a:r>
              <a:rPr lang="en-US" dirty="0" err="1" smtClean="0"/>
              <a:t>Vivamus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, </a:t>
            </a:r>
            <a:r>
              <a:rPr lang="en-US" dirty="0" err="1" smtClean="0"/>
              <a:t>imperdiet</a:t>
            </a:r>
            <a:r>
              <a:rPr lang="en-US" dirty="0" smtClean="0"/>
              <a:t> non </a:t>
            </a:r>
            <a:r>
              <a:rPr lang="en-US" dirty="0" err="1" smtClean="0"/>
              <a:t>dignissim</a:t>
            </a:r>
            <a:r>
              <a:rPr lang="en-US" dirty="0" smtClean="0"/>
              <a:t> et, </a:t>
            </a:r>
            <a:r>
              <a:rPr lang="en-US" dirty="0" err="1" smtClean="0"/>
              <a:t>venenatis</a:t>
            </a:r>
            <a:r>
              <a:rPr lang="en-US" dirty="0" smtClean="0"/>
              <a:t> id </a:t>
            </a:r>
            <a:r>
              <a:rPr lang="en-US" dirty="0" err="1" smtClean="0"/>
              <a:t>lorem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Second Bullet</a:t>
            </a:r>
          </a:p>
          <a:p>
            <a:pPr lvl="2"/>
            <a:r>
              <a:rPr lang="en-US" dirty="0" smtClean="0"/>
              <a:t>Third Bullet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3245803" y="1830388"/>
            <a:ext cx="6309360" cy="49831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6173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 and text with one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3245803" y="1830388"/>
            <a:ext cx="6309360" cy="49831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17720" y="7287768"/>
            <a:ext cx="83210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64696E"/>
                </a:solidFill>
              </a:defRPr>
            </a:lvl1pPr>
          </a:lstStyle>
          <a:p>
            <a:fld id="{B5A84162-BF9B-4E52-A7B3-D49CEE5244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503238" y="1828800"/>
            <a:ext cx="2560320" cy="241091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indent="-173736">
              <a:lnSpc>
                <a:spcPct val="100000"/>
              </a:lnSpc>
              <a:spcBef>
                <a:spcPts val="360"/>
              </a:spcBef>
              <a:defRPr sz="1000" b="1">
                <a:solidFill>
                  <a:schemeClr val="accent1"/>
                </a:solidFill>
              </a:defRPr>
            </a:lvl1pPr>
            <a:lvl2pPr marL="173736" indent="-173736">
              <a:lnSpc>
                <a:spcPct val="100000"/>
              </a:lnSpc>
              <a:spcBef>
                <a:spcPts val="360"/>
              </a:spcBef>
              <a:buClr>
                <a:schemeClr val="accent2"/>
              </a:buClr>
              <a:buSzPct val="110000"/>
              <a:buFont typeface="Wingdings" pitchFamily="2" charset="2"/>
              <a:buChar char="§"/>
              <a:defRPr sz="1000" b="1">
                <a:solidFill>
                  <a:schemeClr val="accent1"/>
                </a:solidFill>
              </a:defRPr>
            </a:lvl2pPr>
            <a:lvl3pPr marL="347472" indent="-173736">
              <a:lnSpc>
                <a:spcPct val="100000"/>
              </a:lnSpc>
              <a:spcBef>
                <a:spcPts val="360"/>
              </a:spcBef>
              <a:buClr>
                <a:srgbClr val="737D87"/>
              </a:buClr>
              <a:buSzPct val="110000"/>
              <a:defRPr sz="1000" b="1">
                <a:solidFill>
                  <a:schemeClr val="accent1"/>
                </a:solidFill>
              </a:defRPr>
            </a:lvl3pPr>
            <a:lvl4pPr marL="522288" indent="-173038">
              <a:lnSpc>
                <a:spcPct val="100000"/>
              </a:lnSpc>
              <a:spcBef>
                <a:spcPts val="360"/>
              </a:spcBef>
              <a:buClr>
                <a:srgbClr val="737D87"/>
              </a:buClr>
              <a:buSzPct val="110000"/>
              <a:defRPr sz="1000" b="1">
                <a:solidFill>
                  <a:schemeClr val="accent1"/>
                </a:solidFill>
              </a:defRPr>
            </a:lvl4pPr>
            <a:lvl5pPr marL="735013" indent="-173038">
              <a:lnSpc>
                <a:spcPct val="100000"/>
              </a:lnSpc>
              <a:spcBef>
                <a:spcPts val="360"/>
              </a:spcBef>
              <a:buClr>
                <a:srgbClr val="737D87"/>
              </a:buClr>
              <a:buSzPct val="110000"/>
              <a:defRPr sz="1000" b="1">
                <a:solidFill>
                  <a:schemeClr val="accent1"/>
                </a:solidFill>
              </a:defRPr>
            </a:lvl5pPr>
            <a:lvl6pPr marL="919163" indent="-173736">
              <a:lnSpc>
                <a:spcPct val="100000"/>
              </a:lnSpc>
              <a:spcBef>
                <a:spcPts val="360"/>
              </a:spcBef>
              <a:buClr>
                <a:srgbClr val="737D87"/>
              </a:buClr>
              <a:buSzPct val="110000"/>
              <a:defRPr sz="1000" b="1">
                <a:solidFill>
                  <a:schemeClr val="accent1"/>
                </a:solidFill>
              </a:defRPr>
            </a:lvl6pPr>
            <a:lvl7pPr marL="1090613" indent="-173736">
              <a:lnSpc>
                <a:spcPct val="100000"/>
              </a:lnSpc>
              <a:buClr>
                <a:srgbClr val="737D87"/>
              </a:buClr>
              <a:buSzPct val="110000"/>
              <a:defRPr b="1" baseline="0">
                <a:solidFill>
                  <a:schemeClr val="accent1"/>
                </a:solidFill>
              </a:defRPr>
            </a:lvl7pPr>
            <a:lvl8pPr marL="1255713" indent="-173736">
              <a:lnSpc>
                <a:spcPct val="100000"/>
              </a:lnSpc>
              <a:buClr>
                <a:srgbClr val="737D87"/>
              </a:buClr>
              <a:buSzPct val="110000"/>
              <a:defRPr b="1">
                <a:solidFill>
                  <a:schemeClr val="accent1"/>
                </a:solidFill>
              </a:defRPr>
            </a:lvl8pPr>
            <a:lvl9pPr marL="1428750" indent="-173736">
              <a:lnSpc>
                <a:spcPct val="100000"/>
              </a:lnSpc>
              <a:spcBef>
                <a:spcPts val="360"/>
              </a:spcBef>
              <a:buClr>
                <a:srgbClr val="737D87"/>
              </a:buClr>
              <a:buSzPct val="110000"/>
              <a:defRPr sz="1000" b="1" baseline="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 smtClean="0"/>
              <a:t>Arial 10 pt., bold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facilisis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. </a:t>
            </a:r>
            <a:r>
              <a:rPr lang="en-US" dirty="0" err="1" smtClean="0"/>
              <a:t>Vivamus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, </a:t>
            </a:r>
            <a:r>
              <a:rPr lang="en-US" dirty="0" err="1" smtClean="0"/>
              <a:t>imperdiet</a:t>
            </a:r>
            <a:r>
              <a:rPr lang="en-US" dirty="0" smtClean="0"/>
              <a:t> non </a:t>
            </a:r>
            <a:r>
              <a:rPr lang="en-US" dirty="0" err="1" smtClean="0"/>
              <a:t>dignissim</a:t>
            </a:r>
            <a:r>
              <a:rPr lang="en-US" dirty="0" smtClean="0"/>
              <a:t> et, </a:t>
            </a:r>
            <a:r>
              <a:rPr lang="en-US" dirty="0" err="1" smtClean="0"/>
              <a:t>venenatis</a:t>
            </a:r>
            <a:r>
              <a:rPr lang="en-US" dirty="0" smtClean="0"/>
              <a:t> id </a:t>
            </a:r>
            <a:r>
              <a:rPr lang="en-US" dirty="0" err="1" smtClean="0"/>
              <a:t>lorem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Second Bullet</a:t>
            </a:r>
          </a:p>
          <a:p>
            <a:pPr lvl="2"/>
            <a:r>
              <a:rPr lang="en-US" dirty="0" smtClean="0"/>
              <a:t>Third Bullet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6446520" y="1830388"/>
            <a:ext cx="3108960" cy="4983162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0541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251460" y="7038974"/>
            <a:ext cx="9555480" cy="0"/>
          </a:xfrm>
          <a:prstGeom prst="line">
            <a:avLst/>
          </a:prstGeom>
          <a:noFill/>
          <a:ln w="12700">
            <a:solidFill>
              <a:srgbClr val="737D8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1882" tIns="50941" rIns="101882" bIns="50941"/>
          <a:lstStyle/>
          <a:p>
            <a:endParaRPr lang="en-US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51460" y="1554481"/>
            <a:ext cx="9555480" cy="48578"/>
          </a:xfrm>
          <a:prstGeom prst="rect">
            <a:avLst/>
          </a:prstGeom>
          <a:solidFill>
            <a:srgbClr val="737D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/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51460" y="292608"/>
            <a:ext cx="9555480" cy="125942"/>
          </a:xfrm>
          <a:prstGeom prst="rect">
            <a:avLst/>
          </a:prstGeom>
          <a:solidFill>
            <a:srgbClr val="737D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" y="518160"/>
            <a:ext cx="9555480" cy="103632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 smtClean="0"/>
              <a:t>Text Slide: Arial 28 pt., Title Case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2920" y="7581689"/>
            <a:ext cx="9052560" cy="190712"/>
          </a:xfrm>
          <a:prstGeom prst="rect">
            <a:avLst/>
          </a:prstGeom>
        </p:spPr>
        <p:txBody>
          <a:bodyPr vert="horz" lIns="101882" tIns="50941" rIns="101882" bIns="50941" rtlCol="0" anchor="b" anchorCtr="0">
            <a:noAutofit/>
          </a:bodyPr>
          <a:lstStyle>
            <a:lvl1pPr algn="l">
              <a:defRPr sz="800">
                <a:solidFill>
                  <a:srgbClr val="737D87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17720" y="7287768"/>
            <a:ext cx="83210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1">
                <a:solidFill>
                  <a:srgbClr val="64696E"/>
                </a:solidFill>
              </a:defRPr>
            </a:lvl1pPr>
          </a:lstStyle>
          <a:p>
            <a:fld id="{B5A84162-BF9B-4E52-A7B3-D49CEE5244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3238" y="1828800"/>
            <a:ext cx="9051925" cy="50006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49" y="7196396"/>
            <a:ext cx="1463040" cy="24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5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3" r:id="rId2"/>
    <p:sldLayoutId id="2147483746" r:id="rId3"/>
    <p:sldLayoutId id="2147483682" r:id="rId4"/>
    <p:sldLayoutId id="2147483695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72" r:id="rId13"/>
    <p:sldLayoutId id="2147483754" r:id="rId14"/>
    <p:sldLayoutId id="2147483756" r:id="rId15"/>
    <p:sldLayoutId id="2147483757" r:id="rId16"/>
    <p:sldLayoutId id="2147483758" r:id="rId17"/>
    <p:sldLayoutId id="2147483759" r:id="rId18"/>
    <p:sldLayoutId id="2147483760" r:id="rId19"/>
    <p:sldLayoutId id="2147483775" r:id="rId20"/>
    <p:sldLayoutId id="2147483763" r:id="rId21"/>
    <p:sldLayoutId id="2147483764" r:id="rId22"/>
    <p:sldLayoutId id="2147483765" r:id="rId23"/>
    <p:sldLayoutId id="2147483766" r:id="rId24"/>
    <p:sldLayoutId id="2147483767" r:id="rId25"/>
    <p:sldLayoutId id="2147483768" r:id="rId26"/>
    <p:sldLayoutId id="2147483769" r:id="rId27"/>
    <p:sldLayoutId id="2147483776" r:id="rId28"/>
    <p:sldLayoutId id="2147483777" r:id="rId29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1018824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1018824" rtl="0" eaLnBrk="1" latinLnBrk="0" hangingPunct="1">
        <a:lnSpc>
          <a:spcPct val="110000"/>
        </a:lnSpc>
        <a:spcBef>
          <a:spcPts val="1008"/>
        </a:spcBef>
        <a:buFont typeface="Arial" pitchFamily="34" charset="0"/>
        <a:buNone/>
        <a:defRPr lang="en-US" sz="1400" b="1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1018824" rtl="0" eaLnBrk="1" latinLnBrk="0" hangingPunct="1">
        <a:lnSpc>
          <a:spcPct val="110000"/>
        </a:lnSpc>
        <a:spcBef>
          <a:spcPts val="504"/>
        </a:spcBef>
        <a:buClr>
          <a:schemeClr val="accent1"/>
        </a:buClr>
        <a:buSzPct val="140000"/>
        <a:buFont typeface="Wingdings" pitchFamily="2" charset="2"/>
        <a:buChar char="§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66928" indent="-228600" algn="l" defTabSz="1018824" rtl="0" eaLnBrk="1" latinLnBrk="0" hangingPunct="1">
        <a:lnSpc>
          <a:spcPct val="110000"/>
        </a:lnSpc>
        <a:spcBef>
          <a:spcPts val="432"/>
        </a:spcBef>
        <a:buClr>
          <a:schemeClr val="accent2"/>
        </a:buClr>
        <a:buSzPct val="130000"/>
        <a:buFont typeface="Wingdings" pitchFamily="2" charset="2"/>
        <a:buChar char="§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1018824" rtl="0" eaLnBrk="1" latinLnBrk="0" hangingPunct="1">
        <a:lnSpc>
          <a:spcPct val="110000"/>
        </a:lnSpc>
        <a:spcBef>
          <a:spcPts val="360"/>
        </a:spcBef>
        <a:buClr>
          <a:srgbClr val="737D87"/>
        </a:buClr>
        <a:buSzPct val="120000"/>
        <a:buFont typeface="Wingdings" pitchFamily="2" charset="2"/>
        <a:buChar char="§"/>
        <a:defRPr lang="en-US" sz="1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1018824" rtl="0" eaLnBrk="1" latinLnBrk="0" hangingPunct="1">
        <a:lnSpc>
          <a:spcPct val="110000"/>
        </a:lnSpc>
        <a:spcBef>
          <a:spcPts val="360"/>
        </a:spcBef>
        <a:buClr>
          <a:srgbClr val="737D87"/>
        </a:buClr>
        <a:buSzPct val="120000"/>
        <a:buFont typeface="Wingdings" pitchFamily="2" charset="2"/>
        <a:buChar char="§"/>
        <a:defRPr lang="en-US" sz="10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1572768" indent="-228600" algn="l" defTabSz="1018824" rtl="0" eaLnBrk="1" latinLnBrk="0" hangingPunct="1">
        <a:lnSpc>
          <a:spcPct val="110000"/>
        </a:lnSpc>
        <a:spcBef>
          <a:spcPts val="360"/>
        </a:spcBef>
        <a:buClr>
          <a:srgbClr val="737D87"/>
        </a:buClr>
        <a:buSzPct val="120000"/>
        <a:buFont typeface="Wingdings" pitchFamily="2" charset="2"/>
        <a:buChar char="§"/>
        <a:defRPr lang="en-US" sz="10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228600" algn="l" defTabSz="1018824" rtl="0" eaLnBrk="1" latinLnBrk="0" hangingPunct="1">
        <a:lnSpc>
          <a:spcPct val="110000"/>
        </a:lnSpc>
        <a:spcBef>
          <a:spcPts val="360"/>
        </a:spcBef>
        <a:buClr>
          <a:srgbClr val="737D87"/>
        </a:buClr>
        <a:buSzPct val="120000"/>
        <a:buFont typeface="Wingdings" pitchFamily="2" charset="2"/>
        <a:buChar char="§"/>
        <a:defRPr lang="en-US" sz="10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231136" indent="-228600" algn="l" defTabSz="1018824" rtl="0" eaLnBrk="1" latinLnBrk="0" hangingPunct="1">
        <a:lnSpc>
          <a:spcPct val="110000"/>
        </a:lnSpc>
        <a:spcBef>
          <a:spcPts val="360"/>
        </a:spcBef>
        <a:buClr>
          <a:srgbClr val="737D87"/>
        </a:buClr>
        <a:buSzPct val="120000"/>
        <a:buFont typeface="Wingdings" pitchFamily="2" charset="2"/>
        <a:buChar char="§"/>
        <a:defRPr lang="en-US" sz="10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228600" algn="l" defTabSz="1142640" rtl="0" eaLnBrk="1" latinLnBrk="0" hangingPunct="1">
        <a:lnSpc>
          <a:spcPct val="110000"/>
        </a:lnSpc>
        <a:spcBef>
          <a:spcPts val="360"/>
        </a:spcBef>
        <a:buClr>
          <a:srgbClr val="737D87"/>
        </a:buClr>
        <a:buSzPct val="120000"/>
        <a:buFont typeface="Wingdings" pitchFamily="2" charset="2"/>
        <a:buChar char="§"/>
        <a:tabLst/>
        <a:defRPr lang="en-US" sz="10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0" y="0"/>
            <a:ext cx="10058400" cy="777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none" lIns="101882" tIns="50941" rIns="101882" bIns="50941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3C4146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307975" y="4455403"/>
            <a:ext cx="8686800" cy="473976"/>
          </a:xfrm>
        </p:spPr>
        <p:txBody>
          <a:bodyPr anchor="t"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Presented by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Ashok Ramani, Leah Waterland, &amp; Melissa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Pittaoulis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December 6, 2018</a:t>
            </a:r>
            <a:endParaRPr lang="en-US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AutoShape 2" descr="data:image/jpeg;base64,/9j/4AAQSkZJRgABAQAAAQABAAD/2wCEAAkGBxQQERUUEBQUFhUVGBgYFRgVFxgXFRUVFxYYGBcXGxgZHCgjGBslGxUVITEhJSkrLi4uFx8zODM4NygtLisBCgoKDg0OGxAQGywkICQsLywsLCwsLCwsLCwsLSwsLCwsLCwsLCwsLCwsLCwsLCwsLCwsLCwsLCwsLCwsLCwsLP/AABEIAG8BxQMBEQACEQEDEQH/xAAbAAEAAgMBAQAAAAAAAAAAAAAABgcBBAUDAv/EAE0QAAEDAgQCBAoGBQkHBQAAAAEAAgMEEQUSITEGQQcTUWEiMnFyc4GRobGyFDM0QsHRFVJTs8IXIzWDkqLD0vAWJFRigpPxJUNEZHT/xAAZAQEAAwEBAAAAAAAAAAAAAAAAAgMEAQX/xAAxEQACAgEDAwMDBAEDBQAAAAAAAQIDEQQSITEyQRNRcRQiM0JSYYHBI0NyJDSRofD/2gAMAwEAAhEDEQA/ALxQBAEAQBAEAQBAEAQBAEAQBAEAQBAEAQBAEAQBAEAQBAEAQBAEAQBAEAQBAEAQBAEAQBAEAQBAEAQBAEAQBAEAQBAEAQBAEAQBAEAQBAEB51E7Y2l7yGtaCXE7ADcok28IZK9xfpFcXEUsYDf15LknvDQRb1kr0K9DxmbM0r/2nPouPqprwZMj23F25QCR/wApHPy3Vs9HXt4Iq+WeS1QvKNZwuJ+KI6EAEF8jhdrAbadrj90K+miVvToV2WKJBanj+rcfA6tg7A2/tLibrdHRVrqUO+RLeBeI5KxsjZgM0eXwmiwcHZtCORGX3rHqqFU04+S6qbkuSI8U8SVQq5GtlfGI3lrWtNhYbEj7199e1baNPW602s5KLLJKRZOAVbpqaKSQWc9gLuWvbbv39a822KjNpGqLykzoKskEAQBAEAQBAEAQBAEAQBARnjnHn0cTOpAzyOIuRcNAFybczqFp01Ksl93RFVs3FcHzwLxBJWRyCa2eMjwgLBwcDbTt8E+5NVSq5Lb5FU3JckoWYtCAIAgCAIAgCAIAgCAIAgCAIAgCAIAgCAIAgCAIAgCAIAgCAIAgCAICHdJ1WWUrWD/3HgO81oLre0NWzRRzZn2Kb39pEOCuH21srxISI4wC7Lu4uJyi/IaH2LZqb3UuOrKKoKT5LFoOE6SFwcyEZmm4Li55BGx8ImxXmy1FkurNSrivB21STKQ4oqzLVzvJ++5o7msOUe4L3KIqNaRgseZMnmB8CU4iY6oDpHuaC4ZnNa0kXsA0jbvXn26ueWo8I0RpjjklGH4bFTtywsaxpNyG8z2k81llNzeZMuUUuh5VuCU8zw+WFj3DmRrptft9a7GycVhM44p8s3wLbKBIygCAIAgCAIAgCAIAgCAIAgIF0reJB5z/AINW/Qd0jPqOiPjoo2qPLH8Hpr+sRp/JYCwGgIAgCAID5c8DcoAHg80BlACbIDAeO1AfV0AQBAEAQBAEAQBAEAQBAEAQBAEAQBAcfiHiKKiaDJcud4rG+Me/XYd5VtVMrXwQnNR6kNm6SZb+BBGB/wAznOPustq0C8soeofsfH8o8/7KL+9+a79DD3Y+ofsbFB0jPMjRNEwMJAJaXXaCd9b3t2KM9CkvtZ1X88oneJVgghfK4EhjS4gbmw2XnwjukomiTwslS8S8UPrg1r42MDHEtykk6i1iTv7F7FGnVTfJjnY5+Dz4b4jfQ9Z1bGO6zLfNfTLmtax/5il1CtxlnIWOB36bpIkzDrYWZL+FlLg4DmRcm/kWeWhWHtZar35R2+L+LzRyNjjYHOLQ8lxIABJAAA3OhVGn0vqrLZOy3b0Kvqpese9xFs7nOIGwzEn8V60VhYMmcsl7ekacC3VRaed+axPQw92Xeu/YlXB3E5rg8PYGPjsTlN2kOvYi+x0OiyajT+ljD4ZdXZvOdxLxw6mqDDHE1wZbOXEi5IBs222hGpv5FbTpN8NzZGd214RLcOqxNEyVt7PaHAHcXF7LJKLi2mXJ5WSIcR8dmnmdFDG12Q2c55Ns3MADs2vda6dHvjukymd2HhI5X8o8/wCyi/vfmrvoYe7K/qH7D+Uef9lF/e/NPoYe7O/UP2A6SJ+cMXtd+a59DD3Y+ofsdXC+kWN7g2ojMd/vNOdo8osCB5LqqeiklmLyTjen1JtG8OALSCDqCNQQdiFiLzwxCujgjMkrg1o3J9wA5nuUoxcnhHG0llkGr+kjW0EOn60h1P8A0t29q2x0P7mZ3qPZGKHpINwJ4RbmY3aj/pdv7V2Wh4+1haj3ROcOr46iMSQuDmnmOR5gjke5YZQcHhmhSTWUbD3hoJJAA1JOwA3JUTpB8V6RWMcW08fWW++45WnyCxJHlst1ehk1mTwZ5Xrwcz+Uef8AZRf3vzVv0EPdkfqH7HG4j4mkrgwSMY3ISRlvrcAa3PcrqdOqm2mVzscyTdFG1R5Y/wCNZdf1iXafyWAsBoCAIAgI5jONkEshNraF3O/MD81qqpWMyKJ2+EcyLDZpfCyuN+biBf8AtHVWuyEeCtQlLk+XxzU51zM+B9mhXcwmPugzb/T8mSwAzdvZ6u1VLTrP8E3c8GrHTTVHhAOf3k6e829is3QhwQxKXJiWmmg1IczvB09o0XVKE+A1KPJ0sOxw3Ak9qzW07eV0Lq7N3DJHFIHC4VBafaAIAgCAIAgCAIAgCAIAgCAIAgCApPiyuM1ZM4nQPLG9zWEtHwJ9a9vTwUa0jDY8yZL8G6PY3RNdUPkzuAJawgBtxe2oJJWOzWy3fai6NCxlm9/J3S/rTf22/wCVV/W2fwS9CJWFXGGve0bNc4DyAkBeonlJmXGHgvqeFsjS14Ba4EOB2IOhC8BNp5RvxlFY8c8NQ0bI3Q5/DeQQ51wBa+ml/aV6mlvnY2pGW2Ciso8OBuHoq0zdcXjq+ry5CB42e97g/qhS1N8qsbfJyqClnJL6XgGkY8O/nHWN7PcC0kdoAF/IsctZY1jgvVMU8nRx3hqCsLTMHBzdA5hs63YdwQqqr519pKVal1KcxGIRyyNbezHvaL72a4gX9i9qLzFNmFrDwWXF0e0paDmm1APjN/yrzPrbP4Napid3A8Bho2uEIPhauc43cbba9gudO9Z7bZWPMiyMFHoVbxv9vn85v7tq9bS/iiY7e9locKfYqf0TPgvKv/JL5Ndfaip+KftlR6V/xXrUfij8GOzuZN8O4DppIY3udNd7GuNnNtdzQT93vWGessUmuDQqYtEP4vwplJU9VEXFuRrvCIJub32A7Ft09rshuZRZFReESHhjgyCqpGSvdK17s98pbbwXuaNC08gFmv1U4TcV0La6lKOWR7ivADQyhubMx4uwkWOhsQe8ae1aKLvVjnyVWQ2vBOujWsMlIWO16p5aPNIDh8xHqWHWRUbMryaKXmJEukHFjPUmMH+bhOUDkX/ed5b+D6u9a9JVthu8spunl4N/hfgYTxNlqHvaHi7GssDl5Ekg772Crv1bjLbAlClNZZ9cT8CtghdLTveQwXe19ico3IIA23sUo1jlJRkJ04WUc/o9xUw1QjJ8CbwSOQf9w+X7vr7lZrK90N3lEaZYlglnSVWmOkDGm3WvDT5oBcfbYD1rHo4KVmX4LrniJBOFcANdKW5srGC73AXOp0A7zr7CvQ1F/pLPlmeuG54Jy3o7pbaumP8A1N/yLD9bZ/Bo9CJGeOOG4qJsRhLznLgc5B2AtawHatOlvna2peCq2tRSwdXoo2qPLH/Gqdf1iT0/ksBYDQEBgutugOfide1sTyxzS61hYgm50v71ZXBuSyQnJJHB4doxJIS7UMF7dpO3wK03ycY4RRVHLyyXrEajyqIGyNLXC4O66m08o41ngjlNw+/rbPt1YO9/GHIW5LVLULbx1KFU88kna0AWAsBsByWQ0GHsDgQRcHcHmn8gg+LUnVSuYNuXkP5fgt8Jb4cmOS2y4OjwzivgASnKRp4WnxWN1yXg1KcfcksczXbEHyKHTqSPRAEAQBAEAQBAEAQBAEAQBAEAQFC4p9dL6R/zle9DsXx/g8+Xc/kviPYeQLwWb10PpDpQeI/WSee/5ivfh2r4/wAHnvuL7C8A9Ag/Sr9TB55+VbdD3sz6jojV6Jt6nyQ/4qnrv0nNP5LDXnmkICh8a+vn9JJ87l71fbH4R58+pelP4rfIPgvBfU3o9EOlM8b/AG+fzm/u2r2tL+KJht72Whwn9ip/RM+C8q/8j+TXX2oqfin7ZUelf8V69H4o/Bjs72XBgn2aD0UfyBeNZ3v5Ztj0RWnST9uPo2fxL0tF+L+zLf3E26Pv6Pi8sn716xav8rL6exEe6V/Gp/JL8Y1p0H6ivUeDc6K/qZvSD5Aoa7uXwS0/RkBxrWon9LJ87lvq7F8IzS7mWHTcfUrGNaGzeC0DxG8hb9Zec9HY34NKviuBU8fUr2OaWzeE0jxW8xb9ZFo7E88B3xaK7wYkVEJG4lj+dq9KxfY1/Bnh1RPOlX6qHz3fKvP0Hc/gv1HRHh0Ub1H9X/iKWv8A0nNP5LCXnmkgXSt4kHnP+DVv0HdIz6joj46KNqjyx/xpr+sRp/JYCwGg0cVxAQMudSdGjtP5KdcHN4ITltRFi6aqdzcezZrfwC2fZWjP90z1kwKYC+UHyEXXFfBnXVI6XC8D2l5c0gG24tci/b5VVqJJ4wTpTWckgWYvPl7w0Ek2A1JQ5k4dLxCHS5XNAYTYG+o7L+VaJadqOSpW88neWcuCAjWO4bLJNmY24IA5aW7VqpsjGOGUWQk5cHj/ALOS2vdl+y5+NlP6iOSPoyNE9ZTvsbtPZyI/FSajYuCOZQZ38IxcSeC7RyxTg4vBpjLcsnZBUSRlAEAQBAEAQBAEAQBAEAQBAULin10vpH/OV70O1f8A3g8+Xd/ZfEew8i8Fm9dD6Q6UHiP1snnv+Yr34dq+P8HnvqX4vAPQIL0q/UweeflW3Q9zM+o6I1uibep8kP8Aiqev/Sc0/ksNeeaQgKHxr6+f0knzuXvV9sfhHny6l6U/iN8g+C8F9Tej0Q6Uzxv9vn85v7tq9rTfiiYbe9locJ/Yqf0TPgvKv/I/k119qKn4p+2VHpX/ABXr0fij8GOzvZcGCfZoPRR/IF41ne/lm2PRFadJP24+jZ/EvS0X4v7Mt/cTbo+/o+LyyfvXrFq/ysvp7ER7pX8am8kvxjWjQfqK9R4Nzor+pm9IPkCjr+5fBLT9GQDGT/vE/pZPncvQr7F8GafcyUR9HU5APWxai/3ufqWR66PsW+g/c+v5N5/2sX978k+uj7Hfp37m9g3R++KZkk0rC1jg6zQbuLTcC52FwFCzWqUWorqSjRh5bPTpV+qg893yqOg7n8DUdEeHRR/8j+r/AMRS1/6f7OafyWEvPNJAulbxIPOf8GrfoO6Rn1HRHx0UbVHlj/jTX9YjT+SwFgNBD+Ipi6cjk0AD2XPvPuW6hJQyZbXmRJ8OpBDGGj1ntPMrHOW55NEVhGyokjl8Q1L44gWGxLgCeYFjt7FbTFSlyV2SaXBxafiCVoscru9w19y0S08X0KVbI1cSxh8jT1jg1g1IGjfWSpRqjDk45ylwcKlxlkjy0A2Gzj4rjz8nr3XFfFvB11tLJJKPHJYxbRw5ZtwPKElRGXKCtkuD6qMemdsQ3zR+d0jp4LqHbJkmw6YviY525AJWOaSk0jRF5WWbKiSOZxBTB8LjzZ4QPk39ytpltkV2LMSEvqTFJG4c3ZT6xf8ABXalcJldL5aLBoZczAVkNBsIAgCAIAgCAIAgCAIAgCAICiscgLKmZrtxI/3uJB9hBXu1NOCf8Hnz4ky2sK4nppo2nrWNdYXa9wa5ptqLHfyheROiyL6G2NkWup94jxNTQMLjNG4gaNY4Oc49gA+K5CicnhISsil1KWmeXFxO5JJ8p1XtpcGHPOS9cMxGOojD4nBwIGx1B7COR7l4M4ODw0b4yTXBEulX6mHzz8q16HvZTqOiNXom3qfJD/iqev8A0nNP5LDXnmkICh8a+vn9JJ87l71fbH4R58upelP4jfIPgvBfU3o9EOlM8b/b5/Ob+7ava0v4omG3vZaHCf2Kn9Ez4Lyr/wAj+TXX2oqfin7ZUelf8V69H4o/Bjs72XBgn2aD0UfyBeNZ3v5Ztj0RWnST9uPo2fxL0tF+L+zLf3E26Pv6Pi8sn716xav8rL6exEe6V/GpvJL8Y1o0H6ivUeDc6K/qZvSD5Ao67uXwS0/RkF4jgLKqdp/aPPqc4uHuIW+iWYRZnmsSZaeA8S08sDCZY2vDQHte4NIcBY6HcX5rybaJxk+DXCaaOl+l4P28P/cZ+ar9Ofsye5e56QV8UhtHJG49jXtJ9gK44yXVDKfQifSlATTxuH3ZNe4OadfaAPWteheJtfwU39ERzo+xuOlle2Y5WShvhHZrmk2v2A5jr5Fp1dMpxTj4K6ZJPDLKbjFORpPD/wBxn5rzPTn7M07l7kJ6TqyORkHVyMfZz75XB1tBvYrboYtOWUUXtNLB6dFG1R5Y/wCNc1/WJ3T+SwFgNBDcfjyzuP61iPZb4hbqHmBltWJEqoKoSsDhzGvceYWOcdrwaIvKNhRJEe4qqhZsY3vmPcLafH3LTp4/qKLpLGCAV75Janq4nublaA7KbDMdfgQl1j3YTO1wWOTrR8GvkIMrnO84k/FZ3JvqWpJEkw7haONtiFw6adfwu6/805zfIdPYpKcl0ZFxTOcMMkgB6xxdc6E8u5aaJt5TKbY46Es4crA+MM+8zS3a3kfwVV8GpZJ1SysHXVJacjiKsDIiy/hP0t3cz+CuphmWfYqtlhYK9xeW8sUY3vmPcNh+PsVmpfREaV5LKwZtoxfsWUvN9AEAQBAEAQBAEAQBAEAQBARHjLhD6WethIbKBZwdo2QDbXk4dq1abU+n9r6FNlW7lEDm4WrGGxp5D5tnD2tJXoLU1P8AUZ/Sl7CHhascbCnkHnWaPa4hHqa1+oelL2O1L0eTiEOD2GXnHsLcgHn73l0/Gha6O7DXBP0Hg9uCuG6qKrbJIx0TGB2a5Hh3aQG2B11IPZouaq+uUNq5O1VyUss7/SHhMtTAzqW5nRvuWjctII07baaLPpLIwl93ksug5Lg1+jjBpadsz5mlnWZA1p8azM2pHLx/cpau2M2lF5wcpg0uSZrGXhAVHi/CVU6qka2Mlr5HFr9MmVzibk8rX230XrV6mv01z0RjdUnItqNtgB2ABeSbEfSAq/jLhupfWPfFE57ZMpaW20OUNIP6uo3Omq9PTXwVaUnhoyW1y3ZRYWB0hhp4o3eMxjWm21wNV59kt020aYrCSK34m4YqXVkhjic9sjy5rhbL4Xafu2PavSo1FarSb6GadcnLgs7D4OrijYTcsY1pPblaB+C8uT3Ns1JYRAukDAJ5akSwxuka5jW+DqWuaTuOzUar0NJdCMNsngz3QbeUS3hKgfTUkUcmjhmLhvYuc51vVmssd81OxtF1cdscM4fSPg0tQ2J8LS/q84c1vjWdlsQOfi+9X6O2MG1LyV3QcsNG10e4TJTQP65uVz35g07hoaAL9hOuihq7Izn9vglTFxXJ5cZ8IGrd1sJAltZwdo14G2vJw29ilptT6f2y6HLat3KIJNwtWMNjTyHzbOHtaSt61NT/AFGb0pLwef8As5Vf8PL/AGCu+vV+4enL2N7A+G6v6RERFJHle1xe4ZQ0Agk3O+nIbqFt9exrOScK5buha2JULKiJ0Ugu14se0dhHeDY+peTCbhJSRraysFXYpwNVROPVt61nItIDrd7Sd/JdepXq62ueGZJUyXQ5h4cqv+Hl/sFW+vV+5EPTl7D/AGcqv+Hm/sFd9ev9yHpy9ifdHWDy00crpmlhkLcrT41mg6ns8b3LztXbGclt8GmmLiuSYLIXHG4goc7bjcKyuzY8kJw3IjdLWPiccjrHmOXrBWz7LEZ/ugb0mPzEWu0d4br7yVBaeB31ZEZxXGQy4ac8p5b2Pa4/huuztjFYQjW5cs3+CcGdm6yS5JNyTzJWJvJqxgsRjLBcB9IAgNLE6QSMIXYy2vKONJrDIZLeF9iS1w2O3sK2xsjNYZmcJReUbn6antbP67Nv7bLvow64OepLocHE8aawm7uskPIG5v3nkkrIwWEdUJS6jhXCXzS9bLuTfu7gO5YZScnlmlJJYRZ0EeVoC4dPRAEAQBAEAQBAEAQBAEAQBAEAQBAEAQBAEAQBAEAQBAEAQBAEAQBAEAQBAEAQBAEAQBAEAQBAYc26A4WLcPMl12PaNCiBHKjg5506x5HYXOt8VLdL3OKK9jcwngxkZBIUTpLqWmEYsAgPdAEAQGCgOfiOFMmFnAICMVXBLSdNuxMjB7YfwWxhuQgJRR0bYxZoQG0gCAIAgCAIAgCAIAgCAIAgCAIAgCAIAgCAIAgCAIAgCAIAgMBwQGMwQDOO0e1OQaeMxyuheKd4jkNsrnbDUX5HlflzU63FSW7lHJZa4NmnuGNzkFwaMx5E21PtUX14CPoSDtHtXORlH0HBDozC9uaAw54G5CHMmbodMOcBuQgDXA7J0ALx7EGTDnaEjsTycycHgjEXz0jXzPzPLngk2BsHEDQAclfqIKM8JcEK5ZjyaGM1FVS4dK98wdMHjK9gBs0vaA2xaBtfkp1xrnaljgjJyjDJKqeW7W6gkgfBZmsMtTPUlcOmA4HaxQBzgN7BFyCP0uISOxOWHPeJsLXNbpYOu3W9r8zzV8oRVKl5yVqWZ4JC119lQWBrgdkBH+KsQkhkpBG/KJJ2sfoPCYSLjUaepX0wUlLPhFdkmsYMcXYjJC2nML8ueojY61jdhvcag9iUVqTlleBZLGMe5IA8HYgqgnkyXWQ6Ya4HZAM47QgMdYO0e1AfTXX2QHyZB2j2ocyfQKHTBeNri6HMguA3Q6Zc4DdAR6oxGQYnHDntEYC8t0sXZnC97X2A5q9QTpcvOStye/BvzRzGpjcyRogDTnZ95zjfKRpttz5KtOOxprklznqdFzwNyFBckgHA7IDAkHaPau4YPtcAQBAEAQBAEAQBAEAQBAEAQBAEBFeFR/vmIelZ8HLTf+OHwVQ7pHnR/wBK1noGfKxdkv8AQj8nF3v4OXwVwxDVUjJKgOkJzNYC9wbG1riLNAPbc+tW6m+ULHGPBCqtSjlnmJHHCKtjiXCKUxszG5yNkjsL+sqWF9RF+6yP9to38ShFRPQ00hJhdCXuaCQHFrNL28nvKqg9sJzXXJKXLimeWLYFBSVdCaePJmlObwnG9stvGJ7SpQtnZXPc/AlBRlHB0eHx/wCp1/8AU/IVVb+GH9nY98gw2xiQ/wD1R84Xcf8ATr/kP9z+iNYSaCSDrsQfnnkc8uu55eBmIADWHQdl/gtE/WjLbWuCuLg1mXUlnAQkFL/OZ8ud3U5/H6nTLf3/APiyy6nbv4/v5Las7eTd4joqWRjTW5cjT4Jc8sFyO4i502UKpTT+wlNRa+4iNBPSx19OMOcQ15e2YAvyOGW7fH3N77dgWuSslVL1fHQpTiprabFDgrKuvrRMXGNj2Hqw4ta5zmkZjY8g33qM7XCqG3qzqjum8m7gEApq+pp4riHqmvDCSQ1xte1/OPu7FC176ozfXJKPEnFHh0d4NCYI6gs/ng6QB13bXLdr227l3V2S3OPjg5TFYyccaYJP6f8AxGK5f9yvj/BD/bfydnG+FaWGkkmijLJGMztc177hwseblTXqJysUZPhsnKtKOUedc41kmHRTkmOaIyStBLc7hFmF7d495Uo/6anKPVPg5J7nFPyZxjCIqCakkpGmMvnbG+znEOY7cEOJXK7HbGanzxk7KKi1j3PuHDY66vqxVAvbD1bY25nBrQ4EnxSNdPeuObqqi4echJSk8mcDw+OmxSaOFuVgpwQLk6lzL6kkrtk5Toi5e4ikptL2Nvo2+wt89/zKvWfk/wDBKntMcBj7Z/8Aql/BNT+j/ijlXn5Pjj6FsjqNjxdr6hrXDa7XWBFx3FS0rwptewt8fJq8XYRDBBTQxMyxuqmXbdxvmDg7Um+ylp7JSnKT67TlkUkkvc8+LMAgoaf6RStMcsb2Frg953dYggk6JRbOyW2fK5FkFFZR6cTyRSV8cVY/LTtg6wtLi1pkLnDW25sPd5UpUo1NwXORPDklLpg8MAbD9PZ+jM/UBjvpHj9Xexy2z/evb8Oa7a5ek/V6+Pc5DG/7THDHD0VW6pdUZntZUStYzM4Mab3c6wO5uPYu32uCio+wrgpZydzFMDoI4Y21DWtjjzdXmkc2xeczgPCu65HeqIW2uTcerLJQhjk4GDVFMzEYW4e49W9r2yjw8hIaXNIz7nTf81fZGbpbs6orjtU0onvguA09XU1pnjzls7g3wnCwJcfukLlls4QgovwIwUpPJmheaR+IwwEiOGISRAkuyOMZJtfv+AXJJTUJPy+Qvt3JHKhiw0UrXTuL6l7Mxyve6TrHC+wNgb9vrVr9bfiK+1Efs289TerBL9Gwz6RfrPpMd83jWzeDe/PLbfVQjtc7NvTDJPO2OTs9I/2P+sj+Kp0n5P6ZO7tNPG8OjqcVjjmbmZ9Hva5Goe+2oIKnVOUKG4/uIyinPn2PaenbFilGxgs1kD2tG9mgOAFz3KKe6iTfudaxNL+DU4fwaGvdUy1bTI8TvY27nANY21gA0jtU7bJVbVDjhEYQU8uR7cU4S2lpWMpmPbAZmuqRGXFxjIs46km1gPd3qNNm+bcuuOMkpx2xwuh9YHh+FSSMdTZDI0hzRnkDw5puDlcdbW7EsnqEsS6HIRrfQmSyF4QBAEAQBAEAQBAEAQBAEAQBAEBDmyS0NXUuNPNMyctex0Lc1rA3Dhy39y1tRtrityWPcpy4yfB84BHO+tqJp4XRCSEZQdRYEAC40zWbcjdLXBVxhF5wxDLk20dHgGnfFQxtka5jgX3a4Frhd5I0PcoaqSlY2v4JVLETgtoJf0dXM6qTO+dxa3I7M5uePUC1yNDqOxX+pH1YPPRFe17GdPFKCZhpKmBhe6BmWSPZxa5gBtfmLnRUwnFqUJPCfklJPiS8HPxTFjUVdDeCeHLKfrmZc18u2utre9WQr21z5T48EZSzJcG7K6WirqiXqJZo6gMymFuYtLBYgjl/49UViyqMdyTWepJ5jJvB84I2eXEXzzQPiY+AtZm5ND2gBxGzjYm26WOMaVGLzyI5c8tGthETsNLo5KJ81nExzQxte5zCdA7mCP8AXaZ2NXcqeP4ZyP2cYyS7Cq4zx5zHJFqRllblfpzt2LHOO14zkti8oj/FlG/6TBO6F1RDG1wdG0ZiHHZ2Q+Ny/srRRJbJRzh+5XYnuTxk1JKl1TWUZZS1ETInPzF8WVoDmi22g296mkoVyzJPJzO6Swjp8O0z21tc5zHBr3R5CQQHAB17E7+pVWyTrgl4JQT3MxSUr/0pO8tcGOha0OscpPg3AOxO6OS9FLzkJfezX4PfLSgUksEuj3kStF4S03cCXcr7esKWo2z+9NfArzH7WjjjDpv0RNH1UmczXDMjsxGdmoba5GhV2+Prp54x/grw/TfydPEcSnq4DTQ0k7DIA1z5m5GNbpc9/wDryKqEIQlvclx7EnJyW1I9cXwySnfRzQsdM2laY3Nb45aWZMwHPnp5FyuampRk8Z5Oyi0014PKsllxCanDaeaGOGUSvfM3J4uzWi+t12KjVGXKbaxwHmbXHQ9qiOahrJp2QvmiqA3MI9ZGPYLeLzBufb3a8TjZWot4a9w8xk31TPjAnvmxGWcwTRMdAGjrWFuoczTs7V23EKlHKbz4Ecubf8GvgNVPh8RpnUk8j2vcWOjAMbw43BLvuqVsY2y37kjkW4LGDZ6Oi4sqesFn/SH5gNg6zcw9t1HV4zHHsdp8/JucZ0Uj2wSwsLzBM2QsHjOaN7d+gUNPNJtPjKwSsTeGvBo8QTPq4qZ7IJ2ltVGXNewh7WtvdxAvZuu6lUlXKSbXaRlmSXHk3eP6Z8lE9sbHPcXMs1oLjo4X0ChpZKNmX/JK1ZjwavEuFuFRFVNgFQ1rMkkRALrXJD2g7kFx/wBaidVi2ODeOepGUeVLGTpYRjfWvEYpamIWJzSR5GC3K991XZXhZ3Jk4zzxg1uCaZ8banrGObmqZHNzAi7TlsRfcd6lqJJuOPZEak1n5NTialc2tiqHwOqYWxlmRjQ8sfcnNkO99PZ3BTpknW4J4eTk19yeMnjHO+oxCle2mqImRNkBMkZa0ZmG22gXWlCqSck2zieZp4PDCMXNPU1oEE8uadxvEzMBYu0JvopWV7oQeUuPJyM8Slx5OjhGDyTfS5alvVOq25Ay9yxgaWgnv1Gncq7LIx2xjyo+ScYt5b8mngtS+hYIpaCV0jdOtp42vEg5OLt727VO1K17lPh+GRi9nDib3EsUlTBTzxRPzRSslMThlkytOot+ttoq6WoSlFvqsZJTTaTwcvimuqK2HJFRzta1zXPMjbONjYBrdzqbm3YraYwqlmUk/ghNyksJHTx6OWGtiq2RPmYIjE9sYu9puSDl5jX3KqpxlW628POSUk1LcjMrXy4jSTCORrDA7NmaRkLg4hrjs12trImo1SjnnJ3rNM16J82GyTtNPLNFLI6Vj4RmILrXa5vK1hqpSUbknuw0scnFmDfB1TxEep636LVePkydX/OeLfPlv4vK/aqvRW7buXyS38ZwyP4tmrnxCCjmhkbI1xmkjEeVo38Ib8jbuV9eK09001joit/d0RPFiNBlAEAQBAEAQBAEAQBAEAQBAEAQGLIBZcBldBiyAWQHA4iw6SWoo3xtu2KQuebgWBy8iddjsr6pxjCaflFc1lpnfss5YF0BALIDKAwuAIAugWQCyYAQGUBiy4DK6DFkBwcRrq0SObBTRubsyR0oA2GpZvob6dyvhCrGZP8A9FblPOEj34Ywg0sRD3ZpJHukkcNi91r27tAo3Wb5cdFwjsI7UdhVEzFlzAMroMWXMAWXQZQGEAsgOBw3h0kM1W6RthLMXs1Bu3XXQ6b81fdOMlFLwiuCabJAqCwxZcAsugWQCyAWQGUBiyAIDK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3C4146"/>
              </a:solidFill>
            </a:endParaRPr>
          </a:p>
        </p:txBody>
      </p:sp>
      <p:sp>
        <p:nvSpPr>
          <p:cNvPr id="3" name="AutoShape 4" descr="data:image/jpeg;base64,/9j/4AAQSkZJRgABAQAAAQABAAD/2wCEAAkGBxQQERUUEBQUFhUVGBgYFRgVFxgXFRUVFxYYGBcXGxgZHCgjGBslGxUVITEhJSkrLi4uFx8zODM4NygtLisBCgoKDg0OGxAQGywkICQsLywsLCwsLCwsLCwsLSwsLCwsLCwsLCwsLCwsLCwsLCwsLCwsLCwsLCwsLCwsLCwsLP/AABEIAG8BxQMBEQACEQEDEQH/xAAbAAEAAgMBAQAAAAAAAAAAAAAABgcBBAUDAv/EAE0QAAEDAgQCBAoGBQkHBQAAAAEAAgMEEQUSITEGQQcTUWEiMnFyc4GRobGyFDM0QsHRFVJTs8IXIzWDkqLD0vAWJFRigpPxJUNEZHT/xAAZAQEAAwEBAAAAAAAAAAAAAAAAAgMEAQX/xAAxEQACAgEDAwMDBAEDBQAAAAAAAQIDEQQSITEyQRNRcRQiM0JSYYHBI0NyJDSRofD/2gAMAwEAAhEDEQA/ALxQBAEAQBAEAQBAEAQBAEAQBAEAQBAEAQBAEAQBAEAQBAEAQBAEAQBAEAQBAEAQBAEAQBAEAQBAEAQBAEAQBAEAQBAEAQBAEAQBAEAQBAEB51E7Y2l7yGtaCXE7ADcok28IZK9xfpFcXEUsYDf15LknvDQRb1kr0K9DxmbM0r/2nPouPqprwZMj23F25QCR/wApHPy3Vs9HXt4Iq+WeS1QvKNZwuJ+KI6EAEF8jhdrAbadrj90K+miVvToV2WKJBanj+rcfA6tg7A2/tLibrdHRVrqUO+RLeBeI5KxsjZgM0eXwmiwcHZtCORGX3rHqqFU04+S6qbkuSI8U8SVQq5GtlfGI3lrWtNhYbEj7199e1baNPW602s5KLLJKRZOAVbpqaKSQWc9gLuWvbbv39a822KjNpGqLykzoKskEAQBAEAQBAEAQBAEAQBARnjnHn0cTOpAzyOIuRcNAFybczqFp01Ksl93RFVs3FcHzwLxBJWRyCa2eMjwgLBwcDbTt8E+5NVSq5Lb5FU3JckoWYtCAIAgCAIAgCAIAgCAIAgCAIAgCAIAgCAIAgCAIAgCAIAgCAIAgCAICHdJ1WWUrWD/3HgO81oLre0NWzRRzZn2Kb39pEOCuH21srxISI4wC7Lu4uJyi/IaH2LZqb3UuOrKKoKT5LFoOE6SFwcyEZmm4Li55BGx8ImxXmy1FkurNSrivB21STKQ4oqzLVzvJ++5o7msOUe4L3KIqNaRgseZMnmB8CU4iY6oDpHuaC4ZnNa0kXsA0jbvXn26ueWo8I0RpjjklGH4bFTtywsaxpNyG8z2k81llNzeZMuUUuh5VuCU8zw+WFj3DmRrptft9a7GycVhM44p8s3wLbKBIygCAIAgCAIAgCAIAgCAIAgIF0reJB5z/AINW/Qd0jPqOiPjoo2qPLH8Hpr+sRp/JYCwGgIAgCAID5c8DcoAHg80BlACbIDAeO1AfV0AQBAEAQBAEAQBAEAQBAEAQBAEAQBAcfiHiKKiaDJcud4rG+Me/XYd5VtVMrXwQnNR6kNm6SZb+BBGB/wAznOPustq0C8soeofsfH8o8/7KL+9+a79DD3Y+ofsbFB0jPMjRNEwMJAJaXXaCd9b3t2KM9CkvtZ1X88oneJVgghfK4EhjS4gbmw2XnwjukomiTwslS8S8UPrg1r42MDHEtykk6i1iTv7F7FGnVTfJjnY5+Dz4b4jfQ9Z1bGO6zLfNfTLmtax/5il1CtxlnIWOB36bpIkzDrYWZL+FlLg4DmRcm/kWeWhWHtZar35R2+L+LzRyNjjYHOLQ8lxIABJAAA3OhVGn0vqrLZOy3b0Kvqpese9xFs7nOIGwzEn8V60VhYMmcsl7ekacC3VRaed+axPQw92Xeu/YlXB3E5rg8PYGPjsTlN2kOvYi+x0OiyajT+ljD4ZdXZvOdxLxw6mqDDHE1wZbOXEi5IBs222hGpv5FbTpN8NzZGd214RLcOqxNEyVt7PaHAHcXF7LJKLi2mXJ5WSIcR8dmnmdFDG12Q2c55Ns3MADs2vda6dHvjukymd2HhI5X8o8/wCyi/vfmrvoYe7K/qH7D+Uef9lF/e/NPoYe7O/UP2A6SJ+cMXtd+a59DD3Y+ofsdXC+kWN7g2ojMd/vNOdo8osCB5LqqeiklmLyTjen1JtG8OALSCDqCNQQdiFiLzwxCujgjMkrg1o3J9wA5nuUoxcnhHG0llkGr+kjW0EOn60h1P8A0t29q2x0P7mZ3qPZGKHpINwJ4RbmY3aj/pdv7V2Wh4+1haj3ROcOr46iMSQuDmnmOR5gjke5YZQcHhmhSTWUbD3hoJJAA1JOwA3JUTpB8V6RWMcW08fWW++45WnyCxJHlst1ehk1mTwZ5Xrwcz+Uef8AZRf3vzVv0EPdkfqH7HG4j4mkrgwSMY3ISRlvrcAa3PcrqdOqm2mVzscyTdFG1R5Y/wCNZdf1iXafyWAsBoCAIAgI5jONkEshNraF3O/MD81qqpWMyKJ2+EcyLDZpfCyuN+biBf8AtHVWuyEeCtQlLk+XxzU51zM+B9mhXcwmPugzb/T8mSwAzdvZ6u1VLTrP8E3c8GrHTTVHhAOf3k6e829is3QhwQxKXJiWmmg1IczvB09o0XVKE+A1KPJ0sOxw3Ak9qzW07eV0Lq7N3DJHFIHC4VBafaAIAgCAIAgCAIAgCAIAgCAIAgCApPiyuM1ZM4nQPLG9zWEtHwJ9a9vTwUa0jDY8yZL8G6PY3RNdUPkzuAJawgBtxe2oJJWOzWy3fai6NCxlm9/J3S/rTf22/wCVV/W2fwS9CJWFXGGve0bNc4DyAkBeonlJmXGHgvqeFsjS14Ba4EOB2IOhC8BNp5RvxlFY8c8NQ0bI3Q5/DeQQ51wBa+ml/aV6mlvnY2pGW2Ciso8OBuHoq0zdcXjq+ry5CB42e97g/qhS1N8qsbfJyqClnJL6XgGkY8O/nHWN7PcC0kdoAF/IsctZY1jgvVMU8nRx3hqCsLTMHBzdA5hs63YdwQqqr519pKVal1KcxGIRyyNbezHvaL72a4gX9i9qLzFNmFrDwWXF0e0paDmm1APjN/yrzPrbP4Napid3A8Bho2uEIPhauc43cbba9gudO9Z7bZWPMiyMFHoVbxv9vn85v7tq9bS/iiY7e9locKfYqf0TPgvKv/JL5Ndfaip+KftlR6V/xXrUfij8GOzuZN8O4DppIY3udNd7GuNnNtdzQT93vWGessUmuDQqYtEP4vwplJU9VEXFuRrvCIJub32A7Ft09rshuZRZFReESHhjgyCqpGSvdK17s98pbbwXuaNC08gFmv1U4TcV0La6lKOWR7ivADQyhubMx4uwkWOhsQe8ae1aKLvVjnyVWQ2vBOujWsMlIWO16p5aPNIDh8xHqWHWRUbMryaKXmJEukHFjPUmMH+bhOUDkX/ed5b+D6u9a9JVthu8spunl4N/hfgYTxNlqHvaHi7GssDl5Ekg772Crv1bjLbAlClNZZ9cT8CtghdLTveQwXe19ico3IIA23sUo1jlJRkJ04WUc/o9xUw1QjJ8CbwSOQf9w+X7vr7lZrK90N3lEaZYlglnSVWmOkDGm3WvDT5oBcfbYD1rHo4KVmX4LrniJBOFcANdKW5srGC73AXOp0A7zr7CvQ1F/pLPlmeuG54Jy3o7pbaumP8A1N/yLD9bZ/Bo9CJGeOOG4qJsRhLznLgc5B2AtawHatOlvna2peCq2tRSwdXoo2qPLH/Gqdf1iT0/ksBYDQEBgutugOfide1sTyxzS61hYgm50v71ZXBuSyQnJJHB4doxJIS7UMF7dpO3wK03ycY4RRVHLyyXrEajyqIGyNLXC4O66m08o41ngjlNw+/rbPt1YO9/GHIW5LVLULbx1KFU88kna0AWAsBsByWQ0GHsDgQRcHcHmn8gg+LUnVSuYNuXkP5fgt8Jb4cmOS2y4OjwzivgASnKRp4WnxWN1yXg1KcfcksczXbEHyKHTqSPRAEAQBAEAQBAEAQBAEAQBAEAQFC4p9dL6R/zle9DsXx/g8+Xc/kviPYeQLwWb10PpDpQeI/WSee/5ivfh2r4/wAHnvuL7C8A9Ag/Sr9TB55+VbdD3sz6jojV6Jt6nyQ/4qnrv0nNP5LDXnmkICh8a+vn9JJ87l71fbH4R58+pelP4rfIPgvBfU3o9EOlM8b/AG+fzm/u2r2tL+KJht72Whwn9ip/RM+C8q/8j+TXX2oqfin7ZUelf8V69H4o/Bjs72XBgn2aD0UfyBeNZ3v5Ztj0RWnST9uPo2fxL0tF+L+zLf3E26Pv6Pi8sn716xav8rL6exEe6V/Gp/JL8Y1p0H6ivUeDc6K/qZvSD5Aoa7uXwS0/RkBxrWon9LJ87lvq7F8IzS7mWHTcfUrGNaGzeC0DxG8hb9Zec9HY34NKviuBU8fUr2OaWzeE0jxW8xb9ZFo7E88B3xaK7wYkVEJG4lj+dq9KxfY1/Bnh1RPOlX6qHz3fKvP0Hc/gv1HRHh0Ub1H9X/iKWv8A0nNP5LCXnmkgXSt4kHnP+DVv0HdIz6joj46KNqjyx/xpr+sRp/JYCwGg0cVxAQMudSdGjtP5KdcHN4ITltRFi6aqdzcezZrfwC2fZWjP90z1kwKYC+UHyEXXFfBnXVI6XC8D2l5c0gG24tci/b5VVqJJ4wTpTWckgWYvPl7w0Ek2A1JQ5k4dLxCHS5XNAYTYG+o7L+VaJadqOSpW88neWcuCAjWO4bLJNmY24IA5aW7VqpsjGOGUWQk5cHj/ALOS2vdl+y5+NlP6iOSPoyNE9ZTvsbtPZyI/FSajYuCOZQZ38IxcSeC7RyxTg4vBpjLcsnZBUSRlAEAQBAEAQBAEAQBAEAQBAULin10vpH/OV70O1f8A3g8+Xd/ZfEew8i8Fm9dD6Q6UHiP1snnv+Yr34dq+P8HnvqX4vAPQIL0q/UweeflW3Q9zM+o6I1uibep8kP8Aiqev/Sc0/ksNeeaQgKHxr6+f0knzuXvV9sfhHny6l6U/iN8g+C8F9Tej0Q6Uzxv9vn85v7tq9rTfiiYbe9locJ/Yqf0TPgvKv/I/k119qKn4p+2VHpX/ABXr0fij8GOzvZcGCfZoPRR/IF41ne/lm2PRFadJP24+jZ/EvS0X4v7Mt/cTbo+/o+LyyfvXrFq/ysvp7ER7pX8am8kvxjWjQfqK9R4Nzor+pm9IPkCjr+5fBLT9GQDGT/vE/pZPncvQr7F8GafcyUR9HU5APWxai/3ufqWR66PsW+g/c+v5N5/2sX978k+uj7Hfp37m9g3R++KZkk0rC1jg6zQbuLTcC52FwFCzWqUWorqSjRh5bPTpV+qg893yqOg7n8DUdEeHRR/8j+r/AMRS1/6f7OafyWEvPNJAulbxIPOf8GrfoO6Rn1HRHx0UbVHlj/jTX9YjT+SwFgNBD+Ipi6cjk0AD2XPvPuW6hJQyZbXmRJ8OpBDGGj1ntPMrHOW55NEVhGyokjl8Q1L44gWGxLgCeYFjt7FbTFSlyV2SaXBxafiCVoscru9w19y0S08X0KVbI1cSxh8jT1jg1g1IGjfWSpRqjDk45ylwcKlxlkjy0A2Gzj4rjz8nr3XFfFvB11tLJJKPHJYxbRw5ZtwPKElRGXKCtkuD6qMemdsQ3zR+d0jp4LqHbJkmw6YviY525AJWOaSk0jRF5WWbKiSOZxBTB8LjzZ4QPk39ytpltkV2LMSEvqTFJG4c3ZT6xf8ABXalcJldL5aLBoZczAVkNBsIAgCAIAgCAIAgCAIAgCAICiscgLKmZrtxI/3uJB9hBXu1NOCf8Hnz4ky2sK4nppo2nrWNdYXa9wa5ptqLHfyheROiyL6G2NkWup94jxNTQMLjNG4gaNY4Oc49gA+K5CicnhISsil1KWmeXFxO5JJ8p1XtpcGHPOS9cMxGOojD4nBwIGx1B7COR7l4M4ODw0b4yTXBEulX6mHzz8q16HvZTqOiNXom3qfJD/iqev8A0nNP5LDXnmkICh8a+vn9JJ87l71fbH4R58upelP4jfIPgvBfU3o9EOlM8b/b5/Ob+7ava0v4omG3vZaHCf2Kn9Ez4Lyr/wAj+TXX2oqfin7ZUelf8V69H4o/Bjs72XBgn2aD0UfyBeNZ3v5Ztj0RWnST9uPo2fxL0tF+L+zLf3E26Pv6Pi8sn716xav8rL6exEe6V/GpvJL8Y1o0H6ivUeDc6K/qZvSD5Ao67uXwS0/RkF4jgLKqdp/aPPqc4uHuIW+iWYRZnmsSZaeA8S08sDCZY2vDQHte4NIcBY6HcX5rybaJxk+DXCaaOl+l4P28P/cZ+ar9Ofsye5e56QV8UhtHJG49jXtJ9gK44yXVDKfQifSlATTxuH3ZNe4OadfaAPWteheJtfwU39ERzo+xuOlle2Y5WShvhHZrmk2v2A5jr5Fp1dMpxTj4K6ZJPDLKbjFORpPD/wBxn5rzPTn7M07l7kJ6TqyORkHVyMfZz75XB1tBvYrboYtOWUUXtNLB6dFG1R5Y/wCNc1/WJ3T+SwFgNBDcfjyzuP61iPZb4hbqHmBltWJEqoKoSsDhzGvceYWOcdrwaIvKNhRJEe4qqhZsY3vmPcLafH3LTp4/qKLpLGCAV75Janq4nublaA7KbDMdfgQl1j3YTO1wWOTrR8GvkIMrnO84k/FZ3JvqWpJEkw7haONtiFw6adfwu6/805zfIdPYpKcl0ZFxTOcMMkgB6xxdc6E8u5aaJt5TKbY46Es4crA+MM+8zS3a3kfwVV8GpZJ1SysHXVJacjiKsDIiy/hP0t3cz+CuphmWfYqtlhYK9xeW8sUY3vmPcNh+PsVmpfREaV5LKwZtoxfsWUvN9AEAQBAEAQBAEAQBAEAQBARHjLhD6WethIbKBZwdo2QDbXk4dq1abU+n9r6FNlW7lEDm4WrGGxp5D5tnD2tJXoLU1P8AUZ/Sl7CHhascbCnkHnWaPa4hHqa1+oelL2O1L0eTiEOD2GXnHsLcgHn73l0/Gha6O7DXBP0Hg9uCuG6qKrbJIx0TGB2a5Hh3aQG2B11IPZouaq+uUNq5O1VyUss7/SHhMtTAzqW5nRvuWjctII07baaLPpLIwl93ksug5Lg1+jjBpadsz5mlnWZA1p8azM2pHLx/cpau2M2lF5wcpg0uSZrGXhAVHi/CVU6qka2Mlr5HFr9MmVzibk8rX230XrV6mv01z0RjdUnItqNtgB2ABeSbEfSAq/jLhupfWPfFE57ZMpaW20OUNIP6uo3Omq9PTXwVaUnhoyW1y3ZRYWB0hhp4o3eMxjWm21wNV59kt020aYrCSK34m4YqXVkhjic9sjy5rhbL4Xafu2PavSo1FarSb6GadcnLgs7D4OrijYTcsY1pPblaB+C8uT3Ns1JYRAukDAJ5akSwxuka5jW+DqWuaTuOzUar0NJdCMNsngz3QbeUS3hKgfTUkUcmjhmLhvYuc51vVmssd81OxtF1cdscM4fSPg0tQ2J8LS/q84c1vjWdlsQOfi+9X6O2MG1LyV3QcsNG10e4TJTQP65uVz35g07hoaAL9hOuihq7Izn9vglTFxXJ5cZ8IGrd1sJAltZwdo14G2vJw29ilptT6f2y6HLat3KIJNwtWMNjTyHzbOHtaSt61NT/AFGb0pLwef8As5Vf8PL/AGCu+vV+4enL2N7A+G6v6RERFJHle1xe4ZQ0Agk3O+nIbqFt9exrOScK5buha2JULKiJ0Ugu14se0dhHeDY+peTCbhJSRraysFXYpwNVROPVt61nItIDrd7Sd/JdepXq62ueGZJUyXQ5h4cqv+Hl/sFW+vV+5EPTl7D/AGcqv+Hm/sFd9ev9yHpy9ifdHWDy00crpmlhkLcrT41mg6ns8b3LztXbGclt8GmmLiuSYLIXHG4goc7bjcKyuzY8kJw3IjdLWPiccjrHmOXrBWz7LEZ/ugb0mPzEWu0d4br7yVBaeB31ZEZxXGQy4ac8p5b2Pa4/huuztjFYQjW5cs3+CcGdm6yS5JNyTzJWJvJqxgsRjLBcB9IAgNLE6QSMIXYy2vKONJrDIZLeF9iS1w2O3sK2xsjNYZmcJReUbn6antbP67Nv7bLvow64OepLocHE8aawm7uskPIG5v3nkkrIwWEdUJS6jhXCXzS9bLuTfu7gO5YZScnlmlJJYRZ0EeVoC4dPRAEAQBAEAQBAEAQBAEAQBAEAQBAEAQBAEAQBAEAQBAEAQBAEAQBAEAQBAEAQBAEAQBAEAQBAYc26A4WLcPMl12PaNCiBHKjg5506x5HYXOt8VLdL3OKK9jcwngxkZBIUTpLqWmEYsAgPdAEAQGCgOfiOFMmFnAICMVXBLSdNuxMjB7YfwWxhuQgJRR0bYxZoQG0gCAIAgCAIAgCAIAgCAIAgCAIAgCAIAgCAIAgCAIAgCAIAgMBwQGMwQDOO0e1OQaeMxyuheKd4jkNsrnbDUX5HlflzU63FSW7lHJZa4NmnuGNzkFwaMx5E21PtUX14CPoSDtHtXORlH0HBDozC9uaAw54G5CHMmbodMOcBuQgDXA7J0ALx7EGTDnaEjsTycycHgjEXz0jXzPzPLngk2BsHEDQAclfqIKM8JcEK5ZjyaGM1FVS4dK98wdMHjK9gBs0vaA2xaBtfkp1xrnaljgjJyjDJKqeW7W6gkgfBZmsMtTPUlcOmA4HaxQBzgN7BFyCP0uISOxOWHPeJsLXNbpYOu3W9r8zzV8oRVKl5yVqWZ4JC119lQWBrgdkBH+KsQkhkpBG/KJJ2sfoPCYSLjUaepX0wUlLPhFdkmsYMcXYjJC2nML8ueojY61jdhvcag9iUVqTlleBZLGMe5IA8HYgqgnkyXWQ6Ya4HZAM47QgMdYO0e1AfTXX2QHyZB2j2ocyfQKHTBeNri6HMguA3Q6Zc4DdAR6oxGQYnHDntEYC8t0sXZnC97X2A5q9QTpcvOStye/BvzRzGpjcyRogDTnZ95zjfKRpttz5KtOOxprklznqdFzwNyFBckgHA7IDAkHaPau4YPtcAQBAEAQBAEAQBAEAQBAEAQBAEBFeFR/vmIelZ8HLTf+OHwVQ7pHnR/wBK1noGfKxdkv8AQj8nF3v4OXwVwxDVUjJKgOkJzNYC9wbG1riLNAPbc+tW6m+ULHGPBCqtSjlnmJHHCKtjiXCKUxszG5yNkjsL+sqWF9RF+6yP9to38ShFRPQ00hJhdCXuaCQHFrNL28nvKqg9sJzXXJKXLimeWLYFBSVdCaePJmlObwnG9stvGJ7SpQtnZXPc/AlBRlHB0eHx/wCp1/8AU/IVVb+GH9nY98gw2xiQ/wD1R84Xcf8ATr/kP9z+iNYSaCSDrsQfnnkc8uu55eBmIADWHQdl/gtE/WjLbWuCuLg1mXUlnAQkFL/OZ8ud3U5/H6nTLf3/APiyy6nbv4/v5Las7eTd4joqWRjTW5cjT4Jc8sFyO4i502UKpTT+wlNRa+4iNBPSx19OMOcQ15e2YAvyOGW7fH3N77dgWuSslVL1fHQpTiprabFDgrKuvrRMXGNj2Hqw4ta5zmkZjY8g33qM7XCqG3qzqjum8m7gEApq+pp4riHqmvDCSQ1xte1/OPu7FC176ozfXJKPEnFHh0d4NCYI6gs/ng6QB13bXLdr227l3V2S3OPjg5TFYyccaYJP6f8AxGK5f9yvj/BD/bfydnG+FaWGkkmijLJGMztc177hwseblTXqJysUZPhsnKtKOUedc41kmHRTkmOaIyStBLc7hFmF7d495Uo/6anKPVPg5J7nFPyZxjCIqCakkpGmMvnbG+znEOY7cEOJXK7HbGanzxk7KKi1j3PuHDY66vqxVAvbD1bY25nBrQ4EnxSNdPeuObqqi4echJSk8mcDw+OmxSaOFuVgpwQLk6lzL6kkrtk5Toi5e4ikptL2Nvo2+wt89/zKvWfk/wDBKntMcBj7Z/8Aql/BNT+j/ijlXn5Pjj6FsjqNjxdr6hrXDa7XWBFx3FS0rwptewt8fJq8XYRDBBTQxMyxuqmXbdxvmDg7Um+ylp7JSnKT67TlkUkkvc8+LMAgoaf6RStMcsb2Frg953dYggk6JRbOyW2fK5FkFFZR6cTyRSV8cVY/LTtg6wtLi1pkLnDW25sPd5UpUo1NwXORPDklLpg8MAbD9PZ+jM/UBjvpHj9Xexy2z/evb8Oa7a5ek/V6+Pc5DG/7THDHD0VW6pdUZntZUStYzM4Mab3c6wO5uPYu32uCio+wrgpZydzFMDoI4Y21DWtjjzdXmkc2xeczgPCu65HeqIW2uTcerLJQhjk4GDVFMzEYW4e49W9r2yjw8hIaXNIz7nTf81fZGbpbs6orjtU0onvguA09XU1pnjzls7g3wnCwJcfukLlls4QgovwIwUpPJmheaR+IwwEiOGISRAkuyOMZJtfv+AXJJTUJPy+Qvt3JHKhiw0UrXTuL6l7Mxyve6TrHC+wNgb9vrVr9bfiK+1Efs289TerBL9Gwz6RfrPpMd83jWzeDe/PLbfVQjtc7NvTDJPO2OTs9I/2P+sj+Kp0n5P6ZO7tNPG8OjqcVjjmbmZ9Hva5Goe+2oIKnVOUKG4/uIyinPn2PaenbFilGxgs1kD2tG9mgOAFz3KKe6iTfudaxNL+DU4fwaGvdUy1bTI8TvY27nANY21gA0jtU7bJVbVDjhEYQU8uR7cU4S2lpWMpmPbAZmuqRGXFxjIs46km1gPd3qNNm+bcuuOMkpx2xwuh9YHh+FSSMdTZDI0hzRnkDw5puDlcdbW7EsnqEsS6HIRrfQmSyF4QBAEAQBAEAQBAEAQBAEAQBAEBDmyS0NXUuNPNMyctex0Lc1rA3Dhy39y1tRtrityWPcpy4yfB84BHO+tqJp4XRCSEZQdRYEAC40zWbcjdLXBVxhF5wxDLk20dHgGnfFQxtka5jgX3a4Frhd5I0PcoaqSlY2v4JVLETgtoJf0dXM6qTO+dxa3I7M5uePUC1yNDqOxX+pH1YPPRFe17GdPFKCZhpKmBhe6BmWSPZxa5gBtfmLnRUwnFqUJPCfklJPiS8HPxTFjUVdDeCeHLKfrmZc18u2utre9WQr21z5T48EZSzJcG7K6WirqiXqJZo6gMymFuYtLBYgjl/49UViyqMdyTWepJ5jJvB84I2eXEXzzQPiY+AtZm5ND2gBxGzjYm26WOMaVGLzyI5c8tGthETsNLo5KJ81nExzQxte5zCdA7mCP8AXaZ2NXcqeP4ZyP2cYyS7Cq4zx5zHJFqRllblfpzt2LHOO14zkti8oj/FlG/6TBO6F1RDG1wdG0ZiHHZ2Q+Ny/srRRJbJRzh+5XYnuTxk1JKl1TWUZZS1ETInPzF8WVoDmi22g296mkoVyzJPJzO6Swjp8O0z21tc5zHBr3R5CQQHAB17E7+pVWyTrgl4JQT3MxSUr/0pO8tcGOha0OscpPg3AOxO6OS9FLzkJfezX4PfLSgUksEuj3kStF4S03cCXcr7esKWo2z+9NfArzH7WjjjDpv0RNH1UmczXDMjsxGdmoba5GhV2+Prp54x/grw/TfydPEcSnq4DTQ0k7DIA1z5m5GNbpc9/wDryKqEIQlvclx7EnJyW1I9cXwySnfRzQsdM2laY3Nb45aWZMwHPnp5FyuampRk8Z5Oyi0014PKsllxCanDaeaGOGUSvfM3J4uzWi+t12KjVGXKbaxwHmbXHQ9qiOahrJp2QvmiqA3MI9ZGPYLeLzBufb3a8TjZWot4a9w8xk31TPjAnvmxGWcwTRMdAGjrWFuoczTs7V23EKlHKbz4Ecubf8GvgNVPh8RpnUk8j2vcWOjAMbw43BLvuqVsY2y37kjkW4LGDZ6Oi4sqesFn/SH5gNg6zcw9t1HV4zHHsdp8/JucZ0Uj2wSwsLzBM2QsHjOaN7d+gUNPNJtPjKwSsTeGvBo8QTPq4qZ7IJ2ltVGXNewh7WtvdxAvZuu6lUlXKSbXaRlmSXHk3eP6Z8lE9sbHPcXMs1oLjo4X0ChpZKNmX/JK1ZjwavEuFuFRFVNgFQ1rMkkRALrXJD2g7kFx/wBaidVi2ODeOepGUeVLGTpYRjfWvEYpamIWJzSR5GC3K991XZXhZ3Jk4zzxg1uCaZ8banrGObmqZHNzAi7TlsRfcd6lqJJuOPZEak1n5NTialc2tiqHwOqYWxlmRjQ8sfcnNkO99PZ3BTpknW4J4eTk19yeMnjHO+oxCle2mqImRNkBMkZa0ZmG22gXWlCqSck2zieZp4PDCMXNPU1oEE8uadxvEzMBYu0JvopWV7oQeUuPJyM8Slx5OjhGDyTfS5alvVOq25Ay9yxgaWgnv1Gncq7LIx2xjyo+ScYt5b8mngtS+hYIpaCV0jdOtp42vEg5OLt727VO1K17lPh+GRi9nDib3EsUlTBTzxRPzRSslMThlkytOot+ttoq6WoSlFvqsZJTTaTwcvimuqK2HJFRzta1zXPMjbONjYBrdzqbm3YraYwqlmUk/ghNyksJHTx6OWGtiq2RPmYIjE9sYu9puSDl5jX3KqpxlW628POSUk1LcjMrXy4jSTCORrDA7NmaRkLg4hrjs12trImo1SjnnJ3rNM16J82GyTtNPLNFLI6Vj4RmILrXa5vK1hqpSUbknuw0scnFmDfB1TxEep636LVePkydX/OeLfPlv4vK/aqvRW7buXyS38ZwyP4tmrnxCCjmhkbI1xmkjEeVo38Ib8jbuV9eK09001joit/d0RPFiNBlAEAQBAEAQBAEAQBAEAQBAEAQGLIBZcBldBiyAWQHA4iw6SWoo3xtu2KQuebgWBy8iddjsr6pxjCaflFc1lpnfss5YF0BALIDKAwuAIAugWQCyYAQGUBiy4DK6DFkBwcRrq0SObBTRubsyR0oA2GpZvob6dyvhCrGZP8A9FblPOEj34Ywg0sRD3ZpJHukkcNi91r27tAo3Wb5cdFwjsI7UdhVEzFlzAMroMWXMAWXQZQGEAsgOBw3h0kM1W6RthLMXs1Bu3XXQ6b81fdOMlFLwiuCabJAqCwxZcAsugWQCyAWQGUBiyAIDKA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3C4146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051" y="312738"/>
            <a:ext cx="1541649" cy="257199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228600" y="3759102"/>
            <a:ext cx="9563100" cy="449373"/>
          </a:xfrm>
          <a:prstGeom prst="rect">
            <a:avLst/>
          </a:prstGeom>
        </p:spPr>
        <p:txBody>
          <a:bodyPr/>
          <a:lstStyle>
            <a:lvl1pPr algn="l" defTabSz="10188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APLI: Patent Damages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28600" y="4316627"/>
            <a:ext cx="944262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9292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Surveys: accused-infringer considerations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5A84162-BF9B-4E52-A7B3-D49CEE524444}" type="slidenum">
              <a:rPr lang="en-US" smtClean="0"/>
              <a:t>9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Conduct own survey?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smtClean="0"/>
              <a:t>Rebuttal </a:t>
            </a:r>
            <a:r>
              <a:rPr lang="en-US" sz="2400"/>
              <a:t>Work</a:t>
            </a:r>
            <a:endParaRPr lang="en-US" sz="2400" dirty="0"/>
          </a:p>
          <a:p>
            <a:pPr marL="571500" lvl="1" indent="-342900">
              <a:buFont typeface="Arial" pitchFamily="34" charset="0"/>
              <a:buChar char="•"/>
            </a:pPr>
            <a:r>
              <a:rPr lang="en-US" sz="2400" dirty="0"/>
              <a:t>Division of labor between survey and damages experts</a:t>
            </a:r>
          </a:p>
          <a:p>
            <a:pPr marL="0" indent="0">
              <a:buNone/>
            </a:pP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724296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Surveys: criticisms of survey evidence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460" y="1915888"/>
            <a:ext cx="4044056" cy="26716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sz="2095" u="sng" dirty="0"/>
              <a:t>Goes to Weight</a:t>
            </a:r>
          </a:p>
          <a:p>
            <a:pPr marL="538833" indent="-538833">
              <a:spcBef>
                <a:spcPct val="20000"/>
              </a:spcBef>
              <a:buFontTx/>
              <a:buChar char="•"/>
            </a:pPr>
            <a:r>
              <a:rPr lang="en-US" sz="2095" dirty="0"/>
              <a:t>Small sample</a:t>
            </a:r>
          </a:p>
          <a:p>
            <a:pPr marL="538833" indent="-538833">
              <a:spcBef>
                <a:spcPct val="20000"/>
              </a:spcBef>
              <a:buFontTx/>
              <a:buChar char="•"/>
            </a:pPr>
            <a:r>
              <a:rPr lang="en-US" sz="2095" dirty="0"/>
              <a:t>No pretest</a:t>
            </a:r>
          </a:p>
          <a:p>
            <a:pPr marL="538833" indent="-538833">
              <a:spcBef>
                <a:spcPct val="20000"/>
              </a:spcBef>
              <a:buFontTx/>
              <a:buChar char="•"/>
            </a:pPr>
            <a:r>
              <a:rPr lang="en-US" sz="2095" dirty="0"/>
              <a:t>Not all features evaluated</a:t>
            </a:r>
          </a:p>
          <a:p>
            <a:pPr marL="538833" indent="-538833">
              <a:spcBef>
                <a:spcPct val="20000"/>
              </a:spcBef>
              <a:buFontTx/>
              <a:buChar char="•"/>
            </a:pPr>
            <a:r>
              <a:rPr lang="en-US" sz="2095" dirty="0"/>
              <a:t>No incentive alignment</a:t>
            </a:r>
          </a:p>
          <a:p>
            <a:pPr marL="538833" indent="-538833">
              <a:spcBef>
                <a:spcPct val="20000"/>
              </a:spcBef>
              <a:buFontTx/>
              <a:buChar char="•"/>
            </a:pPr>
            <a:r>
              <a:rPr lang="en-US" sz="2095" dirty="0"/>
              <a:t>Demand-side measurement</a:t>
            </a:r>
          </a:p>
          <a:p>
            <a:pPr marL="359222" indent="-359222">
              <a:buFont typeface="Arial" panose="020B0604020202020204" pitchFamily="34" charset="0"/>
              <a:buChar char="•"/>
            </a:pPr>
            <a:endParaRPr lang="en-US" sz="2095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1915888"/>
            <a:ext cx="4384926" cy="2607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sz="2095" u="sng" dirty="0"/>
              <a:t>Grounds for Exclusion</a:t>
            </a:r>
          </a:p>
          <a:p>
            <a:pPr marL="359222" indent="-359222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95" dirty="0"/>
              <a:t>Patent mischaracterized</a:t>
            </a:r>
          </a:p>
          <a:p>
            <a:pPr marL="359222" indent="-359222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95" dirty="0"/>
              <a:t>Patent not isolated</a:t>
            </a:r>
          </a:p>
          <a:p>
            <a:pPr marL="359222" indent="-359222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95" dirty="0"/>
              <a:t>Key features omitted</a:t>
            </a:r>
          </a:p>
          <a:p>
            <a:pPr marL="359222" indent="-359222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95" dirty="0"/>
              <a:t>Non-infringing alternatives not articulated</a:t>
            </a:r>
          </a:p>
          <a:p>
            <a:pPr algn="l"/>
            <a:endParaRPr lang="en-US" sz="2095" dirty="0"/>
          </a:p>
        </p:txBody>
      </p:sp>
    </p:spTree>
    <p:extLst>
      <p:ext uri="{BB962C8B-B14F-4D97-AF65-F5344CB8AC3E}">
        <p14:creationId xmlns:p14="http://schemas.microsoft.com/office/powerpoint/2010/main" val="235341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wipe dir="r"/>
      </p:transition>
    </mc:Choice>
    <mc:Fallback xmlns="">
      <p:transition spd="slow">
        <p:wipe dir="r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Surveys: patentholder considerations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5A84162-BF9B-4E52-A7B3-D49CEE524444}" type="slidenum">
              <a:rPr lang="en-US" smtClean="0"/>
              <a:t>11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i="1"/>
              <a:t>Ericsson v. TCL</a:t>
            </a:r>
            <a:r>
              <a:rPr lang="en-US" sz="2400"/>
              <a:t>: a cautionary tale</a:t>
            </a:r>
          </a:p>
          <a:p>
            <a:pPr marL="571500" lvl="1" indent="-342900">
              <a:buFont typeface="Arial" pitchFamily="34" charset="0"/>
              <a:buChar char="•"/>
            </a:pPr>
            <a:r>
              <a:rPr lang="en-US" sz="2400"/>
              <a:t>$75M damages verdict overturned on JMOL</a:t>
            </a:r>
          </a:p>
          <a:p>
            <a:pPr marL="571500" lvl="1" indent="-342900">
              <a:buFont typeface="Arial" pitchFamily="34" charset="0"/>
              <a:buChar char="•"/>
            </a:pPr>
            <a:r>
              <a:rPr lang="en-US" sz="2200"/>
              <a:t>“To conclude that any one of these features—simply because it is considered essential to a consumer—could account for as much as a quarter of TCL’s total profit is unreliable and does not consider the facts of the case, particularly the nature of smartphones and the number of patents that cover smartphone features.”</a:t>
            </a:r>
          </a:p>
        </p:txBody>
      </p:sp>
    </p:spTree>
    <p:extLst>
      <p:ext uri="{BB962C8B-B14F-4D97-AF65-F5344CB8AC3E}">
        <p14:creationId xmlns:p14="http://schemas.microsoft.com/office/powerpoint/2010/main" val="354106985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Mandatory damages contentions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5A84162-BF9B-4E52-A7B3-D49CEE52444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ND Cal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Requires patentholder to disclose:</a:t>
            </a:r>
          </a:p>
          <a:p>
            <a:pPr marL="681228" lvl="2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Category</a:t>
            </a:r>
            <a:r>
              <a:rPr lang="en-US" sz="2200" dirty="0"/>
              <a:t>(-ies) of damages </a:t>
            </a:r>
            <a:r>
              <a:rPr lang="en-US" sz="2200" dirty="0" smtClean="0"/>
              <a:t>seeking, </a:t>
            </a:r>
            <a:r>
              <a:rPr lang="en-US" sz="2200" dirty="0"/>
              <a:t>as well as </a:t>
            </a:r>
            <a:r>
              <a:rPr lang="en-US" sz="2200" dirty="0" smtClean="0"/>
              <a:t>theories </a:t>
            </a:r>
            <a:r>
              <a:rPr lang="en-US" sz="2200" dirty="0"/>
              <a:t>of recovery, factual support for those theories, and computations of damages within each </a:t>
            </a:r>
            <a:r>
              <a:rPr lang="en-US" sz="2200" dirty="0" smtClean="0"/>
              <a:t>category</a:t>
            </a:r>
          </a:p>
          <a:p>
            <a:pPr marL="681228" lvl="2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If cannot provide “a fulsome response,” must say categories of info needs to do so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Requires accused infringer to disclose:</a:t>
            </a:r>
          </a:p>
          <a:p>
            <a:pPr marL="681228" lvl="2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Specifically </a:t>
            </a:r>
            <a:r>
              <a:rPr lang="en-US" sz="2200" dirty="0"/>
              <a:t>how and why it disagrees with </a:t>
            </a:r>
            <a:r>
              <a:rPr lang="en-US" sz="2200" dirty="0" smtClean="0"/>
              <a:t>patentee’s contentions</a:t>
            </a:r>
          </a:p>
          <a:p>
            <a:pPr marL="681228" lvl="2" indent="-342900">
              <a:buFont typeface="Arial" panose="020B0604020202020204" pitchFamily="34" charset="0"/>
              <a:buChar char="•"/>
            </a:pPr>
            <a:r>
              <a:rPr lang="en-US" sz="2200" dirty="0"/>
              <a:t>If cannot provide “a fulsome response,” must say categories of info needs to do </a:t>
            </a:r>
            <a:r>
              <a:rPr lang="en-US" sz="2200" dirty="0" smtClean="0"/>
              <a:t>so</a:t>
            </a:r>
          </a:p>
        </p:txBody>
      </p:sp>
    </p:spTree>
    <p:extLst>
      <p:ext uri="{BB962C8B-B14F-4D97-AF65-F5344CB8AC3E}">
        <p14:creationId xmlns:p14="http://schemas.microsoft.com/office/powerpoint/2010/main" val="13987052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Mandatory damages contentions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5A84162-BF9B-4E52-A7B3-D49CEE52444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ND Cal case-law guidelines: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400" i="1" dirty="0" smtClean="0"/>
              <a:t>Twilio, Inc. v. Telesign Corp.</a:t>
            </a:r>
            <a:r>
              <a:rPr lang="en-US" sz="2400" dirty="0" smtClean="0"/>
              <a:t>:</a:t>
            </a:r>
          </a:p>
          <a:p>
            <a:pPr marL="681228" lvl="2" indent="-342900">
              <a:buFont typeface="Arial" panose="020B0604020202020204" pitchFamily="34" charset="0"/>
              <a:buChar char="•"/>
            </a:pPr>
            <a:r>
              <a:rPr lang="en-US" sz="2200" dirty="0"/>
              <a:t>Patentee must “identify the theories of recovery; identify the known facts that support the theories; do the math</a:t>
            </a:r>
            <a:r>
              <a:rPr lang="en-US" sz="2200" dirty="0" smtClean="0"/>
              <a:t>.”</a:t>
            </a:r>
          </a:p>
          <a:p>
            <a:pPr marL="681228" lvl="2" indent="-342900">
              <a:buFont typeface="Arial" panose="020B0604020202020204" pitchFamily="34" charset="0"/>
              <a:buChar char="•"/>
            </a:pPr>
            <a:r>
              <a:rPr lang="en-US" sz="2200" dirty="0"/>
              <a:t>Patentee ordered to </a:t>
            </a:r>
            <a:r>
              <a:rPr lang="en-US" sz="2200" dirty="0" smtClean="0"/>
              <a:t>identify:</a:t>
            </a:r>
          </a:p>
          <a:p>
            <a:pPr marL="10287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Royalty rate</a:t>
            </a:r>
          </a:p>
          <a:p>
            <a:pPr marL="10287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Royalty base</a:t>
            </a:r>
          </a:p>
          <a:p>
            <a:pPr marL="10287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Date(s) of hypothetical negotiation currently used; and</a:t>
            </a:r>
          </a:p>
          <a:p>
            <a:pPr marL="10287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Factors identified to date are/will be used for apportionment</a:t>
            </a:r>
            <a:endParaRPr lang="en-US" sz="2000" dirty="0"/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400" i="1" dirty="0"/>
              <a:t>Hunter Douglas Inc. v. </a:t>
            </a:r>
            <a:r>
              <a:rPr lang="en-US" sz="2400" i="1" dirty="0" smtClean="0"/>
              <a:t>Ching Feng Home Fashions Co.</a:t>
            </a:r>
            <a:r>
              <a:rPr lang="en-US" sz="2400" dirty="0" smtClean="0"/>
              <a:t>: patentee need not identify supporting witnesses or underlying supporting evidence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1786058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Mandatory damages contentions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5A84162-BF9B-4E52-A7B3-D49CEE52444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Outside-counsel perspective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mtClean="0"/>
              <a:t>Expert involvement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mtClean="0"/>
              <a:t>In-house perspective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850590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Extraterritorial damages after </a:t>
            </a:r>
            <a:r>
              <a:rPr lang="en-US" i="1" dirty="0" smtClean="0"/>
              <a:t>WesternGeco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5A84162-BF9B-4E52-A7B3-D49CEE52444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/>
              <a:t>WesternGeco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400"/>
              <a:t>Four patents on marine seismic streamer technology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400"/>
              <a:t>Sued competitor ION under § 271(f)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400"/>
              <a:t>$93.4M lost profits, $12.5M reasonable royalty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400"/>
              <a:t>Fed Cir reversed lost profits because Patent Act does not cover losses resulting from extraterritorial </a:t>
            </a:r>
            <a:r>
              <a:rPr lang="en-US" sz="2400" smtClean="0"/>
              <a:t>infringement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1836649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Extraterritorial damages after </a:t>
            </a:r>
            <a:r>
              <a:rPr lang="en-US" i="1" dirty="0" smtClean="0"/>
              <a:t>WesternGeco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5A84162-BF9B-4E52-A7B3-D49CEE52444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Supreme Court reversed 7-2</a:t>
            </a:r>
          </a:p>
          <a:p>
            <a:pPr marL="228600" lvl="1" indent="0">
              <a:buNone/>
            </a:pPr>
            <a:r>
              <a:rPr lang="en-US" sz="2400" smtClean="0"/>
              <a:t>“[</a:t>
            </a:r>
            <a:r>
              <a:rPr lang="en-US" sz="2400"/>
              <a:t>T]he second step of our framework asks </a:t>
            </a:r>
            <a:r>
              <a:rPr lang="en-US" sz="2400" smtClean="0"/>
              <a:t>‘whether </a:t>
            </a:r>
            <a:r>
              <a:rPr lang="en-US" sz="2400"/>
              <a:t>the case involves a domestic application of the statute</a:t>
            </a:r>
            <a:r>
              <a:rPr lang="en-US" sz="2400" smtClean="0"/>
              <a:t>.’ </a:t>
            </a:r>
            <a:r>
              <a:rPr lang="en-US" sz="2400" i="1"/>
              <a:t>RJR Nabisco</a:t>
            </a:r>
            <a:r>
              <a:rPr lang="en-US" sz="2400"/>
              <a:t>, 579 U. S., at ___ (slip op., at 9). Courts make this determination by identifying </a:t>
            </a:r>
            <a:r>
              <a:rPr lang="en-US" sz="2400" smtClean="0"/>
              <a:t>‘the </a:t>
            </a:r>
            <a:r>
              <a:rPr lang="en-US" sz="2400"/>
              <a:t>statute’s ‘focus</a:t>
            </a:r>
            <a:r>
              <a:rPr lang="en-US" sz="2400" smtClean="0"/>
              <a:t>’’ </a:t>
            </a:r>
            <a:r>
              <a:rPr lang="en-US" sz="2400"/>
              <a:t>and asking whether the conduct relevant to that focus </a:t>
            </a:r>
            <a:r>
              <a:rPr lang="en-US" sz="2400" smtClean="0"/>
              <a:t>occurred in </a:t>
            </a:r>
            <a:r>
              <a:rPr lang="en-US" sz="2400"/>
              <a:t>United States territory. </a:t>
            </a:r>
            <a:r>
              <a:rPr lang="en-US" sz="2400" i="1"/>
              <a:t>Ibid.</a:t>
            </a:r>
            <a:r>
              <a:rPr lang="en-US" sz="2400"/>
              <a:t> If it did, then the case involves a permissible domestic application of the statute. </a:t>
            </a:r>
            <a:r>
              <a:rPr lang="en-US" sz="2400" i="1"/>
              <a:t>See ibid</a:t>
            </a:r>
            <a:r>
              <a:rPr lang="en-US" sz="2400" i="1" smtClean="0"/>
              <a:t>.</a:t>
            </a:r>
            <a:r>
              <a:rPr lang="en-US" sz="2400" smtClean="0"/>
              <a:t>”</a:t>
            </a:r>
            <a:endParaRPr lang="en-US" sz="2400" i="1"/>
          </a:p>
          <a:p>
            <a:pPr marL="571500" lvl="1" indent="-342900">
              <a:buFont typeface="Arial" panose="020B0604020202020204" pitchFamily="34" charset="0"/>
              <a:buChar char="•"/>
            </a:pPr>
            <a:endParaRPr lang="en-US" sz="2400"/>
          </a:p>
          <a:p>
            <a:pPr marL="0" indent="0">
              <a:buNone/>
            </a:pPr>
            <a:endParaRPr lang="en-US" sz="2200" b="0" smtClean="0"/>
          </a:p>
          <a:p>
            <a:pPr marL="0" indent="0">
              <a:buNone/>
            </a:pPr>
            <a:r>
              <a:rPr lang="en-US" sz="2200" b="0" smtClean="0"/>
              <a:t> </a:t>
            </a:r>
            <a:endParaRPr lang="en-US" sz="2200" b="0" dirty="0" smtClean="0"/>
          </a:p>
        </p:txBody>
      </p:sp>
    </p:spTree>
    <p:extLst>
      <p:ext uri="{BB962C8B-B14F-4D97-AF65-F5344CB8AC3E}">
        <p14:creationId xmlns:p14="http://schemas.microsoft.com/office/powerpoint/2010/main" val="39446949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Extraterritorial damages after </a:t>
            </a:r>
            <a:r>
              <a:rPr lang="en-US" i="1" dirty="0" smtClean="0"/>
              <a:t>WesternGeco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5A84162-BF9B-4E52-A7B3-D49CEE524444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mtClean="0"/>
              <a:t>District courts have applied </a:t>
            </a:r>
            <a:r>
              <a:rPr lang="en-US" sz="2400" i="1" smtClean="0"/>
              <a:t>WesternGeco </a:t>
            </a:r>
            <a:r>
              <a:rPr lang="en-US" sz="2400" smtClean="0"/>
              <a:t>to direct infringement under § 271(a)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Both cases to consider issue have found it applicable</a:t>
            </a:r>
          </a:p>
          <a:p>
            <a:pPr marL="681228" lvl="2" indent="-342900">
              <a:buFont typeface="Arial" panose="020B0604020202020204" pitchFamily="34" charset="0"/>
              <a:buChar char="•"/>
            </a:pPr>
            <a:r>
              <a:rPr lang="en-US" sz="2200" i="1" smtClean="0"/>
              <a:t>Verinata Health v. Ariosa Diagnostics </a:t>
            </a:r>
            <a:r>
              <a:rPr lang="en-US" sz="2200" smtClean="0"/>
              <a:t>(ND Cal)</a:t>
            </a:r>
          </a:p>
          <a:p>
            <a:pPr marL="681228" lvl="2" indent="-342900">
              <a:buFont typeface="Arial" panose="020B0604020202020204" pitchFamily="34" charset="0"/>
              <a:buChar char="•"/>
            </a:pPr>
            <a:r>
              <a:rPr lang="en-US" sz="2200" i="1" smtClean="0"/>
              <a:t>Power Integrations v. Fairchild </a:t>
            </a:r>
            <a:r>
              <a:rPr lang="en-US" sz="2200" smtClean="0"/>
              <a:t>(DE)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mtClean="0"/>
              <a:t>Rationale is that direct infringement “involved a permissible domestic application of” </a:t>
            </a:r>
            <a:r>
              <a:rPr lang="en-US" sz="2400"/>
              <a:t>§ 271(a)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6278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22020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Patent damages topics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5A84162-BF9B-4E52-A7B3-D49CEE52444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Apportionment update: latest on EMVR, SSPPU, and use of surveys</a:t>
            </a:r>
            <a:endParaRPr lang="en-US" sz="2400" dirty="0" smtClean="0"/>
          </a:p>
          <a:p>
            <a:endParaRPr lang="en-US" sz="2400" smtClean="0"/>
          </a:p>
          <a:p>
            <a:r>
              <a:rPr lang="en-US" sz="2400" smtClean="0"/>
              <a:t>Update </a:t>
            </a:r>
            <a:r>
              <a:rPr lang="en-US" sz="2400" dirty="0" smtClean="0"/>
              <a:t>on mandatory patent-damages contentions </a:t>
            </a:r>
          </a:p>
          <a:p>
            <a:endParaRPr lang="en-US" sz="2400" dirty="0" smtClean="0"/>
          </a:p>
          <a:p>
            <a:r>
              <a:rPr lang="en-US" sz="2400" dirty="0" smtClean="0"/>
              <a:t>Extraterritorial damages after </a:t>
            </a:r>
            <a:r>
              <a:rPr lang="en-US" sz="2400" i="1" dirty="0" smtClean="0"/>
              <a:t>WesternGeco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299436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Apportionment update: Is the EMVR back?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5A84162-BF9B-4E52-A7B3-D49CEE52444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mtClean="0"/>
              <a:t>Apportionment</a:t>
            </a:r>
            <a:endParaRPr lang="en-US" sz="2400" dirty="0" smtClean="0"/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400" smtClean="0"/>
              <a:t>Ensure damages accounts only for value of </a:t>
            </a:r>
            <a:r>
              <a:rPr lang="en-US" sz="2400"/>
              <a:t>patented </a:t>
            </a:r>
            <a:r>
              <a:rPr lang="en-US" sz="2400" smtClean="0"/>
              <a:t>technologies/features (and excludes value of unpatented technologies/features)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mtClean="0"/>
              <a:t>Focus on smallest salable patent-practicing unit (SSPPU)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400" i="1" smtClean="0"/>
              <a:t>Unless </a:t>
            </a:r>
            <a:r>
              <a:rPr lang="en-US" sz="2400" smtClean="0"/>
              <a:t>entire market value rule (EMVR) applies</a:t>
            </a:r>
            <a:endParaRPr lang="en-US" sz="2400" i="1" smtClean="0"/>
          </a:p>
          <a:p>
            <a:pPr marL="5715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71500" lvl="1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896229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Latest on SSPPU: Is the EMVR back?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5A84162-BF9B-4E52-A7B3-D49CEE52444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mtClean="0"/>
              <a:t>Same week, two </a:t>
            </a:r>
            <a:r>
              <a:rPr lang="en-US" sz="2400" i="1" smtClean="0"/>
              <a:t>very different </a:t>
            </a:r>
            <a:r>
              <a:rPr lang="en-US" sz="2400" smtClean="0"/>
              <a:t>Federal Circuit rulings</a:t>
            </a:r>
            <a:endParaRPr lang="en-US" sz="2400" dirty="0" smtClean="0"/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400" i="1" smtClean="0"/>
              <a:t>Finjan v. Blue Coat</a:t>
            </a:r>
            <a:endParaRPr lang="en-US" sz="2400"/>
          </a:p>
          <a:p>
            <a:pPr marL="681228" lvl="2" indent="-342900">
              <a:buFont typeface="Arial" panose="020B0604020202020204" pitchFamily="34" charset="0"/>
              <a:buChar char="•"/>
            </a:pPr>
            <a:r>
              <a:rPr lang="en-US" sz="2200" smtClean="0"/>
              <a:t>Rejected jury verdict that relied on SSPPU, because SSPPU had patented and unpatented features</a:t>
            </a:r>
          </a:p>
          <a:p>
            <a:pPr marL="681228" lvl="2" indent="-342900">
              <a:buFont typeface="Arial" panose="020B0604020202020204" pitchFamily="34" charset="0"/>
              <a:buChar char="•"/>
            </a:pPr>
            <a:r>
              <a:rPr lang="en-US" sz="2200" smtClean="0"/>
              <a:t>Suggests further apportionment beyond SSPPU needed</a:t>
            </a:r>
            <a:endParaRPr lang="en-US" sz="2200" dirty="0" smtClean="0"/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400" i="1" smtClean="0"/>
              <a:t>Exmark v. Briggs &amp; Stratton</a:t>
            </a:r>
          </a:p>
          <a:p>
            <a:pPr marL="681228" lvl="2" indent="-342900">
              <a:buFont typeface="Arial" panose="020B0604020202020204" pitchFamily="34" charset="0"/>
              <a:buChar char="•"/>
            </a:pPr>
            <a:r>
              <a:rPr lang="en-US" sz="2200"/>
              <a:t>Declined to limit royalty base to SSPPU (lawn-mower flow-control baffle) because “apportionment in this case can be done through a thorough and reliable analysis to apportion the </a:t>
            </a:r>
            <a:r>
              <a:rPr lang="en-US" sz="2200" smtClean="0"/>
              <a:t>rate”</a:t>
            </a:r>
          </a:p>
          <a:p>
            <a:pPr marL="681228" lvl="2" indent="-342900">
              <a:buFont typeface="Arial" panose="020B0604020202020204" pitchFamily="34" charset="0"/>
              <a:buChar char="•"/>
            </a:pPr>
            <a:r>
              <a:rPr lang="en-US" sz="2200" smtClean="0"/>
              <a:t>Rejected royalty rate because not adequately tied to case’s facts</a:t>
            </a:r>
            <a:endParaRPr lang="en-US" sz="2200" dirty="0"/>
          </a:p>
          <a:p>
            <a:pPr marL="571500" lvl="1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966982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Latest on SSPPU: Is the EMVR back?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5A84162-BF9B-4E52-A7B3-D49CEE52444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 smtClean="0"/>
              <a:t>Power Integrations v. Fairchild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To use EMVR, </a:t>
            </a:r>
            <a:r>
              <a:rPr lang="en-US" sz="2400" dirty="0" smtClean="0"/>
              <a:t>patentee must </a:t>
            </a:r>
            <a:r>
              <a:rPr lang="en-US" sz="2400" dirty="0"/>
              <a:t>show unpatented features in the accused product did not influence consumer </a:t>
            </a:r>
            <a:r>
              <a:rPr lang="en-US" sz="2400" dirty="0" smtClean="0"/>
              <a:t>demand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$140M </a:t>
            </a:r>
            <a:r>
              <a:rPr lang="en-US" sz="2400" smtClean="0"/>
              <a:t>verdict overturned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71500" lvl="1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385729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Latest on SSPU: Is the EMVR back?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5A84162-BF9B-4E52-A7B3-D49CEE52444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575" y="2254018"/>
            <a:ext cx="9199250" cy="382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84667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Latest on SSPU: From the (in-house) trenches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5A84162-BF9B-4E52-A7B3-D49CEE52444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As a practical matter how determine what is the SSPPU?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How does default state affect this analysis?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On/off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400" b="0" dirty="0" smtClean="0"/>
              <a:t>Capability to perform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191584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types of patent-damages surveys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5A84162-BF9B-4E52-A7B3-D49CEE524444}" type="slidenum">
              <a:rPr lang="en-US" smtClean="0"/>
              <a:t>7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smtClean="0"/>
              <a:t>Usage </a:t>
            </a:r>
            <a:r>
              <a:rPr lang="en-US" sz="2400"/>
              <a:t>survey</a:t>
            </a:r>
          </a:p>
          <a:p>
            <a:pPr marL="571500" lvl="1" indent="-342900">
              <a:buFont typeface="Arial" pitchFamily="34" charset="0"/>
              <a:buChar char="•"/>
            </a:pPr>
            <a:r>
              <a:rPr lang="en-US" sz="2400"/>
              <a:t>How much do consumers use a certain feature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smtClean="0"/>
              <a:t>Demand/conjoint </a:t>
            </a:r>
            <a:r>
              <a:rPr lang="en-US" sz="2400"/>
              <a:t>survey</a:t>
            </a:r>
          </a:p>
          <a:p>
            <a:pPr marL="571500" lvl="1" indent="-342900">
              <a:buFont typeface="Arial" pitchFamily="34" charset="0"/>
              <a:buChar char="•"/>
            </a:pPr>
            <a:r>
              <a:rPr lang="en-US" sz="2400"/>
              <a:t>How much are consumers willing to pay for a certain feature</a:t>
            </a:r>
          </a:p>
          <a:p>
            <a:pPr marL="228600" lvl="1" indent="0">
              <a:buNone/>
            </a:pPr>
            <a:r>
              <a:rPr lang="en-US" sz="2400"/>
              <a:t>	and/or</a:t>
            </a:r>
          </a:p>
          <a:p>
            <a:pPr marL="571500" lvl="1" indent="-342900">
              <a:buFont typeface="Arial" pitchFamily="34" charset="0"/>
              <a:buChar char="•"/>
            </a:pPr>
            <a:r>
              <a:rPr lang="en-US" sz="2400"/>
              <a:t>Does the presence/absence of specific feature(s) impact/drive purchasing decision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89199426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Surveys: patentholder considerations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5A84162-BF9B-4E52-A7B3-D49CEE524444}" type="slidenum">
              <a:rPr lang="en-US" smtClean="0"/>
              <a:t>8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Experts</a:t>
            </a:r>
          </a:p>
          <a:p>
            <a:pPr marL="571500" lvl="1" indent="-342900">
              <a:buFont typeface="Arial" pitchFamily="34" charset="0"/>
              <a:buChar char="•"/>
            </a:pPr>
            <a:r>
              <a:rPr lang="en-US" sz="2400" dirty="0"/>
              <a:t>How many?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Timing </a:t>
            </a:r>
          </a:p>
          <a:p>
            <a:pPr marL="571500" lvl="1" indent="-342900">
              <a:buFont typeface="Arial" pitchFamily="34" charset="0"/>
              <a:buChar char="•"/>
            </a:pPr>
            <a:r>
              <a:rPr lang="en-US" sz="2400" dirty="0"/>
              <a:t>How long?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Cost</a:t>
            </a:r>
          </a:p>
          <a:p>
            <a:pPr marL="571500" lvl="1" indent="-342900">
              <a:buFont typeface="Arial" pitchFamily="34" charset="0"/>
              <a:buChar char="•"/>
            </a:pPr>
            <a:r>
              <a:rPr lang="en-US" sz="2400" dirty="0"/>
              <a:t>How much?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Daubert challenge</a:t>
            </a:r>
          </a:p>
          <a:p>
            <a:pPr marL="571500" lvl="1" indent="-342900">
              <a:buFont typeface="Arial" pitchFamily="34" charset="0"/>
              <a:buChar char="•"/>
            </a:pPr>
            <a:r>
              <a:rPr lang="en-US" sz="2400" dirty="0"/>
              <a:t>How likely?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413458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rint LLP">
  <a:themeElements>
    <a:clrScheme name="Complete Firm Colors">
      <a:dk1>
        <a:srgbClr val="3C4146"/>
      </a:dk1>
      <a:lt1>
        <a:sysClr val="window" lastClr="FFFFFF"/>
      </a:lt1>
      <a:dk2>
        <a:srgbClr val="00465A"/>
      </a:dk2>
      <a:lt2>
        <a:srgbClr val="F5FAF0"/>
      </a:lt2>
      <a:accent1>
        <a:srgbClr val="73AFD7"/>
      </a:accent1>
      <a:accent2>
        <a:srgbClr val="69A055"/>
      </a:accent2>
      <a:accent3>
        <a:srgbClr val="963200"/>
      </a:accent3>
      <a:accent4>
        <a:srgbClr val="006487"/>
      </a:accent4>
      <a:accent5>
        <a:srgbClr val="C19B3D"/>
      </a:accent5>
      <a:accent6>
        <a:srgbClr val="A9C399"/>
      </a:accent6>
      <a:hlink>
        <a:srgbClr val="0000FF"/>
      </a:hlink>
      <a:folHlink>
        <a:srgbClr val="800080"/>
      </a:folHlink>
    </a:clrScheme>
    <a:fontScheme name="Davis Polk 2012">
      <a:majorFont>
        <a:latin typeface="Arial"/>
        <a:ea typeface="HEI"/>
        <a:cs typeface=""/>
      </a:majorFont>
      <a:minorFont>
        <a:latin typeface="Arial"/>
        <a:ea typeface="HEI"/>
        <a:cs typeface=""/>
      </a:minorFont>
    </a:fontScheme>
    <a:fmtScheme name="Davis Polk 20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4696E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101882" tIns="50941" rIns="101882" bIns="50941" numCol="1" anchor="ctr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BusDev Resource LLP</Template>
  <TotalTime>0</TotalTime>
  <Words>954</Words>
  <Application>Microsoft Office PowerPoint</Application>
  <PresentationFormat>Custom</PresentationFormat>
  <Paragraphs>153</Paragraphs>
  <Slides>19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HEI</vt:lpstr>
      <vt:lpstr>Arial</vt:lpstr>
      <vt:lpstr>Calibri</vt:lpstr>
      <vt:lpstr>Wingdings</vt:lpstr>
      <vt:lpstr>Print LLP</vt:lpstr>
      <vt:lpstr>PowerPoint Presentation</vt:lpstr>
      <vt:lpstr>Patent damages topics</vt:lpstr>
      <vt:lpstr>Apportionment update: Is the EMVR back?</vt:lpstr>
      <vt:lpstr>Latest on SSPPU: Is the EMVR back?</vt:lpstr>
      <vt:lpstr>Latest on SSPPU: Is the EMVR back?</vt:lpstr>
      <vt:lpstr>Latest on SSPU: Is the EMVR back?</vt:lpstr>
      <vt:lpstr>Latest on SSPU: From the (in-house) trenches </vt:lpstr>
      <vt:lpstr>Main types of patent-damages surveys</vt:lpstr>
      <vt:lpstr>Surveys: patentholder considerations</vt:lpstr>
      <vt:lpstr>Surveys: accused-infringer considerations</vt:lpstr>
      <vt:lpstr>Surveys: criticisms of survey evidence</vt:lpstr>
      <vt:lpstr>Surveys: patentholder considerations</vt:lpstr>
      <vt:lpstr>Mandatory damages contentions</vt:lpstr>
      <vt:lpstr>Mandatory damages contentions</vt:lpstr>
      <vt:lpstr>Mandatory damages contentions</vt:lpstr>
      <vt:lpstr>Extraterritorial damages after WesternGeco</vt:lpstr>
      <vt:lpstr>Extraterritorial damages after WesternGeco</vt:lpstr>
      <vt:lpstr>Extraterritorial damages after WesternGeco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FOR</dc:title>
  <dc:creator>Dhadli, Amrit</dc:creator>
  <cp:lastModifiedBy>Ramani, Ashok</cp:lastModifiedBy>
  <cp:revision>26</cp:revision>
  <cp:lastPrinted>2012-05-10T13:38:02Z</cp:lastPrinted>
  <dcterms:created xsi:type="dcterms:W3CDTF">2018-11-08T01:19:02Z</dcterms:created>
  <dcterms:modified xsi:type="dcterms:W3CDTF">2018-12-06T01:24:35Z</dcterms:modified>
</cp:coreProperties>
</file>