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39" d="100"/>
          <a:sy n="139" d="100"/>
        </p:scale>
        <p:origin x="1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2500" y="152400"/>
            <a:ext cx="757899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202" cy="46603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42125" y="152400"/>
            <a:ext cx="5283156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3150" y="240700"/>
            <a:ext cx="4457700" cy="445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423676" cy="4173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59876" y="1514550"/>
            <a:ext cx="2362375" cy="33299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Paul Fisk, MA</dc:creator>
  <cp:lastModifiedBy>Richard Paul Fisk, MA</cp:lastModifiedBy>
  <cp:revision>2</cp:revision>
  <dcterms:modified xsi:type="dcterms:W3CDTF">2018-04-18T18:47:16Z</dcterms:modified>
</cp:coreProperties>
</file>