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14" r:id="rId2"/>
    <p:sldId id="337" r:id="rId3"/>
    <p:sldId id="338" r:id="rId4"/>
    <p:sldId id="339" r:id="rId5"/>
    <p:sldId id="344" r:id="rId6"/>
    <p:sldId id="345" r:id="rId7"/>
    <p:sldId id="346" r:id="rId8"/>
    <p:sldId id="347" r:id="rId9"/>
    <p:sldId id="348" r:id="rId10"/>
    <p:sldId id="349" r:id="rId11"/>
    <p:sldId id="335" r:id="rId12"/>
    <p:sldId id="336" r:id="rId13"/>
    <p:sldId id="350" r:id="rId14"/>
    <p:sldId id="351" r:id="rId15"/>
    <p:sldId id="352" r:id="rId16"/>
    <p:sldId id="353" r:id="rId17"/>
    <p:sldId id="33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Palatino Linotype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ee L. Roybal" initials="LLR" lastIdx="12" clrIdx="0">
    <p:extLst/>
  </p:cmAuthor>
  <p:cmAuthor id="2" name="Sarah Burstein" initials="S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0" autoAdjust="0"/>
    <p:restoredTop sz="94108" autoAdjust="0"/>
  </p:normalViewPr>
  <p:slideViewPr>
    <p:cSldViewPr>
      <p:cViewPr varScale="1">
        <p:scale>
          <a:sx n="70" d="100"/>
          <a:sy n="70" d="100"/>
        </p:scale>
        <p:origin x="12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5072" y="-12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9A1A7B-7FBB-3D40-8AAA-964086B8143B}" type="doc">
      <dgm:prSet loTypeId="urn:microsoft.com/office/officeart/2005/8/layout/orgChart1" loCatId="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97CA2B1-8BE4-DE4B-8D1E-1D9170185FAE}">
      <dgm:prSet phldrT="[Text]" custT="1"/>
      <dgm:spPr/>
      <dgm:t>
        <a:bodyPr/>
        <a:lstStyle/>
        <a:p>
          <a:r>
            <a:rPr lang="en-US" sz="4000" dirty="0" smtClean="0"/>
            <a:t>Patents</a:t>
          </a:r>
          <a:endParaRPr lang="en-US" sz="4400" dirty="0"/>
        </a:p>
      </dgm:t>
    </dgm:pt>
    <dgm:pt modelId="{EAB1AFD0-DD6E-304E-A9CE-378D4B9F794F}" type="parTrans" cxnId="{70274C6A-1781-E041-AA04-9045B038E857}">
      <dgm:prSet/>
      <dgm:spPr/>
      <dgm:t>
        <a:bodyPr/>
        <a:lstStyle/>
        <a:p>
          <a:endParaRPr lang="en-US"/>
        </a:p>
      </dgm:t>
    </dgm:pt>
    <dgm:pt modelId="{C413F751-2FBE-5740-A32E-244FF070BD6A}" type="sibTrans" cxnId="{70274C6A-1781-E041-AA04-9045B038E857}">
      <dgm:prSet/>
      <dgm:spPr/>
      <dgm:t>
        <a:bodyPr/>
        <a:lstStyle/>
        <a:p>
          <a:endParaRPr lang="en-US"/>
        </a:p>
      </dgm:t>
    </dgm:pt>
    <dgm:pt modelId="{77BC9111-AD27-E149-9CC0-55D688FC0D67}">
      <dgm:prSet phldrT="[Text]" custT="1"/>
      <dgm:spPr/>
      <dgm:t>
        <a:bodyPr/>
        <a:lstStyle/>
        <a:p>
          <a:r>
            <a:rPr lang="en-US" sz="3200" i="1" dirty="0" smtClean="0"/>
            <a:t>Utility</a:t>
          </a:r>
          <a:r>
            <a:rPr lang="en-US" sz="3200" dirty="0" smtClean="0"/>
            <a:t> Patents</a:t>
          </a:r>
          <a:endParaRPr lang="en-US" sz="3200" dirty="0"/>
        </a:p>
      </dgm:t>
    </dgm:pt>
    <dgm:pt modelId="{F7048C6D-7AEE-4F43-B3F9-7E51A4E8356B}" type="parTrans" cxnId="{00B7C40A-B2A1-854C-8BB6-9FED5DAC3C89}">
      <dgm:prSet/>
      <dgm:spPr/>
      <dgm:t>
        <a:bodyPr/>
        <a:lstStyle/>
        <a:p>
          <a:endParaRPr lang="en-US"/>
        </a:p>
      </dgm:t>
    </dgm:pt>
    <dgm:pt modelId="{E8D066F5-15C5-5E41-AC82-4863EF5DD20C}" type="sibTrans" cxnId="{00B7C40A-B2A1-854C-8BB6-9FED5DAC3C89}">
      <dgm:prSet/>
      <dgm:spPr/>
      <dgm:t>
        <a:bodyPr/>
        <a:lstStyle/>
        <a:p>
          <a:endParaRPr lang="en-US"/>
        </a:p>
      </dgm:t>
    </dgm:pt>
    <dgm:pt modelId="{E8366753-8311-CB4C-9B92-5CA54572C7D3}">
      <dgm:prSet phldrT="[Text]" custT="1"/>
      <dgm:spPr/>
      <dgm:t>
        <a:bodyPr/>
        <a:lstStyle/>
        <a:p>
          <a:r>
            <a:rPr lang="en-US" sz="3200" i="1" smtClean="0"/>
            <a:t>Plant</a:t>
          </a:r>
          <a:r>
            <a:rPr lang="en-US" sz="3200" smtClean="0"/>
            <a:t> Patents</a:t>
          </a:r>
          <a:endParaRPr lang="en-US" sz="3200"/>
        </a:p>
      </dgm:t>
    </dgm:pt>
    <dgm:pt modelId="{F8E243D1-645B-CE4B-BE8C-B78223EBBDF2}" type="parTrans" cxnId="{0E347DCC-850E-844C-8C0A-8C965A862F1C}">
      <dgm:prSet/>
      <dgm:spPr/>
      <dgm:t>
        <a:bodyPr/>
        <a:lstStyle/>
        <a:p>
          <a:endParaRPr lang="en-US"/>
        </a:p>
      </dgm:t>
    </dgm:pt>
    <dgm:pt modelId="{F473221C-83BC-6E46-8F2F-3A7C3A97D03E}" type="sibTrans" cxnId="{0E347DCC-850E-844C-8C0A-8C965A862F1C}">
      <dgm:prSet/>
      <dgm:spPr/>
      <dgm:t>
        <a:bodyPr/>
        <a:lstStyle/>
        <a:p>
          <a:endParaRPr lang="en-US"/>
        </a:p>
      </dgm:t>
    </dgm:pt>
    <dgm:pt modelId="{9FA9C2AC-CD92-3A4F-B966-1B6D9B7467B4}">
      <dgm:prSet phldrT="[Text]" custT="1"/>
      <dgm:spPr/>
      <dgm:t>
        <a:bodyPr/>
        <a:lstStyle/>
        <a:p>
          <a:r>
            <a:rPr lang="en-US" sz="3200" i="1" smtClean="0"/>
            <a:t>Design</a:t>
          </a:r>
          <a:r>
            <a:rPr lang="en-US" sz="3200" smtClean="0"/>
            <a:t> Patents</a:t>
          </a:r>
          <a:endParaRPr lang="en-US" sz="3200"/>
        </a:p>
      </dgm:t>
    </dgm:pt>
    <dgm:pt modelId="{C09E560C-023E-EF4B-8A84-ECABAC65CDC3}" type="parTrans" cxnId="{92CB20DD-60E7-7D4D-818A-EAE3D9175707}">
      <dgm:prSet/>
      <dgm:spPr/>
      <dgm:t>
        <a:bodyPr/>
        <a:lstStyle/>
        <a:p>
          <a:endParaRPr lang="en-US"/>
        </a:p>
      </dgm:t>
    </dgm:pt>
    <dgm:pt modelId="{953A9C08-64BA-D94A-9601-C3973A1DAEFB}" type="sibTrans" cxnId="{92CB20DD-60E7-7D4D-818A-EAE3D9175707}">
      <dgm:prSet/>
      <dgm:spPr/>
      <dgm:t>
        <a:bodyPr/>
        <a:lstStyle/>
        <a:p>
          <a:endParaRPr lang="en-US"/>
        </a:p>
      </dgm:t>
    </dgm:pt>
    <dgm:pt modelId="{CF647CE7-1BD6-5546-8BD9-6D8304B8012E}" type="pres">
      <dgm:prSet presAssocID="{CA9A1A7B-7FBB-3D40-8AAA-964086B814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1E934F-A5AA-A842-AADA-AA592BE7D47A}" type="pres">
      <dgm:prSet presAssocID="{497CA2B1-8BE4-DE4B-8D1E-1D9170185FAE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98CBFFB-E2BA-2845-8DF7-DC8D4ED527CA}" type="pres">
      <dgm:prSet presAssocID="{497CA2B1-8BE4-DE4B-8D1E-1D9170185FAE}" presName="rootComposite1" presStyleCnt="0"/>
      <dgm:spPr/>
      <dgm:t>
        <a:bodyPr/>
        <a:lstStyle/>
        <a:p>
          <a:endParaRPr lang="en-US"/>
        </a:p>
      </dgm:t>
    </dgm:pt>
    <dgm:pt modelId="{C46651AA-D299-F043-B4BA-9046FA6DEB2F}" type="pres">
      <dgm:prSet presAssocID="{497CA2B1-8BE4-DE4B-8D1E-1D9170185FAE}" presName="rootText1" presStyleLbl="node0" presStyleIdx="0" presStyleCnt="1" custLinFactNeighborX="-98" custLinFactNeighborY="-413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E001FA-FCD6-0E47-BB70-76F71A94F19F}" type="pres">
      <dgm:prSet presAssocID="{497CA2B1-8BE4-DE4B-8D1E-1D9170185FA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FA3582-7C9C-5B4F-9565-F6AE8CB250E6}" type="pres">
      <dgm:prSet presAssocID="{497CA2B1-8BE4-DE4B-8D1E-1D9170185FAE}" presName="hierChild2" presStyleCnt="0"/>
      <dgm:spPr/>
      <dgm:t>
        <a:bodyPr/>
        <a:lstStyle/>
        <a:p>
          <a:endParaRPr lang="en-US"/>
        </a:p>
      </dgm:t>
    </dgm:pt>
    <dgm:pt modelId="{43DFD4FC-E772-224A-B2E5-4F0CB0172EB8}" type="pres">
      <dgm:prSet presAssocID="{F7048C6D-7AEE-4F43-B3F9-7E51A4E8356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18E49DBE-355C-EE4D-B920-2CC5D441D536}" type="pres">
      <dgm:prSet presAssocID="{77BC9111-AD27-E149-9CC0-55D688FC0D6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CEACCBB-13F6-C047-862A-74326605FBCA}" type="pres">
      <dgm:prSet presAssocID="{77BC9111-AD27-E149-9CC0-55D688FC0D67}" presName="rootComposite" presStyleCnt="0"/>
      <dgm:spPr/>
      <dgm:t>
        <a:bodyPr/>
        <a:lstStyle/>
        <a:p>
          <a:endParaRPr lang="en-US"/>
        </a:p>
      </dgm:t>
    </dgm:pt>
    <dgm:pt modelId="{499DBB08-81CA-F84B-9E5A-976945A192D6}" type="pres">
      <dgm:prSet presAssocID="{77BC9111-AD27-E149-9CC0-55D688FC0D67}" presName="rootText" presStyleLbl="node2" presStyleIdx="0" presStyleCnt="3" custLinFactNeighborY="-1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0E7B25-D46B-D046-8C58-F8CD0FF085F1}" type="pres">
      <dgm:prSet presAssocID="{77BC9111-AD27-E149-9CC0-55D688FC0D67}" presName="rootConnector" presStyleLbl="node2" presStyleIdx="0" presStyleCnt="3"/>
      <dgm:spPr/>
      <dgm:t>
        <a:bodyPr/>
        <a:lstStyle/>
        <a:p>
          <a:endParaRPr lang="en-US"/>
        </a:p>
      </dgm:t>
    </dgm:pt>
    <dgm:pt modelId="{F308CAD3-AB71-0F49-A859-A70F9BD9F5CF}" type="pres">
      <dgm:prSet presAssocID="{77BC9111-AD27-E149-9CC0-55D688FC0D67}" presName="hierChild4" presStyleCnt="0"/>
      <dgm:spPr/>
      <dgm:t>
        <a:bodyPr/>
        <a:lstStyle/>
        <a:p>
          <a:endParaRPr lang="en-US"/>
        </a:p>
      </dgm:t>
    </dgm:pt>
    <dgm:pt modelId="{7DFE91FD-6A9D-B34E-9BB9-B8D628E9E98D}" type="pres">
      <dgm:prSet presAssocID="{77BC9111-AD27-E149-9CC0-55D688FC0D67}" presName="hierChild5" presStyleCnt="0"/>
      <dgm:spPr/>
      <dgm:t>
        <a:bodyPr/>
        <a:lstStyle/>
        <a:p>
          <a:endParaRPr lang="en-US"/>
        </a:p>
      </dgm:t>
    </dgm:pt>
    <dgm:pt modelId="{179674FD-263F-0347-8AD6-BC5F8CEAC069}" type="pres">
      <dgm:prSet presAssocID="{F8E243D1-645B-CE4B-BE8C-B78223EBBDF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F9D59F5-BE75-1C4F-B7C1-77DF7C034858}" type="pres">
      <dgm:prSet presAssocID="{E8366753-8311-CB4C-9B92-5CA54572C7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428F3FB-4D2D-0B42-BF69-7F9E9B399F31}" type="pres">
      <dgm:prSet presAssocID="{E8366753-8311-CB4C-9B92-5CA54572C7D3}" presName="rootComposite" presStyleCnt="0"/>
      <dgm:spPr/>
      <dgm:t>
        <a:bodyPr/>
        <a:lstStyle/>
        <a:p>
          <a:endParaRPr lang="en-US"/>
        </a:p>
      </dgm:t>
    </dgm:pt>
    <dgm:pt modelId="{81A4F65E-96F1-B746-850A-EC9FCB2D2E62}" type="pres">
      <dgm:prSet presAssocID="{E8366753-8311-CB4C-9B92-5CA54572C7D3}" presName="rootText" presStyleLbl="node2" presStyleIdx="1" presStyleCnt="3" custLinFactNeighborY="-1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C86836-02BA-7E45-906F-2CEA7D11DE77}" type="pres">
      <dgm:prSet presAssocID="{E8366753-8311-CB4C-9B92-5CA54572C7D3}" presName="rootConnector" presStyleLbl="node2" presStyleIdx="1" presStyleCnt="3"/>
      <dgm:spPr/>
      <dgm:t>
        <a:bodyPr/>
        <a:lstStyle/>
        <a:p>
          <a:endParaRPr lang="en-US"/>
        </a:p>
      </dgm:t>
    </dgm:pt>
    <dgm:pt modelId="{694765DF-75D9-9943-894C-938C618F510D}" type="pres">
      <dgm:prSet presAssocID="{E8366753-8311-CB4C-9B92-5CA54572C7D3}" presName="hierChild4" presStyleCnt="0"/>
      <dgm:spPr/>
      <dgm:t>
        <a:bodyPr/>
        <a:lstStyle/>
        <a:p>
          <a:endParaRPr lang="en-US"/>
        </a:p>
      </dgm:t>
    </dgm:pt>
    <dgm:pt modelId="{F346DEDA-FE5E-F343-978C-5176A8A6640D}" type="pres">
      <dgm:prSet presAssocID="{E8366753-8311-CB4C-9B92-5CA54572C7D3}" presName="hierChild5" presStyleCnt="0"/>
      <dgm:spPr/>
      <dgm:t>
        <a:bodyPr/>
        <a:lstStyle/>
        <a:p>
          <a:endParaRPr lang="en-US"/>
        </a:p>
      </dgm:t>
    </dgm:pt>
    <dgm:pt modelId="{5E6D3C88-314E-EF43-B906-1C3F62E418D9}" type="pres">
      <dgm:prSet presAssocID="{C09E560C-023E-EF4B-8A84-ECABAC65CDC3}" presName="Name37" presStyleLbl="parChTrans1D2" presStyleIdx="2" presStyleCnt="3"/>
      <dgm:spPr/>
      <dgm:t>
        <a:bodyPr/>
        <a:lstStyle/>
        <a:p>
          <a:endParaRPr lang="en-US"/>
        </a:p>
      </dgm:t>
    </dgm:pt>
    <dgm:pt modelId="{6C2FA5AC-7672-0C47-85F0-FC9B8F8CB7FF}" type="pres">
      <dgm:prSet presAssocID="{9FA9C2AC-CD92-3A4F-B966-1B6D9B7467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24265AA-7EDC-E94E-9411-4A02B7D0142E}" type="pres">
      <dgm:prSet presAssocID="{9FA9C2AC-CD92-3A4F-B966-1B6D9B7467B4}" presName="rootComposite" presStyleCnt="0"/>
      <dgm:spPr/>
      <dgm:t>
        <a:bodyPr/>
        <a:lstStyle/>
        <a:p>
          <a:endParaRPr lang="en-US"/>
        </a:p>
      </dgm:t>
    </dgm:pt>
    <dgm:pt modelId="{28F7D2A0-7585-D547-9C29-B9FDD2A9E6C0}" type="pres">
      <dgm:prSet presAssocID="{9FA9C2AC-CD92-3A4F-B966-1B6D9B7467B4}" presName="rootText" presStyleLbl="node2" presStyleIdx="2" presStyleCnt="3" custLinFactNeighborY="-1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1CD0C2-CD00-E545-9555-BF6F1517FDC4}" type="pres">
      <dgm:prSet presAssocID="{9FA9C2AC-CD92-3A4F-B966-1B6D9B7467B4}" presName="rootConnector" presStyleLbl="node2" presStyleIdx="2" presStyleCnt="3"/>
      <dgm:spPr/>
      <dgm:t>
        <a:bodyPr/>
        <a:lstStyle/>
        <a:p>
          <a:endParaRPr lang="en-US"/>
        </a:p>
      </dgm:t>
    </dgm:pt>
    <dgm:pt modelId="{88E93392-8D19-EE41-84D3-C1A9A9608B34}" type="pres">
      <dgm:prSet presAssocID="{9FA9C2AC-CD92-3A4F-B966-1B6D9B7467B4}" presName="hierChild4" presStyleCnt="0"/>
      <dgm:spPr/>
      <dgm:t>
        <a:bodyPr/>
        <a:lstStyle/>
        <a:p>
          <a:endParaRPr lang="en-US"/>
        </a:p>
      </dgm:t>
    </dgm:pt>
    <dgm:pt modelId="{BC9A08D8-C31D-F64C-AC1F-DF4257BCB0AE}" type="pres">
      <dgm:prSet presAssocID="{9FA9C2AC-CD92-3A4F-B966-1B6D9B7467B4}" presName="hierChild5" presStyleCnt="0"/>
      <dgm:spPr/>
      <dgm:t>
        <a:bodyPr/>
        <a:lstStyle/>
        <a:p>
          <a:endParaRPr lang="en-US"/>
        </a:p>
      </dgm:t>
    </dgm:pt>
    <dgm:pt modelId="{EC0F0EF7-47C2-1D4A-9B9E-67340E8874EB}" type="pres">
      <dgm:prSet presAssocID="{497CA2B1-8BE4-DE4B-8D1E-1D9170185FAE}" presName="hierChild3" presStyleCnt="0"/>
      <dgm:spPr/>
      <dgm:t>
        <a:bodyPr/>
        <a:lstStyle/>
        <a:p>
          <a:endParaRPr lang="en-US"/>
        </a:p>
      </dgm:t>
    </dgm:pt>
  </dgm:ptLst>
  <dgm:cxnLst>
    <dgm:cxn modelId="{5D868773-C8D1-B645-906A-80F62A1549A2}" type="presOf" srcId="{497CA2B1-8BE4-DE4B-8D1E-1D9170185FAE}" destId="{C46651AA-D299-F043-B4BA-9046FA6DEB2F}" srcOrd="0" destOrd="0" presId="urn:microsoft.com/office/officeart/2005/8/layout/orgChart1"/>
    <dgm:cxn modelId="{027EBC60-F265-9D49-AB21-A2FC6C701ACC}" type="presOf" srcId="{497CA2B1-8BE4-DE4B-8D1E-1D9170185FAE}" destId="{EEE001FA-FCD6-0E47-BB70-76F71A94F19F}" srcOrd="1" destOrd="0" presId="urn:microsoft.com/office/officeart/2005/8/layout/orgChart1"/>
    <dgm:cxn modelId="{94BF222C-3B44-9844-A92A-7184D94FEB96}" type="presOf" srcId="{CA9A1A7B-7FBB-3D40-8AAA-964086B8143B}" destId="{CF647CE7-1BD6-5546-8BD9-6D8304B8012E}" srcOrd="0" destOrd="0" presId="urn:microsoft.com/office/officeart/2005/8/layout/orgChart1"/>
    <dgm:cxn modelId="{0E347DCC-850E-844C-8C0A-8C965A862F1C}" srcId="{497CA2B1-8BE4-DE4B-8D1E-1D9170185FAE}" destId="{E8366753-8311-CB4C-9B92-5CA54572C7D3}" srcOrd="1" destOrd="0" parTransId="{F8E243D1-645B-CE4B-BE8C-B78223EBBDF2}" sibTransId="{F473221C-83BC-6E46-8F2F-3A7C3A97D03E}"/>
    <dgm:cxn modelId="{92CB20DD-60E7-7D4D-818A-EAE3D9175707}" srcId="{497CA2B1-8BE4-DE4B-8D1E-1D9170185FAE}" destId="{9FA9C2AC-CD92-3A4F-B966-1B6D9B7467B4}" srcOrd="2" destOrd="0" parTransId="{C09E560C-023E-EF4B-8A84-ECABAC65CDC3}" sibTransId="{953A9C08-64BA-D94A-9601-C3973A1DAEFB}"/>
    <dgm:cxn modelId="{9DC34B6B-9BCA-6C4B-9FCB-7EBC0798A5C8}" type="presOf" srcId="{E8366753-8311-CB4C-9B92-5CA54572C7D3}" destId="{20C86836-02BA-7E45-906F-2CEA7D11DE77}" srcOrd="1" destOrd="0" presId="urn:microsoft.com/office/officeart/2005/8/layout/orgChart1"/>
    <dgm:cxn modelId="{67E219BE-D4CF-FE43-ACD7-AC3B5BDF009F}" type="presOf" srcId="{C09E560C-023E-EF4B-8A84-ECABAC65CDC3}" destId="{5E6D3C88-314E-EF43-B906-1C3F62E418D9}" srcOrd="0" destOrd="0" presId="urn:microsoft.com/office/officeart/2005/8/layout/orgChart1"/>
    <dgm:cxn modelId="{8A62A4EE-F736-174D-AFAA-808EEC3915DB}" type="presOf" srcId="{F8E243D1-645B-CE4B-BE8C-B78223EBBDF2}" destId="{179674FD-263F-0347-8AD6-BC5F8CEAC069}" srcOrd="0" destOrd="0" presId="urn:microsoft.com/office/officeart/2005/8/layout/orgChart1"/>
    <dgm:cxn modelId="{00B7C40A-B2A1-854C-8BB6-9FED5DAC3C89}" srcId="{497CA2B1-8BE4-DE4B-8D1E-1D9170185FAE}" destId="{77BC9111-AD27-E149-9CC0-55D688FC0D67}" srcOrd="0" destOrd="0" parTransId="{F7048C6D-7AEE-4F43-B3F9-7E51A4E8356B}" sibTransId="{E8D066F5-15C5-5E41-AC82-4863EF5DD20C}"/>
    <dgm:cxn modelId="{A276F4FA-FB6F-9049-B665-689DF0AFE5ED}" type="presOf" srcId="{9FA9C2AC-CD92-3A4F-B966-1B6D9B7467B4}" destId="{711CD0C2-CD00-E545-9555-BF6F1517FDC4}" srcOrd="1" destOrd="0" presId="urn:microsoft.com/office/officeart/2005/8/layout/orgChart1"/>
    <dgm:cxn modelId="{FE88643C-BAC2-6149-BB99-04F11A2B0F30}" type="presOf" srcId="{E8366753-8311-CB4C-9B92-5CA54572C7D3}" destId="{81A4F65E-96F1-B746-850A-EC9FCB2D2E62}" srcOrd="0" destOrd="0" presId="urn:microsoft.com/office/officeart/2005/8/layout/orgChart1"/>
    <dgm:cxn modelId="{70274C6A-1781-E041-AA04-9045B038E857}" srcId="{CA9A1A7B-7FBB-3D40-8AAA-964086B8143B}" destId="{497CA2B1-8BE4-DE4B-8D1E-1D9170185FAE}" srcOrd="0" destOrd="0" parTransId="{EAB1AFD0-DD6E-304E-A9CE-378D4B9F794F}" sibTransId="{C413F751-2FBE-5740-A32E-244FF070BD6A}"/>
    <dgm:cxn modelId="{675FD8CB-8BEF-6D45-BAC6-E4C7FB09F574}" type="presOf" srcId="{77BC9111-AD27-E149-9CC0-55D688FC0D67}" destId="{200E7B25-D46B-D046-8C58-F8CD0FF085F1}" srcOrd="1" destOrd="0" presId="urn:microsoft.com/office/officeart/2005/8/layout/orgChart1"/>
    <dgm:cxn modelId="{E7D23DA9-379C-A347-83AA-C4C2B71879BA}" type="presOf" srcId="{77BC9111-AD27-E149-9CC0-55D688FC0D67}" destId="{499DBB08-81CA-F84B-9E5A-976945A192D6}" srcOrd="0" destOrd="0" presId="urn:microsoft.com/office/officeart/2005/8/layout/orgChart1"/>
    <dgm:cxn modelId="{672A478E-7ABB-E148-B197-FD94F2B3CCE0}" type="presOf" srcId="{F7048C6D-7AEE-4F43-B3F9-7E51A4E8356B}" destId="{43DFD4FC-E772-224A-B2E5-4F0CB0172EB8}" srcOrd="0" destOrd="0" presId="urn:microsoft.com/office/officeart/2005/8/layout/orgChart1"/>
    <dgm:cxn modelId="{3B722CA3-E140-E745-8364-8CAD96E1FF0F}" type="presOf" srcId="{9FA9C2AC-CD92-3A4F-B966-1B6D9B7467B4}" destId="{28F7D2A0-7585-D547-9C29-B9FDD2A9E6C0}" srcOrd="0" destOrd="0" presId="urn:microsoft.com/office/officeart/2005/8/layout/orgChart1"/>
    <dgm:cxn modelId="{B5099FF4-DE38-9D48-B803-213CB2C716D1}" type="presParOf" srcId="{CF647CE7-1BD6-5546-8BD9-6D8304B8012E}" destId="{E51E934F-A5AA-A842-AADA-AA592BE7D47A}" srcOrd="0" destOrd="0" presId="urn:microsoft.com/office/officeart/2005/8/layout/orgChart1"/>
    <dgm:cxn modelId="{B0E247B6-8716-154A-8A4F-E44AAFF8BF2D}" type="presParOf" srcId="{E51E934F-A5AA-A842-AADA-AA592BE7D47A}" destId="{298CBFFB-E2BA-2845-8DF7-DC8D4ED527CA}" srcOrd="0" destOrd="0" presId="urn:microsoft.com/office/officeart/2005/8/layout/orgChart1"/>
    <dgm:cxn modelId="{08B1826B-E6BE-EF49-BFEA-94913EFC7A66}" type="presParOf" srcId="{298CBFFB-E2BA-2845-8DF7-DC8D4ED527CA}" destId="{C46651AA-D299-F043-B4BA-9046FA6DEB2F}" srcOrd="0" destOrd="0" presId="urn:microsoft.com/office/officeart/2005/8/layout/orgChart1"/>
    <dgm:cxn modelId="{D59ED35A-2C28-0E48-A13C-A08A1EF8EC25}" type="presParOf" srcId="{298CBFFB-E2BA-2845-8DF7-DC8D4ED527CA}" destId="{EEE001FA-FCD6-0E47-BB70-76F71A94F19F}" srcOrd="1" destOrd="0" presId="urn:microsoft.com/office/officeart/2005/8/layout/orgChart1"/>
    <dgm:cxn modelId="{C7D16A03-945D-C349-AA69-47BF6DD5096C}" type="presParOf" srcId="{E51E934F-A5AA-A842-AADA-AA592BE7D47A}" destId="{3FFA3582-7C9C-5B4F-9565-F6AE8CB250E6}" srcOrd="1" destOrd="0" presId="urn:microsoft.com/office/officeart/2005/8/layout/orgChart1"/>
    <dgm:cxn modelId="{C992678F-A04D-F743-8C8A-690E241E54EE}" type="presParOf" srcId="{3FFA3582-7C9C-5B4F-9565-F6AE8CB250E6}" destId="{43DFD4FC-E772-224A-B2E5-4F0CB0172EB8}" srcOrd="0" destOrd="0" presId="urn:microsoft.com/office/officeart/2005/8/layout/orgChart1"/>
    <dgm:cxn modelId="{7308C5AB-E902-1146-A173-559492610373}" type="presParOf" srcId="{3FFA3582-7C9C-5B4F-9565-F6AE8CB250E6}" destId="{18E49DBE-355C-EE4D-B920-2CC5D441D536}" srcOrd="1" destOrd="0" presId="urn:microsoft.com/office/officeart/2005/8/layout/orgChart1"/>
    <dgm:cxn modelId="{751A9C40-DE6C-1844-90DF-A1D31EBCF923}" type="presParOf" srcId="{18E49DBE-355C-EE4D-B920-2CC5D441D536}" destId="{CCEACCBB-13F6-C047-862A-74326605FBCA}" srcOrd="0" destOrd="0" presId="urn:microsoft.com/office/officeart/2005/8/layout/orgChart1"/>
    <dgm:cxn modelId="{E68FFC2F-AF35-764A-AEBE-14E8DE4CE065}" type="presParOf" srcId="{CCEACCBB-13F6-C047-862A-74326605FBCA}" destId="{499DBB08-81CA-F84B-9E5A-976945A192D6}" srcOrd="0" destOrd="0" presId="urn:microsoft.com/office/officeart/2005/8/layout/orgChart1"/>
    <dgm:cxn modelId="{C5F92ACE-C00C-7747-ABCC-B52E4E405384}" type="presParOf" srcId="{CCEACCBB-13F6-C047-862A-74326605FBCA}" destId="{200E7B25-D46B-D046-8C58-F8CD0FF085F1}" srcOrd="1" destOrd="0" presId="urn:microsoft.com/office/officeart/2005/8/layout/orgChart1"/>
    <dgm:cxn modelId="{FC206D62-1C07-6249-B2EA-FFA403765BBB}" type="presParOf" srcId="{18E49DBE-355C-EE4D-B920-2CC5D441D536}" destId="{F308CAD3-AB71-0F49-A859-A70F9BD9F5CF}" srcOrd="1" destOrd="0" presId="urn:microsoft.com/office/officeart/2005/8/layout/orgChart1"/>
    <dgm:cxn modelId="{A2309C3F-4D7B-1A42-AFAD-D83071965B95}" type="presParOf" srcId="{18E49DBE-355C-EE4D-B920-2CC5D441D536}" destId="{7DFE91FD-6A9D-B34E-9BB9-B8D628E9E98D}" srcOrd="2" destOrd="0" presId="urn:microsoft.com/office/officeart/2005/8/layout/orgChart1"/>
    <dgm:cxn modelId="{56908E3C-C851-784D-B184-91072CE3CB77}" type="presParOf" srcId="{3FFA3582-7C9C-5B4F-9565-F6AE8CB250E6}" destId="{179674FD-263F-0347-8AD6-BC5F8CEAC069}" srcOrd="2" destOrd="0" presId="urn:microsoft.com/office/officeart/2005/8/layout/orgChart1"/>
    <dgm:cxn modelId="{47873D9B-4B7E-D74F-9B89-7EF7A2EE0FB2}" type="presParOf" srcId="{3FFA3582-7C9C-5B4F-9565-F6AE8CB250E6}" destId="{7F9D59F5-BE75-1C4F-B7C1-77DF7C034858}" srcOrd="3" destOrd="0" presId="urn:microsoft.com/office/officeart/2005/8/layout/orgChart1"/>
    <dgm:cxn modelId="{72863621-EC18-F344-9297-721A6EEE92C2}" type="presParOf" srcId="{7F9D59F5-BE75-1C4F-B7C1-77DF7C034858}" destId="{5428F3FB-4D2D-0B42-BF69-7F9E9B399F31}" srcOrd="0" destOrd="0" presId="urn:microsoft.com/office/officeart/2005/8/layout/orgChart1"/>
    <dgm:cxn modelId="{B90B2A17-BF5C-E44A-A094-5FDD38DD06AC}" type="presParOf" srcId="{5428F3FB-4D2D-0B42-BF69-7F9E9B399F31}" destId="{81A4F65E-96F1-B746-850A-EC9FCB2D2E62}" srcOrd="0" destOrd="0" presId="urn:microsoft.com/office/officeart/2005/8/layout/orgChart1"/>
    <dgm:cxn modelId="{1465A341-D9A3-064D-8899-428264054D8D}" type="presParOf" srcId="{5428F3FB-4D2D-0B42-BF69-7F9E9B399F31}" destId="{20C86836-02BA-7E45-906F-2CEA7D11DE77}" srcOrd="1" destOrd="0" presId="urn:microsoft.com/office/officeart/2005/8/layout/orgChart1"/>
    <dgm:cxn modelId="{10D08510-40E7-384F-85C4-F30E21C1F9CF}" type="presParOf" srcId="{7F9D59F5-BE75-1C4F-B7C1-77DF7C034858}" destId="{694765DF-75D9-9943-894C-938C618F510D}" srcOrd="1" destOrd="0" presId="urn:microsoft.com/office/officeart/2005/8/layout/orgChart1"/>
    <dgm:cxn modelId="{3B0B3434-38C1-BD4E-B880-2F7C4E9AB2B2}" type="presParOf" srcId="{7F9D59F5-BE75-1C4F-B7C1-77DF7C034858}" destId="{F346DEDA-FE5E-F343-978C-5176A8A6640D}" srcOrd="2" destOrd="0" presId="urn:microsoft.com/office/officeart/2005/8/layout/orgChart1"/>
    <dgm:cxn modelId="{618C0CD6-254F-D24C-AD9B-8B1623EEC0DE}" type="presParOf" srcId="{3FFA3582-7C9C-5B4F-9565-F6AE8CB250E6}" destId="{5E6D3C88-314E-EF43-B906-1C3F62E418D9}" srcOrd="4" destOrd="0" presId="urn:microsoft.com/office/officeart/2005/8/layout/orgChart1"/>
    <dgm:cxn modelId="{243DCF38-007B-9548-AA07-AAC9D8AB1313}" type="presParOf" srcId="{3FFA3582-7C9C-5B4F-9565-F6AE8CB250E6}" destId="{6C2FA5AC-7672-0C47-85F0-FC9B8F8CB7FF}" srcOrd="5" destOrd="0" presId="urn:microsoft.com/office/officeart/2005/8/layout/orgChart1"/>
    <dgm:cxn modelId="{C211A485-E759-1148-B6B1-73C04259CEF9}" type="presParOf" srcId="{6C2FA5AC-7672-0C47-85F0-FC9B8F8CB7FF}" destId="{824265AA-7EDC-E94E-9411-4A02B7D0142E}" srcOrd="0" destOrd="0" presId="urn:microsoft.com/office/officeart/2005/8/layout/orgChart1"/>
    <dgm:cxn modelId="{3A5B0BDA-EBEA-4144-8AA5-29C367E9537C}" type="presParOf" srcId="{824265AA-7EDC-E94E-9411-4A02B7D0142E}" destId="{28F7D2A0-7585-D547-9C29-B9FDD2A9E6C0}" srcOrd="0" destOrd="0" presId="urn:microsoft.com/office/officeart/2005/8/layout/orgChart1"/>
    <dgm:cxn modelId="{FA0BBF47-71A6-2643-9FCD-780C9D4AB33A}" type="presParOf" srcId="{824265AA-7EDC-E94E-9411-4A02B7D0142E}" destId="{711CD0C2-CD00-E545-9555-BF6F1517FDC4}" srcOrd="1" destOrd="0" presId="urn:microsoft.com/office/officeart/2005/8/layout/orgChart1"/>
    <dgm:cxn modelId="{1FA117E2-1238-724A-8996-6780803FA2B6}" type="presParOf" srcId="{6C2FA5AC-7672-0C47-85F0-FC9B8F8CB7FF}" destId="{88E93392-8D19-EE41-84D3-C1A9A9608B34}" srcOrd="1" destOrd="0" presId="urn:microsoft.com/office/officeart/2005/8/layout/orgChart1"/>
    <dgm:cxn modelId="{7B6E8808-5077-AB4A-9B78-03EBC1BFB490}" type="presParOf" srcId="{6C2FA5AC-7672-0C47-85F0-FC9B8F8CB7FF}" destId="{BC9A08D8-C31D-F64C-AC1F-DF4257BCB0AE}" srcOrd="2" destOrd="0" presId="urn:microsoft.com/office/officeart/2005/8/layout/orgChart1"/>
    <dgm:cxn modelId="{F62E835D-A923-3042-96E6-FCBC4A1A8CE0}" type="presParOf" srcId="{E51E934F-A5AA-A842-AADA-AA592BE7D47A}" destId="{EC0F0EF7-47C2-1D4A-9B9E-67340E8874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D3C88-314E-EF43-B906-1C3F62E418D9}">
      <dsp:nvSpPr>
        <dsp:cNvPr id="0" name=""/>
        <dsp:cNvSpPr/>
      </dsp:nvSpPr>
      <dsp:spPr>
        <a:xfrm>
          <a:off x="3769738" y="1331351"/>
          <a:ext cx="2670808" cy="726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471"/>
              </a:lnTo>
              <a:lnTo>
                <a:pt x="2670808" y="494471"/>
              </a:lnTo>
              <a:lnTo>
                <a:pt x="2670808" y="72604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674FD-263F-0347-8AD6-BC5F8CEAC069}">
      <dsp:nvSpPr>
        <dsp:cNvPr id="0" name=""/>
        <dsp:cNvSpPr/>
      </dsp:nvSpPr>
      <dsp:spPr>
        <a:xfrm>
          <a:off x="3724018" y="1331351"/>
          <a:ext cx="91440" cy="7260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471"/>
              </a:lnTo>
              <a:lnTo>
                <a:pt x="47881" y="494471"/>
              </a:lnTo>
              <a:lnTo>
                <a:pt x="47881" y="72604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FD4FC-E772-224A-B2E5-4F0CB0172EB8}">
      <dsp:nvSpPr>
        <dsp:cNvPr id="0" name=""/>
        <dsp:cNvSpPr/>
      </dsp:nvSpPr>
      <dsp:spPr>
        <a:xfrm>
          <a:off x="1103253" y="1331351"/>
          <a:ext cx="2666485" cy="726048"/>
        </a:xfrm>
        <a:custGeom>
          <a:avLst/>
          <a:gdLst/>
          <a:ahLst/>
          <a:cxnLst/>
          <a:rect l="0" t="0" r="0" b="0"/>
          <a:pathLst>
            <a:path>
              <a:moveTo>
                <a:pt x="2666485" y="0"/>
              </a:moveTo>
              <a:lnTo>
                <a:pt x="2666485" y="494471"/>
              </a:lnTo>
              <a:lnTo>
                <a:pt x="0" y="494471"/>
              </a:lnTo>
              <a:lnTo>
                <a:pt x="0" y="726048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651AA-D299-F043-B4BA-9046FA6DEB2F}">
      <dsp:nvSpPr>
        <dsp:cNvPr id="0" name=""/>
        <dsp:cNvSpPr/>
      </dsp:nvSpPr>
      <dsp:spPr>
        <a:xfrm>
          <a:off x="2666991" y="228604"/>
          <a:ext cx="2205493" cy="1102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Patents</a:t>
          </a:r>
          <a:endParaRPr lang="en-US" sz="4400" kern="1200" dirty="0"/>
        </a:p>
      </dsp:txBody>
      <dsp:txXfrm>
        <a:off x="2666991" y="228604"/>
        <a:ext cx="2205493" cy="1102746"/>
      </dsp:txXfrm>
    </dsp:sp>
    <dsp:sp modelId="{499DBB08-81CA-F84B-9E5A-976945A192D6}">
      <dsp:nvSpPr>
        <dsp:cNvPr id="0" name=""/>
        <dsp:cNvSpPr/>
      </dsp:nvSpPr>
      <dsp:spPr>
        <a:xfrm>
          <a:off x="506" y="2057399"/>
          <a:ext cx="2205493" cy="1102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/>
            <a:t>Utility</a:t>
          </a:r>
          <a:r>
            <a:rPr lang="en-US" sz="3200" kern="1200" dirty="0" smtClean="0"/>
            <a:t> Patents</a:t>
          </a:r>
          <a:endParaRPr lang="en-US" sz="3200" kern="1200" dirty="0"/>
        </a:p>
      </dsp:txBody>
      <dsp:txXfrm>
        <a:off x="506" y="2057399"/>
        <a:ext cx="2205493" cy="1102746"/>
      </dsp:txXfrm>
    </dsp:sp>
    <dsp:sp modelId="{81A4F65E-96F1-B746-850A-EC9FCB2D2E62}">
      <dsp:nvSpPr>
        <dsp:cNvPr id="0" name=""/>
        <dsp:cNvSpPr/>
      </dsp:nvSpPr>
      <dsp:spPr>
        <a:xfrm>
          <a:off x="2669153" y="2057399"/>
          <a:ext cx="2205493" cy="1102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smtClean="0"/>
            <a:t>Plant</a:t>
          </a:r>
          <a:r>
            <a:rPr lang="en-US" sz="3200" kern="1200" smtClean="0"/>
            <a:t> Patents</a:t>
          </a:r>
          <a:endParaRPr lang="en-US" sz="3200" kern="1200"/>
        </a:p>
      </dsp:txBody>
      <dsp:txXfrm>
        <a:off x="2669153" y="2057399"/>
        <a:ext cx="2205493" cy="1102746"/>
      </dsp:txXfrm>
    </dsp:sp>
    <dsp:sp modelId="{28F7D2A0-7585-D547-9C29-B9FDD2A9E6C0}">
      <dsp:nvSpPr>
        <dsp:cNvPr id="0" name=""/>
        <dsp:cNvSpPr/>
      </dsp:nvSpPr>
      <dsp:spPr>
        <a:xfrm>
          <a:off x="5337800" y="2057399"/>
          <a:ext cx="2205493" cy="11027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  <a:lumMod val="9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  <a:ln>
          <a:noFill/>
        </a:ln>
        <a:effectLst>
          <a:outerShdw blurRad="50800" dist="12700" dir="5400000" rotWithShape="0">
            <a:srgbClr val="000000">
              <a:alpha val="37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smtClean="0"/>
            <a:t>Design</a:t>
          </a:r>
          <a:r>
            <a:rPr lang="en-US" sz="3200" kern="1200" smtClean="0"/>
            <a:t> Patents</a:t>
          </a:r>
          <a:endParaRPr lang="en-US" sz="3200" kern="1200"/>
        </a:p>
      </dsp:txBody>
      <dsp:txXfrm>
        <a:off x="5337800" y="2057399"/>
        <a:ext cx="2205493" cy="1102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FEC0F45-C0F3-C448-A6DB-E3CE7990779F}" type="datetimeFigureOut">
              <a:rPr lang="en-US"/>
              <a:pPr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E5BA97A-E236-824B-975E-83EF8BF41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7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A39E9FE-674B-3142-8CBB-D6FA37B5D3AF}" type="datetimeFigureOut">
              <a:rPr lang="en-US"/>
              <a:pPr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95EBD7F-3D28-6E4F-942F-59C01DF53F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03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BD7F-3D28-6E4F-942F-59C01DF53F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5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Utility:</a:t>
            </a:r>
            <a:r>
              <a:rPr lang="en-US" baseline="0" smtClean="0"/>
              <a:t>  </a:t>
            </a:r>
            <a:r>
              <a:rPr lang="en-US" smtClean="0"/>
              <a:t>U.S. Patent No. 7,469,381 (“the ’381 patent”), which claims the iPad and iPhone “bounce” feature</a:t>
            </a:r>
          </a:p>
          <a:p>
            <a:endParaRPr lang="en-US" smtClean="0"/>
          </a:p>
          <a:p>
            <a:r>
              <a:rPr lang="en-US" smtClean="0"/>
              <a:t>Plant:  U.S. Plant Pat. 550 (1942),</a:t>
            </a:r>
            <a:r>
              <a:rPr lang="en-US" baseline="0" smtClean="0"/>
              <a:t> “Rose Plant”</a:t>
            </a:r>
          </a:p>
          <a:p>
            <a:endParaRPr lang="en-US" baseline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Design:  U.S. Des. Patent No. 504,889 (“the D’889 patent”)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BD7F-3D28-6E4F-942F-59C01DF53F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6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this</a:t>
            </a:r>
            <a:r>
              <a:rPr lang="en-US" baseline="0" dirty="0" smtClean="0"/>
              <a:t> statute</a:t>
            </a:r>
            <a:r>
              <a:rPr lang="en-US" dirty="0" smtClean="0"/>
              <a:t> has been amended since</a:t>
            </a:r>
            <a:r>
              <a:rPr lang="en-US" baseline="0" dirty="0" smtClean="0"/>
              <a:t> your book came 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BD7F-3D28-6E4F-942F-59C01DF53F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6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http://design-</a:t>
            </a:r>
            <a:r>
              <a:rPr lang="en-US" dirty="0" err="1" smtClean="0"/>
              <a:t>law.tumblr.com</a:t>
            </a:r>
            <a:r>
              <a:rPr lang="en-US" dirty="0" smtClean="0"/>
              <a:t>/post/78134213008/issued-this-week-to-</a:t>
            </a:r>
            <a:r>
              <a:rPr lang="en-US" dirty="0" err="1" smtClean="0"/>
              <a:t>kikkerland</a:t>
            </a:r>
            <a:r>
              <a:rPr lang="en-US" dirty="0" smtClean="0"/>
              <a:t>-design</a:t>
            </a:r>
          </a:p>
          <a:p>
            <a:r>
              <a:rPr lang="en-US" dirty="0" smtClean="0"/>
              <a:t>http://design-</a:t>
            </a:r>
            <a:r>
              <a:rPr lang="en-US" dirty="0" err="1" smtClean="0"/>
              <a:t>law.tumblr.com</a:t>
            </a:r>
            <a:r>
              <a:rPr lang="en-US" dirty="0" smtClean="0"/>
              <a:t>/post/72084718418/issued-this-week-d696-521-for-this-fleur-de-lis</a:t>
            </a:r>
          </a:p>
          <a:p>
            <a:r>
              <a:rPr lang="en-US" dirty="0" smtClean="0"/>
              <a:t>http://design-</a:t>
            </a:r>
            <a:r>
              <a:rPr lang="en-US" dirty="0" err="1" smtClean="0"/>
              <a:t>law.tumblr.com</a:t>
            </a:r>
            <a:r>
              <a:rPr lang="en-US" dirty="0" smtClean="0"/>
              <a:t>/post/78838961205/issued-this-week-d700-687-for-a-grab-bar-having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BD7F-3D28-6E4F-942F-59C01DF53F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CA12E6-38FB-334B-A788-419DCF7F4A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1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Drawing convention showing an article of indeterminate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BD7F-3D28-6E4F-942F-59C01DF53F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0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AED3FBC-E46C-5344-8E79-AF07A0BA38CE}" type="slidenum">
              <a:rPr lang="en-US">
                <a:latin typeface="Calibri" charset="0"/>
              </a:rPr>
              <a:pPr eaLnBrk="1" hangingPunct="1"/>
              <a:t>17</a:t>
            </a:fld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47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 rot="-1066324">
            <a:off x="617538" y="3922713"/>
            <a:ext cx="2509837" cy="2527300"/>
            <a:chOff x="494947" y="417279"/>
            <a:chExt cx="2417578" cy="2421351"/>
          </a:xfrm>
        </p:grpSpPr>
        <p:sp>
          <p:nvSpPr>
            <p:cNvPr id="6" name="Freeform 5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90646" y="417140"/>
              <a:ext cx="2321242" cy="2320968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8" name="Picture 11" descr="stickie-shado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56" y="43604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 descr="stickie-shadow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7932" y="2282410"/>
              <a:ext cx="404704" cy="46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TitleCar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346">
            <a:off x="2855913" y="2587625"/>
            <a:ext cx="5773737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Band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0100"/>
            <a:ext cx="9144000" cy="330200"/>
          </a:xfrm>
          <a:prstGeom prst="rect">
            <a:avLst/>
          </a:prstGeom>
          <a:noFill/>
          <a:ln>
            <a:noFill/>
          </a:ln>
          <a:effectLst>
            <a:outerShdw blurRad="63500" dist="38100" dir="5400000" algn="t" rotWithShape="0">
              <a:srgbClr val="000000">
                <a:alpha val="59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543582" y="4837304"/>
            <a:ext cx="3486204" cy="110727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613" y="5060950"/>
            <a:ext cx="1968500" cy="534988"/>
          </a:xfrm>
          <a:prstGeom prst="rect">
            <a:avLst/>
          </a:prstGeom>
        </p:spPr>
        <p:txBody>
          <a:bodyPr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aseline="0">
                <a:solidFill>
                  <a:srgbClr val="A61E36"/>
                </a:solidFill>
                <a:latin typeface="Palatino Linotype"/>
                <a:ea typeface="+mn-ea"/>
                <a:cs typeface="Rage Italic" pitchFamily="66" charset="0"/>
              </a:defRPr>
            </a:lvl1pPr>
          </a:lstStyle>
          <a:p>
            <a:pPr>
              <a:defRPr/>
            </a:pPr>
            <a:r>
              <a:rPr lang="en-US" dirty="0" smtClean="0"/>
              <a:t>January 14, 2013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700" y="4135438"/>
            <a:ext cx="2085975" cy="835025"/>
          </a:xfrm>
          <a:prstGeom prst="rect">
            <a:avLst/>
          </a:prstGeom>
        </p:spPr>
        <p:txBody>
          <a:bodyPr anchor="b" anchorCtr="0"/>
          <a:lstStyle>
            <a:lvl1pPr algn="l">
              <a:defRPr sz="1800" baseline="0">
                <a:solidFill>
                  <a:schemeClr val="tx1"/>
                </a:solidFill>
                <a:latin typeface="Palatino Linotype"/>
              </a:defRPr>
            </a:lvl1pPr>
          </a:lstStyle>
          <a:p>
            <a:pPr algn="ctr"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366712">
            <a:off x="3253700" y="4560959"/>
            <a:ext cx="1141841" cy="10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8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152400"/>
            <a:ext cx="8042275" cy="1011237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7467600" cy="4770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1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7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84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2"/>
          <p:cNvSpPr>
            <a:spLocks/>
          </p:cNvSpPr>
          <p:nvPr/>
        </p:nvSpPr>
        <p:spPr bwMode="auto">
          <a:xfrm rot="20274567">
            <a:off x="3933825" y="4281488"/>
            <a:ext cx="1289050" cy="722312"/>
          </a:xfrm>
          <a:custGeom>
            <a:avLst/>
            <a:gdLst>
              <a:gd name="T0" fmla="*/ 338558 w 1288494"/>
              <a:gd name="T1" fmla="*/ 443303 h 722529"/>
              <a:gd name="T2" fmla="*/ 457248 w 1288494"/>
              <a:gd name="T3" fmla="*/ 488021 h 722529"/>
              <a:gd name="T4" fmla="*/ 142038 w 1288494"/>
              <a:gd name="T5" fmla="*/ 301368 h 722529"/>
              <a:gd name="T6" fmla="*/ 1075992 w 1288494"/>
              <a:gd name="T7" fmla="*/ 637733 h 722529"/>
              <a:gd name="T8" fmla="*/ 35023 w 1288494"/>
              <a:gd name="T9" fmla="*/ 156517 h 722529"/>
              <a:gd name="T10" fmla="*/ 26267 w 1288494"/>
              <a:gd name="T11" fmla="*/ 137074 h 722529"/>
              <a:gd name="T12" fmla="*/ 1236515 w 1288494"/>
              <a:gd name="T13" fmla="*/ 669815 h 722529"/>
              <a:gd name="T14" fmla="*/ 1229704 w 1288494"/>
              <a:gd name="T15" fmla="*/ 655232 h 722529"/>
              <a:gd name="T16" fmla="*/ 1048751 w 1288494"/>
              <a:gd name="T17" fmla="*/ 592043 h 722529"/>
              <a:gd name="T18" fmla="*/ 1234569 w 1288494"/>
              <a:gd name="T19" fmla="*/ 618290 h 722529"/>
              <a:gd name="T20" fmla="*/ 14593 w 1288494"/>
              <a:gd name="T21" fmla="*/ 104992 h 722529"/>
              <a:gd name="T22" fmla="*/ 2918 w 1288494"/>
              <a:gd name="T23" fmla="*/ 9721 h 722529"/>
              <a:gd name="T24" fmla="*/ 9729 w 1288494"/>
              <a:gd name="T25" fmla="*/ 44719 h 722529"/>
              <a:gd name="T26" fmla="*/ 23349 w 1288494"/>
              <a:gd name="T27" fmla="*/ 100132 h 722529"/>
              <a:gd name="T28" fmla="*/ 59345 w 1288494"/>
              <a:gd name="T29" fmla="*/ 179848 h 722529"/>
              <a:gd name="T30" fmla="*/ 143012 w 1288494"/>
              <a:gd name="T31" fmla="*/ 282897 h 722529"/>
              <a:gd name="T32" fmla="*/ 220841 w 1288494"/>
              <a:gd name="T33" fmla="*/ 351920 h 722529"/>
              <a:gd name="T34" fmla="*/ 282132 w 1288494"/>
              <a:gd name="T35" fmla="*/ 393723 h 722529"/>
              <a:gd name="T36" fmla="*/ 414442 w 1288494"/>
              <a:gd name="T37" fmla="*/ 467607 h 722529"/>
              <a:gd name="T38" fmla="*/ 480596 w 1288494"/>
              <a:gd name="T39" fmla="*/ 499688 h 722529"/>
              <a:gd name="T40" fmla="*/ 566209 w 1288494"/>
              <a:gd name="T41" fmla="*/ 532741 h 722529"/>
              <a:gd name="T42" fmla="*/ 684899 w 1288494"/>
              <a:gd name="T43" fmla="*/ 565794 h 722529"/>
              <a:gd name="T44" fmla="*/ 969949 w 1288494"/>
              <a:gd name="T45" fmla="*/ 621207 h 722529"/>
              <a:gd name="T46" fmla="*/ 1243811 w 1288494"/>
              <a:gd name="T47" fmla="*/ 638706 h 722529"/>
              <a:gd name="T48" fmla="*/ 1107124 w 1288494"/>
              <a:gd name="T49" fmla="*/ 640651 h 722529"/>
              <a:gd name="T50" fmla="*/ 1029294 w 1288494"/>
              <a:gd name="T51" fmla="*/ 634817 h 722529"/>
              <a:gd name="T52" fmla="*/ 949520 w 1288494"/>
              <a:gd name="T53" fmla="*/ 628012 h 722529"/>
              <a:gd name="T54" fmla="*/ 908659 w 1288494"/>
              <a:gd name="T55" fmla="*/ 623152 h 722529"/>
              <a:gd name="T56" fmla="*/ 815264 w 1288494"/>
              <a:gd name="T57" fmla="*/ 605652 h 722529"/>
              <a:gd name="T58" fmla="*/ 782185 w 1288494"/>
              <a:gd name="T59" fmla="*/ 598847 h 722529"/>
              <a:gd name="T60" fmla="*/ 727706 w 1288494"/>
              <a:gd name="T61" fmla="*/ 588154 h 722529"/>
              <a:gd name="T62" fmla="*/ 682954 w 1288494"/>
              <a:gd name="T63" fmla="*/ 574543 h 722529"/>
              <a:gd name="T64" fmla="*/ 642093 w 1288494"/>
              <a:gd name="T65" fmla="*/ 564822 h 722529"/>
              <a:gd name="T66" fmla="*/ 595396 w 1288494"/>
              <a:gd name="T67" fmla="*/ 553157 h 722529"/>
              <a:gd name="T68" fmla="*/ 554535 w 1288494"/>
              <a:gd name="T69" fmla="*/ 538573 h 722529"/>
              <a:gd name="T70" fmla="*/ 526322 w 1288494"/>
              <a:gd name="T71" fmla="*/ 528852 h 722529"/>
              <a:gd name="T72" fmla="*/ 494217 w 1288494"/>
              <a:gd name="T73" fmla="*/ 517187 h 722529"/>
              <a:gd name="T74" fmla="*/ 448492 w 1288494"/>
              <a:gd name="T75" fmla="*/ 498715 h 722529"/>
              <a:gd name="T76" fmla="*/ 423198 w 1288494"/>
              <a:gd name="T77" fmla="*/ 486077 h 722529"/>
              <a:gd name="T78" fmla="*/ 392066 w 1288494"/>
              <a:gd name="T79" fmla="*/ 469551 h 722529"/>
              <a:gd name="T80" fmla="*/ 354124 w 1288494"/>
              <a:gd name="T81" fmla="*/ 450108 h 722529"/>
              <a:gd name="T82" fmla="*/ 327856 w 1288494"/>
              <a:gd name="T83" fmla="*/ 436497 h 722529"/>
              <a:gd name="T84" fmla="*/ 293806 w 1288494"/>
              <a:gd name="T85" fmla="*/ 415110 h 722529"/>
              <a:gd name="T86" fmla="*/ 241271 w 1288494"/>
              <a:gd name="T87" fmla="*/ 380113 h 722529"/>
              <a:gd name="T88" fmla="*/ 211112 w 1288494"/>
              <a:gd name="T89" fmla="*/ 360669 h 722529"/>
              <a:gd name="T90" fmla="*/ 148849 w 1288494"/>
              <a:gd name="T91" fmla="*/ 308172 h 722529"/>
              <a:gd name="T92" fmla="*/ 135228 w 1288494"/>
              <a:gd name="T93" fmla="*/ 292618 h 722529"/>
              <a:gd name="T94" fmla="*/ 132310 w 1288494"/>
              <a:gd name="T95" fmla="*/ 287758 h 722529"/>
              <a:gd name="T96" fmla="*/ 122582 w 1288494"/>
              <a:gd name="T97" fmla="*/ 279008 h 722529"/>
              <a:gd name="T98" fmla="*/ 108961 w 1288494"/>
              <a:gd name="T99" fmla="*/ 266371 h 722529"/>
              <a:gd name="T100" fmla="*/ 91449 w 1288494"/>
              <a:gd name="T101" fmla="*/ 243038 h 722529"/>
              <a:gd name="T102" fmla="*/ 84640 w 1288494"/>
              <a:gd name="T103" fmla="*/ 234289 h 722529"/>
              <a:gd name="T104" fmla="*/ 70046 w 1288494"/>
              <a:gd name="T105" fmla="*/ 215818 h 722529"/>
              <a:gd name="T106" fmla="*/ 63236 w 1288494"/>
              <a:gd name="T107" fmla="*/ 199291 h 722529"/>
              <a:gd name="T108" fmla="*/ 46698 w 1288494"/>
              <a:gd name="T109" fmla="*/ 174987 h 722529"/>
              <a:gd name="T110" fmla="*/ 36969 w 1288494"/>
              <a:gd name="T111" fmla="*/ 160405 h 722529"/>
              <a:gd name="T112" fmla="*/ 34051 w 1288494"/>
              <a:gd name="T113" fmla="*/ 143878 h 722529"/>
              <a:gd name="T114" fmla="*/ 16539 w 1288494"/>
              <a:gd name="T115" fmla="*/ 101104 h 722529"/>
              <a:gd name="T116" fmla="*/ 4865 w 1288494"/>
              <a:gd name="T117" fmla="*/ 50551 h 722529"/>
              <a:gd name="T118" fmla="*/ 1885 w 1288494"/>
              <a:gd name="T119" fmla="*/ 3038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lnTo>
                  <a:pt x="547489" y="536791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lnTo>
                  <a:pt x="338413" y="443436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lnTo>
                  <a:pt x="337440" y="442463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lnTo>
                  <a:pt x="334522" y="440518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4733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lnTo>
                  <a:pt x="457051" y="488168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3112" y="383144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lnTo>
                  <a:pt x="781848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lnTo>
                  <a:pt x="242140" y="366612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lnTo>
                  <a:pt x="141978" y="301458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lnTo>
                  <a:pt x="142950" y="301458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lnTo>
                  <a:pt x="979256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lnTo>
                  <a:pt x="93355" y="247974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lnTo>
                  <a:pt x="1075528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lnTo>
                  <a:pt x="47650" y="177958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lnTo>
                  <a:pt x="35008" y="156564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lnTo>
                  <a:pt x="25284" y="133225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lnTo>
                  <a:pt x="1277796" y="622366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lnTo>
                  <a:pt x="13614" y="101134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lnTo>
                  <a:pt x="5835" y="22366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lnTo>
                  <a:pt x="3890" y="14586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lnTo>
                  <a:pt x="1884" y="3039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lnTo>
                  <a:pt x="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33"/>
          <p:cNvSpPr>
            <a:spLocks/>
          </p:cNvSpPr>
          <p:nvPr/>
        </p:nvSpPr>
        <p:spPr bwMode="auto">
          <a:xfrm rot="9377604">
            <a:off x="3925888" y="3316288"/>
            <a:ext cx="1289050" cy="722312"/>
          </a:xfrm>
          <a:custGeom>
            <a:avLst/>
            <a:gdLst>
              <a:gd name="T0" fmla="*/ 14592 w 1288494"/>
              <a:gd name="T1" fmla="*/ 108881 h 722529"/>
              <a:gd name="T2" fmla="*/ 32104 w 1288494"/>
              <a:gd name="T3" fmla="*/ 149712 h 722529"/>
              <a:gd name="T4" fmla="*/ 36969 w 1288494"/>
              <a:gd name="T5" fmla="*/ 159433 h 722529"/>
              <a:gd name="T6" fmla="*/ 49616 w 1288494"/>
              <a:gd name="T7" fmla="*/ 184710 h 722529"/>
              <a:gd name="T8" fmla="*/ 1138255 w 1288494"/>
              <a:gd name="T9" fmla="*/ 708702 h 722529"/>
              <a:gd name="T10" fmla="*/ 1226786 w 1288494"/>
              <a:gd name="T11" fmla="*/ 629958 h 722529"/>
              <a:gd name="T12" fmla="*/ 1059453 w 1288494"/>
              <a:gd name="T13" fmla="*/ 577462 h 722529"/>
              <a:gd name="T14" fmla="*/ 1288078 w 1288494"/>
              <a:gd name="T15" fmla="*/ 637735 h 722529"/>
              <a:gd name="T16" fmla="*/ 909630 w 1288494"/>
              <a:gd name="T17" fmla="*/ 622180 h 722529"/>
              <a:gd name="T18" fmla="*/ 244189 w 1288494"/>
              <a:gd name="T19" fmla="*/ 368446 h 722529"/>
              <a:gd name="T20" fmla="*/ 334665 w 1288494"/>
              <a:gd name="T21" fmla="*/ 440387 h 722529"/>
              <a:gd name="T22" fmla="*/ 439736 w 1288494"/>
              <a:gd name="T23" fmla="*/ 491911 h 722529"/>
              <a:gd name="T24" fmla="*/ 393039 w 1288494"/>
              <a:gd name="T25" fmla="*/ 470524 h 722529"/>
              <a:gd name="T26" fmla="*/ 367744 w 1288494"/>
              <a:gd name="T27" fmla="*/ 458857 h 722529"/>
              <a:gd name="T28" fmla="*/ 347314 w 1288494"/>
              <a:gd name="T29" fmla="*/ 447192 h 722529"/>
              <a:gd name="T30" fmla="*/ 306452 w 1288494"/>
              <a:gd name="T31" fmla="*/ 424832 h 722529"/>
              <a:gd name="T32" fmla="*/ 270457 w 1288494"/>
              <a:gd name="T33" fmla="*/ 402472 h 722529"/>
              <a:gd name="T34" fmla="*/ 225704 w 1288494"/>
              <a:gd name="T35" fmla="*/ 371363 h 722529"/>
              <a:gd name="T36" fmla="*/ 195545 w 1288494"/>
              <a:gd name="T37" fmla="*/ 349004 h 722529"/>
              <a:gd name="T38" fmla="*/ 142038 w 1288494"/>
              <a:gd name="T39" fmla="*/ 300396 h 722529"/>
              <a:gd name="T40" fmla="*/ 140092 w 1288494"/>
              <a:gd name="T41" fmla="*/ 290675 h 722529"/>
              <a:gd name="T42" fmla="*/ 129391 w 1288494"/>
              <a:gd name="T43" fmla="*/ 285813 h 722529"/>
              <a:gd name="T44" fmla="*/ 113825 w 1288494"/>
              <a:gd name="T45" fmla="*/ 273176 h 722529"/>
              <a:gd name="T46" fmla="*/ 104096 w 1288494"/>
              <a:gd name="T47" fmla="*/ 260538 h 722529"/>
              <a:gd name="T48" fmla="*/ 89504 w 1288494"/>
              <a:gd name="T49" fmla="*/ 243039 h 722529"/>
              <a:gd name="T50" fmla="*/ 74910 w 1288494"/>
              <a:gd name="T51" fmla="*/ 224568 h 722529"/>
              <a:gd name="T52" fmla="*/ 67127 w 1288494"/>
              <a:gd name="T53" fmla="*/ 206097 h 722529"/>
              <a:gd name="T54" fmla="*/ 54480 w 1288494"/>
              <a:gd name="T55" fmla="*/ 189570 h 722529"/>
              <a:gd name="T56" fmla="*/ 42805 w 1288494"/>
              <a:gd name="T57" fmla="*/ 171100 h 722529"/>
              <a:gd name="T58" fmla="*/ 36969 w 1288494"/>
              <a:gd name="T59" fmla="*/ 155545 h 722529"/>
              <a:gd name="T60" fmla="*/ 28212 w 1288494"/>
              <a:gd name="T61" fmla="*/ 130269 h 722529"/>
              <a:gd name="T62" fmla="*/ 7782 w 1288494"/>
              <a:gd name="T63" fmla="*/ 69995 h 722529"/>
              <a:gd name="T64" fmla="*/ 4864 w 1288494"/>
              <a:gd name="T65" fmla="*/ 34025 h 722529"/>
              <a:gd name="T66" fmla="*/ 1945 w 1288494"/>
              <a:gd name="T67" fmla="*/ 13610 h 722529"/>
              <a:gd name="T68" fmla="*/ 5837 w 1288494"/>
              <a:gd name="T69" fmla="*/ 40831 h 722529"/>
              <a:gd name="T70" fmla="*/ 32105 w 1288494"/>
              <a:gd name="T71" fmla="*/ 123464 h 722529"/>
              <a:gd name="T72" fmla="*/ 70045 w 1288494"/>
              <a:gd name="T73" fmla="*/ 194431 h 722529"/>
              <a:gd name="T74" fmla="*/ 165387 w 1288494"/>
              <a:gd name="T75" fmla="*/ 303313 h 722529"/>
              <a:gd name="T76" fmla="*/ 241899 w 1288494"/>
              <a:gd name="T77" fmla="*/ 366846 h 722529"/>
              <a:gd name="T78" fmla="*/ 304506 w 1288494"/>
              <a:gd name="T79" fmla="*/ 407333 h 722529"/>
              <a:gd name="T80" fmla="*/ 430980 w 1288494"/>
              <a:gd name="T81" fmla="*/ 475384 h 722529"/>
              <a:gd name="T82" fmla="*/ 487406 w 1288494"/>
              <a:gd name="T83" fmla="*/ 502604 h 722529"/>
              <a:gd name="T84" fmla="*/ 571072 w 1288494"/>
              <a:gd name="T85" fmla="*/ 533714 h 722529"/>
              <a:gd name="T86" fmla="*/ 820127 w 1288494"/>
              <a:gd name="T87" fmla="*/ 595932 h 722529"/>
              <a:gd name="T88" fmla="*/ 971894 w 1288494"/>
              <a:gd name="T89" fmla="*/ 621208 h 722529"/>
              <a:gd name="T90" fmla="*/ 1244298 w 1288494"/>
              <a:gd name="T91" fmla="*/ 639679 h 722529"/>
              <a:gd name="T92" fmla="*/ 1088639 w 1288494"/>
              <a:gd name="T93" fmla="*/ 637734 h 722529"/>
              <a:gd name="T94" fmla="*/ 1029293 w 1288494"/>
              <a:gd name="T95" fmla="*/ 634818 h 722529"/>
              <a:gd name="T96" fmla="*/ 947573 w 1288494"/>
              <a:gd name="T97" fmla="*/ 628013 h 722529"/>
              <a:gd name="T98" fmla="*/ 911576 w 1288494"/>
              <a:gd name="T99" fmla="*/ 621208 h 722529"/>
              <a:gd name="T100" fmla="*/ 807479 w 1288494"/>
              <a:gd name="T101" fmla="*/ 603710 h 722529"/>
              <a:gd name="T102" fmla="*/ 771484 w 1288494"/>
              <a:gd name="T103" fmla="*/ 596905 h 722529"/>
              <a:gd name="T104" fmla="*/ 709220 w 1288494"/>
              <a:gd name="T105" fmla="*/ 582322 h 722529"/>
              <a:gd name="T106" fmla="*/ 671279 w 1288494"/>
              <a:gd name="T107" fmla="*/ 573573 h 722529"/>
              <a:gd name="T108" fmla="*/ 633336 w 1288494"/>
              <a:gd name="T109" fmla="*/ 563852 h 722529"/>
              <a:gd name="T110" fmla="*/ 587611 w 1288494"/>
              <a:gd name="T111" fmla="*/ 549268 h 722529"/>
              <a:gd name="T112" fmla="*/ 554534 w 1288494"/>
              <a:gd name="T113" fmla="*/ 538574 h 722529"/>
              <a:gd name="T114" fmla="*/ 526321 w 1288494"/>
              <a:gd name="T115" fmla="*/ 528852 h 722529"/>
              <a:gd name="T116" fmla="*/ 494216 w 1288494"/>
              <a:gd name="T117" fmla="*/ 517187 h 722529"/>
              <a:gd name="T118" fmla="*/ 448491 w 1288494"/>
              <a:gd name="T119" fmla="*/ 498716 h 7225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lnTo>
                  <a:pt x="1884" y="3038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lnTo>
                  <a:pt x="4861" y="18476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lnTo>
                  <a:pt x="5834" y="23339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lnTo>
                  <a:pt x="15559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lnTo>
                  <a:pt x="35007" y="151701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lnTo>
                  <a:pt x="35007" y="151702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lnTo>
                  <a:pt x="36953" y="159481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lnTo>
                  <a:pt x="49595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988" y="218801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lnTo>
                  <a:pt x="978282" y="620422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lnTo>
                  <a:pt x="94327" y="249919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lnTo>
                  <a:pt x="1137764" y="721557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lnTo>
                  <a:pt x="909238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lnTo>
                  <a:pt x="908266" y="623340"/>
                </a:lnTo>
                <a:close/>
                <a:moveTo>
                  <a:pt x="141977" y="301459"/>
                </a:move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lnTo>
                  <a:pt x="142949" y="302431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lnTo>
                  <a:pt x="244084" y="368557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lnTo>
                  <a:pt x="641815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lnTo>
                  <a:pt x="458992" y="489140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lnTo>
                  <a:pt x="333549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lnTo>
                  <a:pt x="339384" y="444409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lnTo>
                  <a:pt x="448298" y="498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1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0863" y="6148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8/22/12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3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Civil Procedure I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538" y="61483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91B22A-271D-8448-9687-E71F1CBDC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1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t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"/>
            <a:ext cx="2781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209528"/>
            <a:ext cx="8041440" cy="719865"/>
          </a:xfrm>
        </p:spPr>
        <p:txBody>
          <a:bodyPr anchor="b"/>
          <a:lstStyle>
            <a:lvl1pPr algn="ctr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1789333" y="601306"/>
            <a:ext cx="5675039" cy="425894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73874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05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terior-Overlay.png"/>
          <p:cNvPicPr>
            <a:picLocks noChangeAspect="1"/>
          </p:cNvPicPr>
          <p:nvPr/>
        </p:nvPicPr>
        <p:blipFill>
          <a:blip r:embed="rId11" cstate="email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50863" y="152400"/>
            <a:ext cx="8042275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143000"/>
            <a:ext cx="74676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</a:t>
            </a:r>
            <a:r>
              <a:rPr lang="en-US" dirty="0"/>
              <a:t>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 smtClean="0"/>
              <a:t> Third </a:t>
            </a:r>
            <a:r>
              <a:rPr lang="en-US" dirty="0"/>
              <a:t>level</a:t>
            </a:r>
          </a:p>
          <a:p>
            <a:pPr lvl="3"/>
            <a:r>
              <a:rPr lang="en-US" dirty="0" smtClean="0"/>
              <a:t>Fourth </a:t>
            </a:r>
            <a:r>
              <a:rPr lang="en-US" dirty="0"/>
              <a:t>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29" r:id="rId8"/>
    <p:sldLayoutId id="2147483737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Palatino Linotype" pitchFamily="18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60375" indent="-460375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100000"/>
        <a:buFont typeface="Lucida Grande"/>
        <a:buChar char="◇"/>
        <a:tabLst/>
        <a:defRPr sz="3200" kern="1200">
          <a:solidFill>
            <a:srgbClr val="404040"/>
          </a:solidFill>
          <a:latin typeface="+mn-lt"/>
          <a:ea typeface="ＭＳ Ｐゴシック" charset="0"/>
          <a:cs typeface="+mn-cs"/>
        </a:defRPr>
      </a:lvl1pPr>
      <a:lvl2pPr marL="854075" indent="-390525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60000"/>
        <a:buFont typeface="Wingdings" charset="2"/>
        <a:buChar char="u"/>
        <a:tabLst/>
        <a:defRPr sz="28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204913" indent="-361950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100000"/>
        <a:buFont typeface="Lucida Grande"/>
        <a:buChar char="◇"/>
        <a:defRPr sz="28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431925" indent="-300038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70000"/>
        <a:buFont typeface="Wingdings" charset="2"/>
        <a:buChar char="u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716088" indent="-307975" algn="l" defTabSz="457200" rtl="0" eaLnBrk="0" fontAlgn="base" hangingPunct="0">
        <a:spcBef>
          <a:spcPts val="600"/>
        </a:spcBef>
        <a:spcAft>
          <a:spcPts val="1200"/>
        </a:spcAft>
        <a:buClr>
          <a:schemeClr val="accent1"/>
        </a:buClr>
        <a:buSzPct val="100000"/>
        <a:buFont typeface="Lucida Grande"/>
        <a:buChar char="◇"/>
        <a:defRPr sz="18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69971" y="2854284"/>
            <a:ext cx="5125222" cy="159972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sz="3200" b="1" i="1" dirty="0" smtClean="0"/>
              <a:t>Is Design Patent Examination Too Lax?</a:t>
            </a:r>
            <a:endParaRPr lang="en-US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4545955" y="4751047"/>
            <a:ext cx="3486204" cy="1152668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600" b="1" dirty="0" smtClean="0"/>
              <a:t>Sarah Burstein</a:t>
            </a:r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600" dirty="0" smtClean="0"/>
              <a:t>The University of Oklahoma</a:t>
            </a:r>
            <a:br>
              <a:rPr lang="en-US" sz="1600" dirty="0" smtClean="0"/>
            </a:br>
            <a:r>
              <a:rPr lang="en-US" sz="1600" dirty="0" smtClean="0"/>
              <a:t>College of </a:t>
            </a:r>
            <a:r>
              <a:rPr lang="en-US" sz="1600" dirty="0"/>
              <a:t>Law </a:t>
            </a:r>
            <a:endParaRPr lang="en-US" sz="1600" dirty="0" smtClean="0"/>
          </a:p>
          <a:p>
            <a:pPr>
              <a:lnSpc>
                <a:spcPts val="2200"/>
              </a:lnSpc>
              <a:spcAft>
                <a:spcPts val="0"/>
              </a:spcAft>
            </a:pPr>
            <a:r>
              <a:rPr lang="en-US" sz="1400" dirty="0" smtClean="0">
                <a:solidFill>
                  <a:srgbClr val="800000"/>
                </a:solidFill>
              </a:rPr>
              <a:t>@</a:t>
            </a:r>
            <a:r>
              <a:rPr lang="en-US" sz="1400" dirty="0">
                <a:solidFill>
                  <a:srgbClr val="800000"/>
                </a:solidFill>
              </a:rPr>
              <a:t>design_law</a:t>
            </a:r>
          </a:p>
          <a:p>
            <a:pPr>
              <a:lnSpc>
                <a:spcPts val="2200"/>
              </a:lnSpc>
            </a:pP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06649" y="47626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29685" y="24948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>
          <a:xfrm rot="20520000">
            <a:off x="1045012" y="5422354"/>
            <a:ext cx="1968500" cy="5349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Palatino Linotype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A61E36"/>
                </a:solidFill>
                <a:latin typeface="Palatino Linotype"/>
                <a:cs typeface="Palatino Linotype"/>
              </a:rPr>
              <a:t>April 12, 2018</a:t>
            </a:r>
            <a:endParaRPr lang="en-US" sz="1400" dirty="0">
              <a:solidFill>
                <a:srgbClr val="A61E36"/>
              </a:solidFill>
              <a:latin typeface="Palatino Linotype"/>
              <a:cs typeface="Palatino Linotype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827777" y="4594963"/>
            <a:ext cx="2085975" cy="83502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b="1" dirty="0"/>
              <a:t>2018 BCLT/BTLJ </a:t>
            </a:r>
            <a:r>
              <a:rPr lang="en-US" b="1" dirty="0" smtClean="0"/>
              <a:t>Symposium</a:t>
            </a:r>
          </a:p>
          <a:p>
            <a:pPr algn="ctr">
              <a:spcAft>
                <a:spcPts val="600"/>
              </a:spcAft>
            </a:pPr>
            <a:r>
              <a:rPr lang="en-US" dirty="0" smtClean="0"/>
              <a:t>UC Berkeley School of Law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432175"/>
            <a:ext cx="8041440" cy="719865"/>
          </a:xfrm>
        </p:spPr>
        <p:txBody>
          <a:bodyPr/>
          <a:lstStyle/>
          <a:p>
            <a:pPr marL="228600" indent="-228600">
              <a:lnSpc>
                <a:spcPts val="2700"/>
              </a:lnSpc>
            </a:pPr>
            <a:r>
              <a:rPr lang="en-US" sz="3000" i="0" dirty="0" smtClean="0"/>
              <a:t>D604,305 – </a:t>
            </a:r>
            <a:r>
              <a:rPr lang="en-US" sz="3000" dirty="0" smtClean="0"/>
              <a:t>“Graphical User Interface </a:t>
            </a:r>
            <a:r>
              <a:rPr lang="en-US" sz="3000" dirty="0"/>
              <a:t>for a </a:t>
            </a:r>
            <a:r>
              <a:rPr lang="en-US" sz="3000" dirty="0" smtClean="0"/>
              <a:t>Display Screen or Portion Thereof”</a:t>
            </a:r>
            <a:endParaRPr lang="en-US" sz="3000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6019800"/>
            <a:ext cx="6705600" cy="603126"/>
          </a:xfrm>
        </p:spPr>
        <p:txBody>
          <a:bodyPr/>
          <a:lstStyle/>
          <a:p>
            <a:r>
              <a:rPr lang="en-US" dirty="0" smtClean="0"/>
              <a:t>(filed June 23, 2007)</a:t>
            </a:r>
            <a:endParaRPr lang="en-US" dirty="0"/>
          </a:p>
        </p:txBody>
      </p:sp>
      <p:pic>
        <p:nvPicPr>
          <p:cNvPr id="5" name="Picture Placeholder 4"/>
          <p:cNvPicPr>
            <a:picLocks noGrp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" r="864"/>
          <a:stretch/>
        </p:blipFill>
        <p:spPr>
          <a:xfrm rot="-60000">
            <a:off x="2994259" y="585022"/>
            <a:ext cx="3073449" cy="449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recently-issued design patents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D814,216 </a:t>
            </a:r>
            <a:r>
              <a:rPr lang="mr-IN" dirty="0" smtClean="0"/>
              <a:t>–</a:t>
            </a:r>
            <a:r>
              <a:rPr lang="cs-CZ" dirty="0" smtClean="0"/>
              <a:t> Display Case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70" r="-504"/>
          <a:stretch/>
        </p:blipFill>
        <p:spPr>
          <a:xfrm rot="-60000">
            <a:off x="2309930" y="601293"/>
            <a:ext cx="4635436" cy="42589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(issued April 3,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D814,616 </a:t>
            </a:r>
            <a:r>
              <a:rPr lang="mr-IN" dirty="0" smtClean="0"/>
              <a:t>–</a:t>
            </a:r>
            <a:r>
              <a:rPr lang="de-DE" dirty="0" smtClean="0"/>
              <a:t> Commercial </a:t>
            </a:r>
            <a:r>
              <a:rPr lang="en-GB" dirty="0" smtClean="0"/>
              <a:t>Toilet</a:t>
            </a:r>
            <a:r>
              <a:rPr lang="de-DE" dirty="0" smtClean="0"/>
              <a:t> Seat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4" r="81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(issued April 3,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03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D814,112 </a:t>
            </a:r>
            <a:r>
              <a:rPr lang="mr-IN" dirty="0" smtClean="0"/>
              <a:t>–</a:t>
            </a:r>
            <a:r>
              <a:rPr lang="is-IS" dirty="0" smtClean="0"/>
              <a:t> Hair Clip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29" r="574"/>
          <a:stretch/>
        </p:blipFill>
        <p:spPr>
          <a:xfrm rot="-60000">
            <a:off x="2161325" y="601282"/>
            <a:ext cx="4933826" cy="42589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(issued Mar. 27,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6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D813,944 </a:t>
            </a:r>
            <a:r>
              <a:rPr lang="mr-IN" dirty="0" smtClean="0"/>
              <a:t>–</a:t>
            </a:r>
            <a:r>
              <a:rPr lang="fi-FI" dirty="0" smtClean="0"/>
              <a:t> </a:t>
            </a:r>
            <a:r>
              <a:rPr lang="fi-FI" dirty="0" err="1" smtClean="0"/>
              <a:t>Label</a:t>
            </a:r>
            <a:r>
              <a:rPr lang="fi-FI" dirty="0" smtClean="0"/>
              <a:t> </a:t>
            </a:r>
            <a:r>
              <a:rPr lang="fi-FI" dirty="0" err="1" smtClean="0"/>
              <a:t>Sheet</a:t>
            </a:r>
            <a:r>
              <a:rPr lang="fi-FI" dirty="0" smtClean="0"/>
              <a:t> </a:t>
            </a:r>
            <a:r>
              <a:rPr lang="fi-FI" dirty="0" err="1" smtClean="0"/>
              <a:t>Assemby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1" r="697"/>
          <a:stretch/>
        </p:blipFill>
        <p:spPr>
          <a:xfrm rot="-60000">
            <a:off x="1078911" y="601540"/>
            <a:ext cx="7069046" cy="42589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(issued Mar. 27,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6962"/>
            <a:ext cx="7848600" cy="4770438"/>
          </a:xfrm>
        </p:spPr>
        <p:txBody>
          <a:bodyPr/>
          <a:lstStyle/>
          <a:p>
            <a:r>
              <a:rPr lang="en-US" dirty="0" smtClean="0"/>
              <a:t>Crouch, 2010: </a:t>
            </a:r>
          </a:p>
          <a:p>
            <a:pPr lvl="1"/>
            <a:r>
              <a:rPr lang="en-US" dirty="0" smtClean="0"/>
              <a:t>Data shows ≈ 90% grant rate</a:t>
            </a:r>
          </a:p>
          <a:p>
            <a:pPr lvl="1"/>
            <a:r>
              <a:rPr lang="en-US" dirty="0" smtClean="0"/>
              <a:t>This reflects </a:t>
            </a:r>
            <a:r>
              <a:rPr lang="en-US" dirty="0"/>
              <a:t>“the USPTO’s </a:t>
            </a:r>
            <a:r>
              <a:rPr lang="en-US" i="1" dirty="0"/>
              <a:t>sub </a:t>
            </a:r>
            <a:r>
              <a:rPr lang="en-US" i="1" dirty="0" err="1"/>
              <a:t>silento</a:t>
            </a:r>
            <a:r>
              <a:rPr lang="en-US" i="1" dirty="0"/>
              <a:t> </a:t>
            </a:r>
            <a:r>
              <a:rPr lang="en-US" dirty="0"/>
              <a:t>abdication of its gatekeeper function in the realm of design </a:t>
            </a:r>
            <a:r>
              <a:rPr lang="en-US" dirty="0" smtClean="0"/>
              <a:t>patents.”</a:t>
            </a:r>
          </a:p>
          <a:p>
            <a:r>
              <a:rPr lang="en-US" dirty="0" err="1" smtClean="0"/>
              <a:t>Risch</a:t>
            </a:r>
            <a:r>
              <a:rPr lang="en-US" dirty="0" smtClean="0"/>
              <a:t>, 2013:</a:t>
            </a:r>
          </a:p>
          <a:p>
            <a:pPr lvl="1"/>
            <a:r>
              <a:rPr lang="en-US" dirty="0" smtClean="0"/>
              <a:t>“[Ex]</a:t>
            </a:r>
            <a:r>
              <a:rPr lang="en-US" dirty="0" err="1" smtClean="0"/>
              <a:t>xaminers</a:t>
            </a:r>
            <a:r>
              <a:rPr lang="en-US" dirty="0"/>
              <a:t>’ hands are </a:t>
            </a:r>
            <a:r>
              <a:rPr lang="en-US" i="1" dirty="0"/>
              <a:t>tied to some extent</a:t>
            </a:r>
            <a:r>
              <a:rPr lang="en-US" dirty="0"/>
              <a:t>” by “the obviousness rules for design patents.” </a:t>
            </a:r>
          </a:p>
        </p:txBody>
      </p:sp>
    </p:spTree>
    <p:extLst>
      <p:ext uri="{BB962C8B-B14F-4D97-AF65-F5344CB8AC3E}">
        <p14:creationId xmlns:p14="http://schemas.microsoft.com/office/powerpoint/2010/main" val="158265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1828800"/>
            <a:ext cx="1689100" cy="16205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3657600"/>
            <a:ext cx="7620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Sarah Burstein</a:t>
            </a:r>
          </a:p>
          <a:p>
            <a:pPr algn="ctr"/>
            <a:r>
              <a:rPr lang="en-US" sz="2000" dirty="0" smtClean="0"/>
              <a:t>Associate Professor of Law</a:t>
            </a:r>
          </a:p>
          <a:p>
            <a:pPr algn="ctr"/>
            <a:r>
              <a:rPr lang="en-US" sz="2000" dirty="0" smtClean="0"/>
              <a:t>The University of Oklahoma College of Law</a:t>
            </a:r>
          </a:p>
          <a:p>
            <a:pPr algn="ctr"/>
            <a:r>
              <a:rPr lang="en-US" sz="2000" dirty="0" smtClean="0"/>
              <a:t>300 Timberdell Road </a:t>
            </a:r>
            <a:r>
              <a:rPr lang="en-US" sz="2000" dirty="0">
                <a:solidFill>
                  <a:srgbClr val="7D260E"/>
                </a:solidFill>
                <a:latin typeface="Wingdings"/>
              </a:rPr>
              <a:t>w</a:t>
            </a:r>
            <a:r>
              <a:rPr lang="en-US" sz="2000" dirty="0"/>
              <a:t> </a:t>
            </a:r>
            <a:r>
              <a:rPr lang="en-US" sz="2000" dirty="0" smtClean="0"/>
              <a:t>Norman, OK 73019</a:t>
            </a:r>
            <a:br>
              <a:rPr lang="en-US" sz="2000" dirty="0" smtClean="0"/>
            </a:br>
            <a:r>
              <a:rPr lang="en-US" sz="2000" dirty="0" smtClean="0"/>
              <a:t>405-325</a:t>
            </a:r>
            <a:r>
              <a:rPr lang="en-US" sz="2000" dirty="0"/>
              <a:t>-</a:t>
            </a:r>
            <a:r>
              <a:rPr lang="en-US" sz="2000" dirty="0" smtClean="0"/>
              <a:t>0537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Wingdings"/>
              </a:rPr>
              <a:t>w</a:t>
            </a:r>
            <a:r>
              <a:rPr lang="en-US" sz="2000" dirty="0"/>
              <a:t> sarah.burstein</a:t>
            </a:r>
            <a:r>
              <a:rPr lang="en-US" sz="2000" dirty="0" smtClean="0"/>
              <a:t>@ou.edu</a:t>
            </a:r>
          </a:p>
          <a:p>
            <a:pPr algn="ctr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@design_law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0668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Questions?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74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Patent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 overview before we dive in…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4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813355"/>
              </p:ext>
            </p:extLst>
          </p:nvPr>
        </p:nvGraphicFramePr>
        <p:xfrm>
          <a:off x="838200" y="381000"/>
          <a:ext cx="7543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 descr="Plant_Pat_55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33800"/>
            <a:ext cx="1371600" cy="2301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000" y="3733800"/>
            <a:ext cx="1656959" cy="2354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3733800"/>
            <a:ext cx="1738120" cy="231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8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 U.S.C. § 171(a)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315200" cy="51054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 smtClean="0"/>
              <a:t>Whoever invents any </a:t>
            </a:r>
            <a:r>
              <a:rPr lang="en-US" b="1" i="1" dirty="0" smtClean="0"/>
              <a:t>new</a:t>
            </a:r>
            <a:r>
              <a:rPr lang="en-US" i="1" dirty="0" smtClean="0"/>
              <a:t>,</a:t>
            </a:r>
            <a:r>
              <a:rPr lang="en-US" b="1" i="1" dirty="0" smtClean="0"/>
              <a:t> original</a:t>
            </a:r>
            <a:r>
              <a:rPr lang="en-US" i="1" dirty="0" smtClean="0"/>
              <a:t>,</a:t>
            </a:r>
            <a:r>
              <a:rPr lang="en-US" b="1" i="1" dirty="0" smtClean="0"/>
              <a:t> </a:t>
            </a:r>
            <a:r>
              <a:rPr lang="en-US" i="1" dirty="0" smtClean="0"/>
              <a:t>and </a:t>
            </a:r>
            <a:r>
              <a:rPr lang="en-US" b="1" i="1" dirty="0" smtClean="0"/>
              <a:t>ornamental </a:t>
            </a:r>
            <a:r>
              <a:rPr lang="en-US" dirty="0" smtClean="0"/>
              <a:t>design </a:t>
            </a:r>
            <a:r>
              <a:rPr lang="en-US" b="1" i="1" dirty="0" smtClean="0"/>
              <a:t>for an article of manufacture </a:t>
            </a:r>
            <a:r>
              <a:rPr lang="en-US" dirty="0" smtClean="0"/>
              <a:t>may obtain a patent therefor, subject to the conditions and requirements of this title.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3" y="457200"/>
            <a:ext cx="8042275" cy="914400"/>
          </a:xfrm>
        </p:spPr>
        <p:txBody>
          <a:bodyPr/>
          <a:lstStyle/>
          <a:p>
            <a:r>
              <a:rPr lang="en-US" dirty="0" smtClean="0"/>
              <a:t>What types of designs can be patented?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4165600" cy="3374136"/>
          </a:xfrm>
          <a:prstGeom prst="rect">
            <a:avLst/>
          </a:prstGeom>
          <a:effectLst>
            <a:outerShdw blurRad="177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442618"/>
            <a:ext cx="3283397" cy="4196182"/>
          </a:xfrm>
          <a:prstGeom prst="rect">
            <a:avLst/>
          </a:prstGeom>
          <a:effectLst>
            <a:outerShdw blurRad="177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3581400"/>
            <a:ext cx="3556000" cy="2581656"/>
          </a:xfrm>
          <a:prstGeom prst="rect">
            <a:avLst/>
          </a:prstGeom>
          <a:effectLst>
            <a:outerShdw blurRad="177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2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Claiming Designs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quick overview.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127375"/>
            <a:ext cx="8041440" cy="719865"/>
          </a:xfrm>
        </p:spPr>
        <p:txBody>
          <a:bodyPr/>
          <a:lstStyle/>
          <a:p>
            <a:r>
              <a:rPr lang="en-US" i="0" dirty="0" smtClean="0"/>
              <a:t>D674,382 – “Portable Computer”</a:t>
            </a:r>
            <a:endParaRPr lang="en-US" i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73874"/>
            <a:ext cx="6705600" cy="603126"/>
          </a:xfrm>
        </p:spPr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(filed Mar</a:t>
            </a:r>
            <a:r>
              <a:rPr lang="en-US" dirty="0">
                <a:solidFill>
                  <a:srgbClr val="595959"/>
                </a:solidFill>
              </a:rPr>
              <a:t>. 8, 2012</a:t>
            </a:r>
            <a:r>
              <a:rPr lang="en-US" dirty="0" smtClean="0">
                <a:solidFill>
                  <a:srgbClr val="595959"/>
                </a:solidFill>
              </a:rPr>
              <a:t>)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Placeholder 4" descr="trackpad.png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-873" r="44" b="21009"/>
          <a:stretch/>
        </p:blipFill>
        <p:spPr>
          <a:xfrm rot="-60000">
            <a:off x="1766888" y="601663"/>
            <a:ext cx="5740400" cy="430847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6200"/>
            <a:ext cx="9144000" cy="67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5279775"/>
            <a:ext cx="8041440" cy="719865"/>
          </a:xfrm>
        </p:spPr>
        <p:txBody>
          <a:bodyPr/>
          <a:lstStyle/>
          <a:p>
            <a:r>
              <a:rPr lang="en-US" dirty="0" smtClean="0"/>
              <a:t>D702,150 – “Ornament”</a:t>
            </a:r>
            <a:endParaRPr lang="en-US" i="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1775" r="607"/>
          <a:stretch/>
        </p:blipFill>
        <p:spPr>
          <a:xfrm rot="-60000">
            <a:off x="3061562" y="587427"/>
            <a:ext cx="3811882" cy="43168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6026274"/>
            <a:ext cx="6705600" cy="603126"/>
          </a:xfrm>
        </p:spPr>
        <p:txBody>
          <a:bodyPr/>
          <a:lstStyle/>
          <a:p>
            <a:r>
              <a:rPr lang="en-US" dirty="0" smtClean="0"/>
              <a:t>(filed Mar. 9,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788685"/>
            <a:ext cx="8041440" cy="719865"/>
          </a:xfrm>
        </p:spPr>
        <p:txBody>
          <a:bodyPr/>
          <a:lstStyle/>
          <a:p>
            <a:r>
              <a:rPr lang="en-US" dirty="0" smtClean="0"/>
              <a:t>D711,198 – “Fruit Cutter”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35" t="2489" r="-635" b="719"/>
          <a:stretch/>
        </p:blipFill>
        <p:spPr>
          <a:xfrm rot="-60000">
            <a:off x="2162111" y="575625"/>
            <a:ext cx="4873752" cy="40052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535184"/>
            <a:ext cx="6705600" cy="603126"/>
          </a:xfrm>
        </p:spPr>
        <p:txBody>
          <a:bodyPr/>
          <a:lstStyle/>
          <a:p>
            <a:r>
              <a:rPr lang="en-US" dirty="0" smtClean="0"/>
              <a:t>(filed June 27,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8089</TotalTime>
  <Words>369</Words>
  <Application>Microsoft Office PowerPoint</Application>
  <PresentationFormat>On-screen Show (4:3)</PresentationFormat>
  <Paragraphs>65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Bradley Hand ITC TT-Bold</vt:lpstr>
      <vt:lpstr>Calibri</vt:lpstr>
      <vt:lpstr>Lucida Grande</vt:lpstr>
      <vt:lpstr>Mangal</vt:lpstr>
      <vt:lpstr>Palatino Linotype</vt:lpstr>
      <vt:lpstr>Rage Italic</vt:lpstr>
      <vt:lpstr>Wingdings</vt:lpstr>
      <vt:lpstr>Sketchbook</vt:lpstr>
      <vt:lpstr>Is Design Patent Examination Too Lax?</vt:lpstr>
      <vt:lpstr>Design Patent Basics</vt:lpstr>
      <vt:lpstr>PowerPoint Presentation</vt:lpstr>
      <vt:lpstr>35 U.S.C. § 171(a)</vt:lpstr>
      <vt:lpstr>What types of designs can be patented?</vt:lpstr>
      <vt:lpstr>Claiming Designs</vt:lpstr>
      <vt:lpstr>D674,382 – “Portable Computer”</vt:lpstr>
      <vt:lpstr>D702,150 – “Ornament”</vt:lpstr>
      <vt:lpstr>D711,198 – “Fruit Cutter”</vt:lpstr>
      <vt:lpstr>D604,305 – “Graphical User Interface for a Display Screen or Portion Thereof”</vt:lpstr>
      <vt:lpstr>Some examples</vt:lpstr>
      <vt:lpstr>D814,216 – Display Case</vt:lpstr>
      <vt:lpstr>D814,616 – Commercial Toilet Seat</vt:lpstr>
      <vt:lpstr>D814,112 – Hair Clip</vt:lpstr>
      <vt:lpstr>D813,944 – Label Sheet Assemby</vt:lpstr>
      <vt:lpstr>What’s going on?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Invention</dc:title>
  <dc:creator>Sarah Burstein</dc:creator>
  <cp:lastModifiedBy>Richard Paul Fisk, MA</cp:lastModifiedBy>
  <cp:revision>1586</cp:revision>
  <cp:lastPrinted>2017-03-01T20:02:42Z</cp:lastPrinted>
  <dcterms:created xsi:type="dcterms:W3CDTF">2011-10-29T14:37:11Z</dcterms:created>
  <dcterms:modified xsi:type="dcterms:W3CDTF">2018-04-12T00:52:56Z</dcterms:modified>
</cp:coreProperties>
</file>