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4"/>
  </p:notesMasterIdLst>
  <p:sldIdLst>
    <p:sldId id="256" r:id="rId2"/>
    <p:sldId id="284" r:id="rId3"/>
    <p:sldId id="257" r:id="rId4"/>
    <p:sldId id="275" r:id="rId5"/>
    <p:sldId id="289" r:id="rId6"/>
    <p:sldId id="285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267" r:id="rId21"/>
    <p:sldId id="277" r:id="rId22"/>
    <p:sldId id="306" r:id="rId23"/>
    <p:sldId id="308" r:id="rId24"/>
    <p:sldId id="265" r:id="rId25"/>
    <p:sldId id="287" r:id="rId26"/>
    <p:sldId id="290" r:id="rId27"/>
    <p:sldId id="288" r:id="rId28"/>
    <p:sldId id="309" r:id="rId29"/>
    <p:sldId id="280" r:id="rId30"/>
    <p:sldId id="281" r:id="rId31"/>
    <p:sldId id="291" r:id="rId32"/>
    <p:sldId id="27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23" autoAdjust="0"/>
    <p:restoredTop sz="81633" autoAdjust="0"/>
  </p:normalViewPr>
  <p:slideViewPr>
    <p:cSldViewPr>
      <p:cViewPr>
        <p:scale>
          <a:sx n="60" d="100"/>
          <a:sy n="60" d="100"/>
        </p:scale>
        <p:origin x="-123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0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lawcat.berkeley.edu/record=b703097" TargetMode="External"/><Relationship Id="rId2" Type="http://schemas.openxmlformats.org/officeDocument/2006/relationships/hyperlink" Target="http://lawcat.berkeley.edu/record=b703628" TargetMode="External"/><Relationship Id="rId1" Type="http://schemas.openxmlformats.org/officeDocument/2006/relationships/hyperlink" Target="http://lawcat.berkeley.edu/record=b703093" TargetMode="External"/><Relationship Id="rId6" Type="http://schemas.openxmlformats.org/officeDocument/2006/relationships/hyperlink" Target="http://www.heinonline.org/HOL/Page?collection=journals&amp;handle=hein.journals/jled48&amp;id=257" TargetMode="External"/><Relationship Id="rId5" Type="http://schemas.openxmlformats.org/officeDocument/2006/relationships/hyperlink" Target="http://lawcat.berkeley.edu/record=b568905" TargetMode="External"/><Relationship Id="rId4" Type="http://schemas.openxmlformats.org/officeDocument/2006/relationships/hyperlink" Target="http://lawcat.berkeley.edu/record=b694856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srn.com/lsn/index.html" TargetMode="External"/><Relationship Id="rId13" Type="http://schemas.openxmlformats.org/officeDocument/2006/relationships/hyperlink" Target="http://scholar.google.com/" TargetMode="External"/><Relationship Id="rId18" Type="http://schemas.openxmlformats.org/officeDocument/2006/relationships/hyperlink" Target="http://www.bloomberglaw.com/law_reports#expand:Environment" TargetMode="External"/><Relationship Id="rId3" Type="http://schemas.openxmlformats.org/officeDocument/2006/relationships/hyperlink" Target="http://sunsite.berkeley.edu:8080/librarysurvey/library.survey.logic?refUrl=http://uclibs.org/PID/23120" TargetMode="External"/><Relationship Id="rId21" Type="http://schemas.openxmlformats.org/officeDocument/2006/relationships/hyperlink" Target="http://library.cqpress.com/cqweekly" TargetMode="External"/><Relationship Id="rId7" Type="http://schemas.openxmlformats.org/officeDocument/2006/relationships/hyperlink" Target="http://infotrac.galegroup.com/itweb/ucblaw_boalt" TargetMode="External"/><Relationship Id="rId12" Type="http://schemas.openxmlformats.org/officeDocument/2006/relationships/hyperlink" Target="http://screencast.com/t/gLHSXYkvgrWn" TargetMode="External"/><Relationship Id="rId17" Type="http://schemas.openxmlformats.org/officeDocument/2006/relationships/hyperlink" Target="http://www.lexisnexis.com/lawschool/login.aspx" TargetMode="External"/><Relationship Id="rId2" Type="http://schemas.openxmlformats.org/officeDocument/2006/relationships/hyperlink" Target="http://search.proquest.com/advanced?accountid=14496&amp;selectids=1005692,1005701,1006442,1005685,1007154,1006968" TargetMode="External"/><Relationship Id="rId16" Type="http://schemas.openxmlformats.org/officeDocument/2006/relationships/hyperlink" Target="http://cluster4.lib.berkeley.edu:8080/ERF/servlet/ERFmain?cmd=allSubjects" TargetMode="External"/><Relationship Id="rId20" Type="http://schemas.openxmlformats.org/officeDocument/2006/relationships/hyperlink" Target="http://www.knowledgemosaic.com/" TargetMode="External"/><Relationship Id="rId1" Type="http://schemas.openxmlformats.org/officeDocument/2006/relationships/hyperlink" Target="http://sunsite.berkeley.edu:8080/librarysurvey/library.survey.logic?refUrl=http://www.eenews.net/gw/" TargetMode="External"/><Relationship Id="rId6" Type="http://schemas.openxmlformats.org/officeDocument/2006/relationships/hyperlink" Target="http://vnweb.hwwilsonweb.com/hww/jumpstart.jhtml?prod=ILPIN,RILP&amp;custid=0000230608" TargetMode="External"/><Relationship Id="rId11" Type="http://schemas.openxmlformats.org/officeDocument/2006/relationships/hyperlink" Target="http://news.bna.com/lwln/" TargetMode="External"/><Relationship Id="rId5" Type="http://schemas.openxmlformats.org/officeDocument/2006/relationships/hyperlink" Target="http://sunsite.berkeley.edu:8080/librarysurvey/library.survey.logic?refUrl=http://uclibs.org/PID/98470" TargetMode="External"/><Relationship Id="rId15" Type="http://schemas.openxmlformats.org/officeDocument/2006/relationships/hyperlink" Target="http://www.lib.berkeley.edu/BIOS/google_scholar_prefs.html" TargetMode="External"/><Relationship Id="rId23" Type="http://schemas.openxmlformats.org/officeDocument/2006/relationships/hyperlink" Target="http://news.bna.com/erln/" TargetMode="External"/><Relationship Id="rId10" Type="http://schemas.openxmlformats.org/officeDocument/2006/relationships/hyperlink" Target="http://www.law.berkeley.edu/library/bna/index.html" TargetMode="External"/><Relationship Id="rId19" Type="http://schemas.openxmlformats.org/officeDocument/2006/relationships/hyperlink" Target="http://www.law360.com/" TargetMode="External"/><Relationship Id="rId4" Type="http://schemas.openxmlformats.org/officeDocument/2006/relationships/hyperlink" Target="https://lawschool.westlaw.com/" TargetMode="External"/><Relationship Id="rId9" Type="http://schemas.openxmlformats.org/officeDocument/2006/relationships/hyperlink" Target="http://law.bepress.com/do/discipline_browser/disciplines?discipline_key=578" TargetMode="External"/><Relationship Id="rId14" Type="http://schemas.openxmlformats.org/officeDocument/2006/relationships/hyperlink" Target="http://www.hackcollege.com/blog/2011/11/23/infographic-get-more-out-of-google.html" TargetMode="External"/><Relationship Id="rId22" Type="http://schemas.openxmlformats.org/officeDocument/2006/relationships/hyperlink" Target="http://library.cqpress.com/cqresearcher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lawcat.berkeley.edu/record=b703097" TargetMode="External"/><Relationship Id="rId2" Type="http://schemas.openxmlformats.org/officeDocument/2006/relationships/hyperlink" Target="http://lawcat.berkeley.edu/record=b703628" TargetMode="External"/><Relationship Id="rId1" Type="http://schemas.openxmlformats.org/officeDocument/2006/relationships/hyperlink" Target="http://lawcat.berkeley.edu/record=b703093" TargetMode="External"/><Relationship Id="rId6" Type="http://schemas.openxmlformats.org/officeDocument/2006/relationships/hyperlink" Target="http://www.heinonline.org/HOL/Page?collection=journals&amp;handle=hein.journals/jled48&amp;id=257" TargetMode="External"/><Relationship Id="rId5" Type="http://schemas.openxmlformats.org/officeDocument/2006/relationships/hyperlink" Target="http://lawcat.berkeley.edu/record=b568905" TargetMode="External"/><Relationship Id="rId4" Type="http://schemas.openxmlformats.org/officeDocument/2006/relationships/hyperlink" Target="http://lawcat.berkeley.edu/record=b694856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hyperlink" Target="http://library.cqpress.com/cqweekly" TargetMode="External"/><Relationship Id="rId13" Type="http://schemas.openxmlformats.org/officeDocument/2006/relationships/hyperlink" Target="http://sunsite.berkeley.edu:8080/librarysurvey/library.survey.logic?refUrl=http://uclibs.org/PID/98470" TargetMode="External"/><Relationship Id="rId18" Type="http://schemas.openxmlformats.org/officeDocument/2006/relationships/hyperlink" Target="http://www.ssrn.com/lsn/index.html" TargetMode="External"/><Relationship Id="rId3" Type="http://schemas.openxmlformats.org/officeDocument/2006/relationships/hyperlink" Target="http://news.bna.com/erln/" TargetMode="External"/><Relationship Id="rId21" Type="http://schemas.openxmlformats.org/officeDocument/2006/relationships/hyperlink" Target="http://scholar.google.com/" TargetMode="External"/><Relationship Id="rId7" Type="http://schemas.openxmlformats.org/officeDocument/2006/relationships/hyperlink" Target="http://screencast.com/t/gLHSXYkvgrWn" TargetMode="External"/><Relationship Id="rId12" Type="http://schemas.openxmlformats.org/officeDocument/2006/relationships/hyperlink" Target="http://sunsite.berkeley.edu:8080/librarysurvey/library.survey.logic?refUrl=http://uclibs.org/PID/23120" TargetMode="External"/><Relationship Id="rId17" Type="http://schemas.openxmlformats.org/officeDocument/2006/relationships/hyperlink" Target="http://www.lexisnexis.com/lawschool/login.aspx" TargetMode="External"/><Relationship Id="rId2" Type="http://schemas.openxmlformats.org/officeDocument/2006/relationships/hyperlink" Target="http://news.bna.com/lwln/" TargetMode="External"/><Relationship Id="rId16" Type="http://schemas.openxmlformats.org/officeDocument/2006/relationships/hyperlink" Target="https://lawschool.westlaw.com/" TargetMode="External"/><Relationship Id="rId20" Type="http://schemas.openxmlformats.org/officeDocument/2006/relationships/hyperlink" Target="http://cluster4.lib.berkeley.edu:8080/ERF/servlet/ERFmain?cmd=allSubjects" TargetMode="External"/><Relationship Id="rId1" Type="http://schemas.openxmlformats.org/officeDocument/2006/relationships/hyperlink" Target="http://www.law.berkeley.edu/library/bna/index.html" TargetMode="External"/><Relationship Id="rId6" Type="http://schemas.openxmlformats.org/officeDocument/2006/relationships/hyperlink" Target="http://www.knowledgemosaic.com/" TargetMode="External"/><Relationship Id="rId11" Type="http://schemas.openxmlformats.org/officeDocument/2006/relationships/hyperlink" Target="http://search.proquest.com/advanced?accountid=14496&amp;selectids=1005692,1005701,1006442,1005685,1007154,1006968" TargetMode="External"/><Relationship Id="rId5" Type="http://schemas.openxmlformats.org/officeDocument/2006/relationships/hyperlink" Target="http://www.law360.com/" TargetMode="External"/><Relationship Id="rId15" Type="http://schemas.openxmlformats.org/officeDocument/2006/relationships/hyperlink" Target="http://infotrac.galegroup.com/itweb/ucblaw_boalt" TargetMode="External"/><Relationship Id="rId23" Type="http://schemas.openxmlformats.org/officeDocument/2006/relationships/hyperlink" Target="http://www.lib.berkeley.edu/BIOS/google_scholar_prefs.html" TargetMode="External"/><Relationship Id="rId10" Type="http://schemas.openxmlformats.org/officeDocument/2006/relationships/hyperlink" Target="http://sunsite.berkeley.edu:8080/librarysurvey/library.survey.logic?refUrl=http://www.eenews.net/gw/" TargetMode="External"/><Relationship Id="rId19" Type="http://schemas.openxmlformats.org/officeDocument/2006/relationships/hyperlink" Target="http://law.bepress.com/do/discipline_browser/disciplines?discipline_key=578" TargetMode="External"/><Relationship Id="rId4" Type="http://schemas.openxmlformats.org/officeDocument/2006/relationships/hyperlink" Target="http://www.bloomberglaw.com/law_reports#expand:Environment" TargetMode="External"/><Relationship Id="rId9" Type="http://schemas.openxmlformats.org/officeDocument/2006/relationships/hyperlink" Target="http://library.cqpress.com/cqresearcher" TargetMode="External"/><Relationship Id="rId14" Type="http://schemas.openxmlformats.org/officeDocument/2006/relationships/hyperlink" Target="http://vnweb.hwwilsonweb.com/hww/jumpstart.jhtml?prod=ILPIN,RILP&amp;custid=0000230608" TargetMode="External"/><Relationship Id="rId22" Type="http://schemas.openxmlformats.org/officeDocument/2006/relationships/hyperlink" Target="http://www.hackcollege.com/blog/2011/11/23/infographic-get-more-out-of-googl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4AB20-2DAD-4109-9796-05A75A6EDA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2EEC97-8DCF-41CD-8AE6-2CEB535E0C25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Research Tools for the Writing Process</a:t>
          </a:r>
          <a:endParaRPr lang="en-US" dirty="0">
            <a:latin typeface="Calibri" pitchFamily="34" charset="0"/>
          </a:endParaRPr>
        </a:p>
      </dgm:t>
    </dgm:pt>
    <dgm:pt modelId="{52572592-2170-4132-BE76-40191514EE23}" type="parTrans" cxnId="{ED5357A9-FD1A-4C37-9B10-18CDF73D3782}">
      <dgm:prSet/>
      <dgm:spPr/>
      <dgm:t>
        <a:bodyPr/>
        <a:lstStyle/>
        <a:p>
          <a:endParaRPr lang="en-US"/>
        </a:p>
      </dgm:t>
    </dgm:pt>
    <dgm:pt modelId="{19A5EE7E-AA0D-4924-BE80-EA6211C82CE6}" type="sibTrans" cxnId="{ED5357A9-FD1A-4C37-9B10-18CDF73D3782}">
      <dgm:prSet/>
      <dgm:spPr/>
      <dgm:t>
        <a:bodyPr/>
        <a:lstStyle/>
        <a:p>
          <a:endParaRPr lang="en-US"/>
        </a:p>
      </dgm:t>
    </dgm:pt>
    <dgm:pt modelId="{6AC04342-561F-4B8D-A776-45CDC06F3BCA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Secondary Analysis, Current Awareness, Cases, Statutes, Regulations, &amp; Staying Organized</a:t>
          </a:r>
          <a:endParaRPr lang="en-US" dirty="0">
            <a:latin typeface="Calibri" pitchFamily="34" charset="0"/>
          </a:endParaRPr>
        </a:p>
      </dgm:t>
    </dgm:pt>
    <dgm:pt modelId="{A8C0D638-8EDF-4DCF-BDBE-1CCCA5F45335}" type="parTrans" cxnId="{6F8D49DE-9242-4B72-A233-7B9B7B7F901E}">
      <dgm:prSet/>
      <dgm:spPr/>
      <dgm:t>
        <a:bodyPr/>
        <a:lstStyle/>
        <a:p>
          <a:endParaRPr lang="en-US"/>
        </a:p>
      </dgm:t>
    </dgm:pt>
    <dgm:pt modelId="{419CE93D-AD0E-4B68-9C40-29CF647C37B5}" type="sibTrans" cxnId="{6F8D49DE-9242-4B72-A233-7B9B7B7F901E}">
      <dgm:prSet/>
      <dgm:spPr/>
      <dgm:t>
        <a:bodyPr/>
        <a:lstStyle/>
        <a:p>
          <a:endParaRPr lang="en-US"/>
        </a:p>
      </dgm:t>
    </dgm:pt>
    <dgm:pt modelId="{531D9637-5E38-4D6B-AA63-558EB0BDDA84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Additional Resources</a:t>
          </a:r>
          <a:endParaRPr lang="en-US" dirty="0">
            <a:latin typeface="Calibri" pitchFamily="34" charset="0"/>
          </a:endParaRPr>
        </a:p>
      </dgm:t>
    </dgm:pt>
    <dgm:pt modelId="{94AA9360-C81D-4C2F-9003-E9F394628DD0}" type="parTrans" cxnId="{DC0646CA-8E24-4A5B-9F62-860D4F04C018}">
      <dgm:prSet/>
      <dgm:spPr/>
      <dgm:t>
        <a:bodyPr/>
        <a:lstStyle/>
        <a:p>
          <a:endParaRPr lang="en-US"/>
        </a:p>
      </dgm:t>
    </dgm:pt>
    <dgm:pt modelId="{B7FA19B6-8BC9-41E0-8582-3993D310B46D}" type="sibTrans" cxnId="{DC0646CA-8E24-4A5B-9F62-860D4F04C018}">
      <dgm:prSet/>
      <dgm:spPr/>
      <dgm:t>
        <a:bodyPr/>
        <a:lstStyle/>
        <a:p>
          <a:endParaRPr lang="en-US"/>
        </a:p>
      </dgm:t>
    </dgm:pt>
    <dgm:pt modelId="{0816644C-B75F-446C-91A5-587EE913D50E}">
      <dgm:prSet/>
      <dgm:spPr/>
      <dgm:t>
        <a:bodyPr/>
        <a:lstStyle/>
        <a:p>
          <a:pPr marL="228600" indent="0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dirty="0">
            <a:latin typeface="Calibri" pitchFamily="34" charset="0"/>
          </a:endParaRPr>
        </a:p>
      </dgm:t>
    </dgm:pt>
    <dgm:pt modelId="{5D4B0ACC-DE41-45A7-8132-DD558CFD9CA2}" type="parTrans" cxnId="{F65B9C1B-0FB8-483A-8E13-BD12C5AC66DB}">
      <dgm:prSet/>
      <dgm:spPr/>
      <dgm:t>
        <a:bodyPr/>
        <a:lstStyle/>
        <a:p>
          <a:endParaRPr lang="en-US"/>
        </a:p>
      </dgm:t>
    </dgm:pt>
    <dgm:pt modelId="{C21306E2-A8DA-49D8-BCDA-DC50A4F8730E}" type="sibTrans" cxnId="{F65B9C1B-0FB8-483A-8E13-BD12C5AC66DB}">
      <dgm:prSet/>
      <dgm:spPr/>
      <dgm:t>
        <a:bodyPr/>
        <a:lstStyle/>
        <a:p>
          <a:endParaRPr lang="en-US"/>
        </a:p>
      </dgm:t>
    </dgm:pt>
    <dgm:pt modelId="{D5FD36F2-200F-4CB3-B5E8-A95B2DF1ED2B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Eugene </a:t>
          </a:r>
          <a:r>
            <a:rPr lang="en-US" dirty="0" err="1" smtClean="0">
              <a:latin typeface="Calibri" pitchFamily="34" charset="0"/>
            </a:rPr>
            <a:t>Volokh</a:t>
          </a:r>
          <a:r>
            <a:rPr lang="en-US" dirty="0" smtClean="0">
              <a:latin typeface="Calibri" pitchFamily="34" charset="0"/>
            </a:rPr>
            <a:t>,  </a:t>
          </a:r>
          <a:r>
            <a:rPr lang="en-US" i="1" dirty="0" smtClean="0">
              <a:latin typeface="Calibri" pitchFamily="34" charset="0"/>
            </a:rPr>
            <a:t>Academic Legal Writing: Law Review Articles, Student Notes, Seminar Papers, and Getting on Law Review </a:t>
          </a:r>
          <a:r>
            <a:rPr lang="en-US" dirty="0" smtClean="0">
              <a:latin typeface="Calibri" pitchFamily="34" charset="0"/>
            </a:rPr>
            <a:t>(4th ed. 2010) (Reserve Collection </a:t>
          </a:r>
          <a:r>
            <a:rPr lang="en-US" dirty="0" smtClean="0">
              <a:latin typeface="Calibri" pitchFamily="34" charset="0"/>
              <a:hlinkClick xmlns:r="http://schemas.openxmlformats.org/officeDocument/2006/relationships" r:id="rId1"/>
            </a:rPr>
            <a:t>KF250 .V65 2010</a:t>
          </a:r>
          <a:r>
            <a:rPr lang="en-US" dirty="0" smtClean="0">
              <a:latin typeface="Calibri" pitchFamily="34" charset="0"/>
            </a:rPr>
            <a:t>). </a:t>
          </a:r>
        </a:p>
      </dgm:t>
    </dgm:pt>
    <dgm:pt modelId="{446AEABE-6296-4A94-ACBF-9C29909BD914}" type="parTrans" cxnId="{F844912C-B2AC-4A7B-A177-DCA1E3F314EE}">
      <dgm:prSet/>
      <dgm:spPr/>
    </dgm:pt>
    <dgm:pt modelId="{C0379E75-D832-4298-8585-6B827A4A92B1}" type="sibTrans" cxnId="{F844912C-B2AC-4A7B-A177-DCA1E3F314EE}">
      <dgm:prSet/>
      <dgm:spPr/>
    </dgm:pt>
    <dgm:pt modelId="{B4677231-A6B8-47AB-BF4D-66346D5D8E27}">
      <dgm:prSet/>
      <dgm:spPr/>
      <dgm:t>
        <a:bodyPr/>
        <a:lstStyle/>
        <a:p>
          <a:r>
            <a:rPr lang="en-US" smtClean="0">
              <a:latin typeface="Calibri" pitchFamily="34" charset="0"/>
            </a:rPr>
            <a:t>Elizabeth Fajans &amp; Mary R. Falk, </a:t>
          </a:r>
          <a:r>
            <a:rPr lang="en-US" i="1" smtClean="0">
              <a:latin typeface="Calibri" pitchFamily="34" charset="0"/>
            </a:rPr>
            <a:t>Scholarly Writing For Law Students: Seminar Papers, Law Review Notes, and Law Review Competition Papers</a:t>
          </a:r>
          <a:r>
            <a:rPr lang="en-US" smtClean="0">
              <a:latin typeface="Calibri" pitchFamily="34" charset="0"/>
            </a:rPr>
            <a:t> (4th ed. 2011) (Reserve Collection </a:t>
          </a:r>
          <a:r>
            <a:rPr lang="en-US" smtClean="0">
              <a:latin typeface="Calibri" pitchFamily="34" charset="0"/>
              <a:hlinkClick xmlns:r="http://schemas.openxmlformats.org/officeDocument/2006/relationships" r:id="rId2"/>
            </a:rPr>
            <a:t>KF250 .F35 2011</a:t>
          </a:r>
          <a:r>
            <a:rPr lang="en-US" smtClean="0">
              <a:latin typeface="Calibri" pitchFamily="34" charset="0"/>
            </a:rPr>
            <a:t>).</a:t>
          </a:r>
          <a:endParaRPr lang="en-US" dirty="0" smtClean="0">
            <a:latin typeface="Calibri" pitchFamily="34" charset="0"/>
          </a:endParaRPr>
        </a:p>
      </dgm:t>
    </dgm:pt>
    <dgm:pt modelId="{FC66E018-AA23-4807-AC49-E9DB65ECE958}" type="parTrans" cxnId="{DCBEED7C-F64C-4892-8D17-F3E1CA6A2A8F}">
      <dgm:prSet/>
      <dgm:spPr/>
      <dgm:t>
        <a:bodyPr/>
        <a:lstStyle/>
        <a:p>
          <a:endParaRPr lang="en-US"/>
        </a:p>
      </dgm:t>
    </dgm:pt>
    <dgm:pt modelId="{CFC38B3F-8945-46F7-8274-2055C41EB3EF}" type="sibTrans" cxnId="{DCBEED7C-F64C-4892-8D17-F3E1CA6A2A8F}">
      <dgm:prSet/>
      <dgm:spPr/>
      <dgm:t>
        <a:bodyPr/>
        <a:lstStyle/>
        <a:p>
          <a:endParaRPr lang="en-US"/>
        </a:p>
      </dgm:t>
    </dgm:pt>
    <dgm:pt modelId="{4CBFCDAD-B2B8-4693-87EF-7D1F830D2DD4}">
      <dgm:prSet/>
      <dgm:spPr/>
      <dgm:t>
        <a:bodyPr/>
        <a:lstStyle/>
        <a:p>
          <a:r>
            <a:rPr lang="en-US" smtClean="0">
              <a:latin typeface="Calibri" pitchFamily="34" charset="0"/>
            </a:rPr>
            <a:t>Wendy Laura Belcher, </a:t>
          </a:r>
          <a:r>
            <a:rPr lang="en-US" i="1" smtClean="0">
              <a:latin typeface="Calibri" pitchFamily="34" charset="0"/>
            </a:rPr>
            <a:t>Writing Your Article in 12 Weeks: A Guide to Academic Publishing Success</a:t>
          </a:r>
          <a:r>
            <a:rPr lang="en-US" smtClean="0">
              <a:latin typeface="Calibri" pitchFamily="34" charset="0"/>
            </a:rPr>
            <a:t> (Reserve Collection </a:t>
          </a:r>
          <a:r>
            <a:rPr lang="en-US" smtClean="0">
              <a:latin typeface="Calibri" pitchFamily="34" charset="0"/>
              <a:hlinkClick xmlns:r="http://schemas.openxmlformats.org/officeDocument/2006/relationships" r:id="rId3"/>
            </a:rPr>
            <a:t>KF250.B45 2009</a:t>
          </a:r>
          <a:r>
            <a:rPr lang="en-US" smtClean="0">
              <a:latin typeface="Calibri" pitchFamily="34" charset="0"/>
            </a:rPr>
            <a:t>).</a:t>
          </a:r>
          <a:endParaRPr lang="en-US" dirty="0">
            <a:latin typeface="Calibri" pitchFamily="34" charset="0"/>
          </a:endParaRPr>
        </a:p>
      </dgm:t>
    </dgm:pt>
    <dgm:pt modelId="{0D30A0D1-2BD6-4844-9F88-5EF4DA59F19D}" type="parTrans" cxnId="{E8ABD366-2156-4846-AA69-E56EC6F425E5}">
      <dgm:prSet/>
      <dgm:spPr/>
      <dgm:t>
        <a:bodyPr/>
        <a:lstStyle/>
        <a:p>
          <a:endParaRPr lang="en-US"/>
        </a:p>
      </dgm:t>
    </dgm:pt>
    <dgm:pt modelId="{A469D5D7-9C6B-4970-A819-1E2DF58A9FD8}" type="sibTrans" cxnId="{E8ABD366-2156-4846-AA69-E56EC6F425E5}">
      <dgm:prSet/>
      <dgm:spPr/>
      <dgm:t>
        <a:bodyPr/>
        <a:lstStyle/>
        <a:p>
          <a:endParaRPr lang="en-US"/>
        </a:p>
      </dgm:t>
    </dgm:pt>
    <dgm:pt modelId="{8CE9278B-D83D-46BA-9D5F-F1D083749C92}">
      <dgm:prSet/>
      <dgm:spPr/>
      <dgm:t>
        <a:bodyPr/>
        <a:lstStyle/>
        <a:p>
          <a:r>
            <a:rPr lang="en-US" smtClean="0">
              <a:latin typeface="Calibri" pitchFamily="34" charset="0"/>
            </a:rPr>
            <a:t>Jessica L. Clark, </a:t>
          </a:r>
          <a:r>
            <a:rPr lang="en-US" i="1" smtClean="0">
              <a:latin typeface="Calibri" pitchFamily="34" charset="0"/>
            </a:rPr>
            <a:t>Scholarly Writing: Ideas, Examples, and Execution</a:t>
          </a:r>
          <a:r>
            <a:rPr lang="en-US" smtClean="0">
              <a:latin typeface="Calibri" pitchFamily="34" charset="0"/>
            </a:rPr>
            <a:t> (Stacks </a:t>
          </a:r>
          <a:r>
            <a:rPr lang="en-US" smtClean="0">
              <a:latin typeface="Calibri" pitchFamily="34" charset="0"/>
              <a:hlinkClick xmlns:r="http://schemas.openxmlformats.org/officeDocument/2006/relationships" r:id="rId4"/>
            </a:rPr>
            <a:t>KF250.C528 2010</a:t>
          </a:r>
          <a:r>
            <a:rPr lang="en-US" smtClean="0">
              <a:latin typeface="Calibri" pitchFamily="34" charset="0"/>
            </a:rPr>
            <a:t>).</a:t>
          </a:r>
          <a:endParaRPr lang="en-US" dirty="0">
            <a:latin typeface="Calibri" pitchFamily="34" charset="0"/>
          </a:endParaRPr>
        </a:p>
      </dgm:t>
    </dgm:pt>
    <dgm:pt modelId="{C2BAE430-4C82-43CB-A3FA-78EF3796DC84}" type="parTrans" cxnId="{D2EF7593-72E6-4135-8AD6-6FA26422082A}">
      <dgm:prSet/>
      <dgm:spPr/>
      <dgm:t>
        <a:bodyPr/>
        <a:lstStyle/>
        <a:p>
          <a:endParaRPr lang="en-US"/>
        </a:p>
      </dgm:t>
    </dgm:pt>
    <dgm:pt modelId="{7D2885DC-D069-416D-958F-A076A3EED2C2}" type="sibTrans" cxnId="{D2EF7593-72E6-4135-8AD6-6FA26422082A}">
      <dgm:prSet/>
      <dgm:spPr/>
      <dgm:t>
        <a:bodyPr/>
        <a:lstStyle/>
        <a:p>
          <a:endParaRPr lang="en-US"/>
        </a:p>
      </dgm:t>
    </dgm:pt>
    <dgm:pt modelId="{DC03ED32-849C-40D2-A614-1E35D13085AB}">
      <dgm:prSet/>
      <dgm:spPr/>
      <dgm:t>
        <a:bodyPr/>
        <a:lstStyle/>
        <a:p>
          <a:r>
            <a:rPr lang="en-US" smtClean="0">
              <a:latin typeface="Calibri" pitchFamily="34" charset="0"/>
            </a:rPr>
            <a:t>Francis A. Gabor, </a:t>
          </a:r>
          <a:r>
            <a:rPr lang="en-US" i="1" smtClean="0">
              <a:latin typeface="Calibri" pitchFamily="34" charset="0"/>
            </a:rPr>
            <a:t>Guide to Legal Research and Writing from the Transnational Perspective</a:t>
          </a:r>
          <a:r>
            <a:rPr lang="en-US" smtClean="0">
              <a:latin typeface="Calibri" pitchFamily="34" charset="0"/>
            </a:rPr>
            <a:t> (2008) (Stacks </a:t>
          </a:r>
          <a:r>
            <a:rPr lang="en-US" smtClean="0">
              <a:latin typeface="Calibri" pitchFamily="34" charset="0"/>
              <a:hlinkClick xmlns:r="http://schemas.openxmlformats.org/officeDocument/2006/relationships" r:id="rId5"/>
            </a:rPr>
            <a:t>K85 .G33 2008</a:t>
          </a:r>
          <a:r>
            <a:rPr lang="en-US" smtClean="0">
              <a:latin typeface="Calibri" pitchFamily="34" charset="0"/>
            </a:rPr>
            <a:t>).</a:t>
          </a:r>
          <a:endParaRPr lang="en-US" dirty="0" smtClean="0">
            <a:latin typeface="Calibri" pitchFamily="34" charset="0"/>
          </a:endParaRPr>
        </a:p>
      </dgm:t>
    </dgm:pt>
    <dgm:pt modelId="{1AEF02F0-6FA4-4097-8CA5-17073FF7F87D}" type="parTrans" cxnId="{31D4594A-A42E-4393-9A73-3AEC3F6DDAF1}">
      <dgm:prSet/>
      <dgm:spPr/>
      <dgm:t>
        <a:bodyPr/>
        <a:lstStyle/>
        <a:p>
          <a:endParaRPr lang="en-US"/>
        </a:p>
      </dgm:t>
    </dgm:pt>
    <dgm:pt modelId="{3663399C-8F5B-4788-B62E-9E315D461A47}" type="sibTrans" cxnId="{31D4594A-A42E-4393-9A73-3AEC3F6DDAF1}">
      <dgm:prSet/>
      <dgm:spPr/>
      <dgm:t>
        <a:bodyPr/>
        <a:lstStyle/>
        <a:p>
          <a:endParaRPr lang="en-US"/>
        </a:p>
      </dgm:t>
    </dgm:pt>
    <dgm:pt modelId="{257B8A50-6D4D-4142-BD0A-238F5119F56C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Eugene </a:t>
          </a:r>
          <a:r>
            <a:rPr lang="en-US" dirty="0" err="1" smtClean="0">
              <a:latin typeface="Calibri" pitchFamily="34" charset="0"/>
            </a:rPr>
            <a:t>Volokh</a:t>
          </a:r>
          <a:r>
            <a:rPr lang="en-US" dirty="0" smtClean="0">
              <a:latin typeface="Calibri" pitchFamily="34" charset="0"/>
            </a:rPr>
            <a:t>, </a:t>
          </a:r>
          <a:r>
            <a:rPr lang="en-US" i="1" u="sng" dirty="0" smtClean="0">
              <a:latin typeface="Calibri" pitchFamily="34" charset="0"/>
              <a:hlinkClick xmlns:r="http://schemas.openxmlformats.org/officeDocument/2006/relationships" r:id="rId6"/>
            </a:rPr>
            <a:t>Writing a Student Article</a:t>
          </a:r>
          <a:r>
            <a:rPr lang="en-US" dirty="0" smtClean="0">
              <a:latin typeface="Calibri" pitchFamily="34" charset="0"/>
            </a:rPr>
            <a:t>, 48 </a:t>
          </a:r>
          <a:r>
            <a:rPr lang="en-US" i="1" dirty="0" smtClean="0">
              <a:latin typeface="Calibri" pitchFamily="34" charset="0"/>
            </a:rPr>
            <a:t>J. Legal Educ. </a:t>
          </a:r>
          <a:r>
            <a:rPr lang="en-US" dirty="0" smtClean="0">
              <a:latin typeface="Calibri" pitchFamily="34" charset="0"/>
            </a:rPr>
            <a:t>247 (1998). </a:t>
          </a:r>
        </a:p>
      </dgm:t>
    </dgm:pt>
    <dgm:pt modelId="{ED4D46C9-C8F9-4F04-A418-B0A8E4801DF5}" type="parTrans" cxnId="{305554F9-4B64-4D0C-B574-C1AF1A3F2877}">
      <dgm:prSet/>
      <dgm:spPr/>
      <dgm:t>
        <a:bodyPr/>
        <a:lstStyle/>
        <a:p>
          <a:endParaRPr lang="en-US"/>
        </a:p>
      </dgm:t>
    </dgm:pt>
    <dgm:pt modelId="{A25A49EA-4BE9-44A7-A1D1-8062B98EF4DE}" type="sibTrans" cxnId="{305554F9-4B64-4D0C-B574-C1AF1A3F2877}">
      <dgm:prSet/>
      <dgm:spPr/>
      <dgm:t>
        <a:bodyPr/>
        <a:lstStyle/>
        <a:p>
          <a:endParaRPr lang="en-US"/>
        </a:p>
      </dgm:t>
    </dgm:pt>
    <dgm:pt modelId="{6DFA7763-A1EA-4F1A-9E38-50144D9C2304}" type="pres">
      <dgm:prSet presAssocID="{B324AB20-2DAD-4109-9796-05A75A6EDA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3D94A-D410-45B1-B5EC-FB1D01C8CD81}" type="pres">
      <dgm:prSet presAssocID="{1E2EEC97-8DCF-41CD-8AE6-2CEB535E0C2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A680A-97D4-48FF-9DB4-99B89DED4D9E}" type="pres">
      <dgm:prSet presAssocID="{1E2EEC97-8DCF-41CD-8AE6-2CEB535E0C2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E3C98-D07C-4547-B6D2-FB828752980D}" type="pres">
      <dgm:prSet presAssocID="{531D9637-5E38-4D6B-AA63-558EB0BDDA84}" presName="parentText" presStyleLbl="node1" presStyleIdx="1" presStyleCnt="2" custLinFactNeighborY="46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BA815-C653-4179-90E5-B210D64C0BA7}" type="pres">
      <dgm:prSet presAssocID="{531D9637-5E38-4D6B-AA63-558EB0BDDA84}" presName="childText" presStyleLbl="revTx" presStyleIdx="1" presStyleCnt="2" custScaleY="100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C095D8-C658-47C1-99E0-133C136BF0E6}" type="presOf" srcId="{4CBFCDAD-B2B8-4693-87EF-7D1F830D2DD4}" destId="{0F5BA815-C653-4179-90E5-B210D64C0BA7}" srcOrd="0" destOrd="3" presId="urn:microsoft.com/office/officeart/2005/8/layout/vList2"/>
    <dgm:cxn modelId="{DC0646CA-8E24-4A5B-9F62-860D4F04C018}" srcId="{B324AB20-2DAD-4109-9796-05A75A6EDA44}" destId="{531D9637-5E38-4D6B-AA63-558EB0BDDA84}" srcOrd="1" destOrd="0" parTransId="{94AA9360-C81D-4C2F-9003-E9F394628DD0}" sibTransId="{B7FA19B6-8BC9-41E0-8582-3993D310B46D}"/>
    <dgm:cxn modelId="{F65B9C1B-0FB8-483A-8E13-BD12C5AC66DB}" srcId="{531D9637-5E38-4D6B-AA63-558EB0BDDA84}" destId="{0816644C-B75F-446C-91A5-587EE913D50E}" srcOrd="0" destOrd="0" parTransId="{5D4B0ACC-DE41-45A7-8132-DD558CFD9CA2}" sibTransId="{C21306E2-A8DA-49D8-BCDA-DC50A4F8730E}"/>
    <dgm:cxn modelId="{48D7D6EA-47DB-4543-A659-0870FC9BCDD2}" type="presOf" srcId="{B324AB20-2DAD-4109-9796-05A75A6EDA44}" destId="{6DFA7763-A1EA-4F1A-9E38-50144D9C2304}" srcOrd="0" destOrd="0" presId="urn:microsoft.com/office/officeart/2005/8/layout/vList2"/>
    <dgm:cxn modelId="{D2EF7593-72E6-4135-8AD6-6FA26422082A}" srcId="{531D9637-5E38-4D6B-AA63-558EB0BDDA84}" destId="{8CE9278B-D83D-46BA-9D5F-F1D083749C92}" srcOrd="4" destOrd="0" parTransId="{C2BAE430-4C82-43CB-A3FA-78EF3796DC84}" sibTransId="{7D2885DC-D069-416D-958F-A076A3EED2C2}"/>
    <dgm:cxn modelId="{31D4594A-A42E-4393-9A73-3AEC3F6DDAF1}" srcId="{531D9637-5E38-4D6B-AA63-558EB0BDDA84}" destId="{DC03ED32-849C-40D2-A614-1E35D13085AB}" srcOrd="5" destOrd="0" parTransId="{1AEF02F0-6FA4-4097-8CA5-17073FF7F87D}" sibTransId="{3663399C-8F5B-4788-B62E-9E315D461A47}"/>
    <dgm:cxn modelId="{6F8D49DE-9242-4B72-A233-7B9B7B7F901E}" srcId="{1E2EEC97-8DCF-41CD-8AE6-2CEB535E0C25}" destId="{6AC04342-561F-4B8D-A776-45CDC06F3BCA}" srcOrd="0" destOrd="0" parTransId="{A8C0D638-8EDF-4DCF-BDBE-1CCCA5F45335}" sibTransId="{419CE93D-AD0E-4B68-9C40-29CF647C37B5}"/>
    <dgm:cxn modelId="{D3114201-27CB-4C16-9AAA-F1BF72D11E13}" type="presOf" srcId="{B4677231-A6B8-47AB-BF4D-66346D5D8E27}" destId="{0F5BA815-C653-4179-90E5-B210D64C0BA7}" srcOrd="0" destOrd="2" presId="urn:microsoft.com/office/officeart/2005/8/layout/vList2"/>
    <dgm:cxn modelId="{E8ABD366-2156-4846-AA69-E56EC6F425E5}" srcId="{531D9637-5E38-4D6B-AA63-558EB0BDDA84}" destId="{4CBFCDAD-B2B8-4693-87EF-7D1F830D2DD4}" srcOrd="3" destOrd="0" parTransId="{0D30A0D1-2BD6-4844-9F88-5EF4DA59F19D}" sibTransId="{A469D5D7-9C6B-4970-A819-1E2DF58A9FD8}"/>
    <dgm:cxn modelId="{F429A213-E1B1-439D-810F-CB6CB0B70AC5}" type="presOf" srcId="{531D9637-5E38-4D6B-AA63-558EB0BDDA84}" destId="{AF9E3C98-D07C-4547-B6D2-FB828752980D}" srcOrd="0" destOrd="0" presId="urn:microsoft.com/office/officeart/2005/8/layout/vList2"/>
    <dgm:cxn modelId="{9601234D-5F8F-48B8-AC41-0EAE37631022}" type="presOf" srcId="{8CE9278B-D83D-46BA-9D5F-F1D083749C92}" destId="{0F5BA815-C653-4179-90E5-B210D64C0BA7}" srcOrd="0" destOrd="4" presId="urn:microsoft.com/office/officeart/2005/8/layout/vList2"/>
    <dgm:cxn modelId="{25533F17-6096-4463-9BF7-B181659C335A}" type="presOf" srcId="{1E2EEC97-8DCF-41CD-8AE6-2CEB535E0C25}" destId="{71A3D94A-D410-45B1-B5EC-FB1D01C8CD81}" srcOrd="0" destOrd="0" presId="urn:microsoft.com/office/officeart/2005/8/layout/vList2"/>
    <dgm:cxn modelId="{25AEA4A2-F789-4962-B8B5-0A0278911BB7}" type="presOf" srcId="{D5FD36F2-200F-4CB3-B5E8-A95B2DF1ED2B}" destId="{0F5BA815-C653-4179-90E5-B210D64C0BA7}" srcOrd="0" destOrd="1" presId="urn:microsoft.com/office/officeart/2005/8/layout/vList2"/>
    <dgm:cxn modelId="{F844912C-B2AC-4A7B-A177-DCA1E3F314EE}" srcId="{531D9637-5E38-4D6B-AA63-558EB0BDDA84}" destId="{D5FD36F2-200F-4CB3-B5E8-A95B2DF1ED2B}" srcOrd="1" destOrd="0" parTransId="{446AEABE-6296-4A94-ACBF-9C29909BD914}" sibTransId="{C0379E75-D832-4298-8585-6B827A4A92B1}"/>
    <dgm:cxn modelId="{ED5357A9-FD1A-4C37-9B10-18CDF73D3782}" srcId="{B324AB20-2DAD-4109-9796-05A75A6EDA44}" destId="{1E2EEC97-8DCF-41CD-8AE6-2CEB535E0C25}" srcOrd="0" destOrd="0" parTransId="{52572592-2170-4132-BE76-40191514EE23}" sibTransId="{19A5EE7E-AA0D-4924-BE80-EA6211C82CE6}"/>
    <dgm:cxn modelId="{39A70C88-0E94-46EF-BD30-1A885CD3185B}" type="presOf" srcId="{6AC04342-561F-4B8D-A776-45CDC06F3BCA}" destId="{71BA680A-97D4-48FF-9DB4-99B89DED4D9E}" srcOrd="0" destOrd="0" presId="urn:microsoft.com/office/officeart/2005/8/layout/vList2"/>
    <dgm:cxn modelId="{DCBEED7C-F64C-4892-8D17-F3E1CA6A2A8F}" srcId="{531D9637-5E38-4D6B-AA63-558EB0BDDA84}" destId="{B4677231-A6B8-47AB-BF4D-66346D5D8E27}" srcOrd="2" destOrd="0" parTransId="{FC66E018-AA23-4807-AC49-E9DB65ECE958}" sibTransId="{CFC38B3F-8945-46F7-8274-2055C41EB3EF}"/>
    <dgm:cxn modelId="{5265C1F3-56E4-41AA-B231-5C37EBC46DD7}" type="presOf" srcId="{257B8A50-6D4D-4142-BD0A-238F5119F56C}" destId="{0F5BA815-C653-4179-90E5-B210D64C0BA7}" srcOrd="0" destOrd="6" presId="urn:microsoft.com/office/officeart/2005/8/layout/vList2"/>
    <dgm:cxn modelId="{305554F9-4B64-4D0C-B574-C1AF1A3F2877}" srcId="{531D9637-5E38-4D6B-AA63-558EB0BDDA84}" destId="{257B8A50-6D4D-4142-BD0A-238F5119F56C}" srcOrd="6" destOrd="0" parTransId="{ED4D46C9-C8F9-4F04-A418-B0A8E4801DF5}" sibTransId="{A25A49EA-4BE9-44A7-A1D1-8062B98EF4DE}"/>
    <dgm:cxn modelId="{185E5B27-1887-441F-80C9-35599F2B3F61}" type="presOf" srcId="{0816644C-B75F-446C-91A5-587EE913D50E}" destId="{0F5BA815-C653-4179-90E5-B210D64C0BA7}" srcOrd="0" destOrd="0" presId="urn:microsoft.com/office/officeart/2005/8/layout/vList2"/>
    <dgm:cxn modelId="{08D3B5E1-DD11-4741-B509-371A2A5FAEBB}" type="presOf" srcId="{DC03ED32-849C-40D2-A614-1E35D13085AB}" destId="{0F5BA815-C653-4179-90E5-B210D64C0BA7}" srcOrd="0" destOrd="5" presId="urn:microsoft.com/office/officeart/2005/8/layout/vList2"/>
    <dgm:cxn modelId="{B703E7F5-C272-4013-AAD3-7A3C02C5F6CD}" type="presParOf" srcId="{6DFA7763-A1EA-4F1A-9E38-50144D9C2304}" destId="{71A3D94A-D410-45B1-B5EC-FB1D01C8CD81}" srcOrd="0" destOrd="0" presId="urn:microsoft.com/office/officeart/2005/8/layout/vList2"/>
    <dgm:cxn modelId="{5B32F8B7-965D-4403-9B2E-B37FDE8AE9BD}" type="presParOf" srcId="{6DFA7763-A1EA-4F1A-9E38-50144D9C2304}" destId="{71BA680A-97D4-48FF-9DB4-99B89DED4D9E}" srcOrd="1" destOrd="0" presId="urn:microsoft.com/office/officeart/2005/8/layout/vList2"/>
    <dgm:cxn modelId="{3BE01222-4197-4B19-9ED7-BDB728727103}" type="presParOf" srcId="{6DFA7763-A1EA-4F1A-9E38-50144D9C2304}" destId="{AF9E3C98-D07C-4547-B6D2-FB828752980D}" srcOrd="2" destOrd="0" presId="urn:microsoft.com/office/officeart/2005/8/layout/vList2"/>
    <dgm:cxn modelId="{C7D9C21A-A29F-49D8-9CFF-BE778368C782}" type="presParOf" srcId="{6DFA7763-A1EA-4F1A-9E38-50144D9C2304}" destId="{0F5BA815-C653-4179-90E5-B210D64C0BA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36B1B-3C9D-45D0-A8CD-3CCCA486DBC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DA6E7F-D562-4ADA-A904-E1714C08D117}">
      <dgm:prSet/>
      <dgm:spPr/>
      <dgm:t>
        <a:bodyPr/>
        <a:lstStyle/>
        <a:p>
          <a:pPr rtl="0"/>
          <a:r>
            <a:rPr lang="en-US" i="1" smtClean="0"/>
            <a:t>Write about something interesting!</a:t>
          </a:r>
          <a:endParaRPr lang="en-US"/>
        </a:p>
      </dgm:t>
    </dgm:pt>
    <dgm:pt modelId="{29D2B3FC-6104-4566-A4D4-96B6A798CC22}" type="parTrans" cxnId="{50108428-3527-41C1-B1E9-514B6F806AE0}">
      <dgm:prSet/>
      <dgm:spPr/>
      <dgm:t>
        <a:bodyPr/>
        <a:lstStyle/>
        <a:p>
          <a:endParaRPr lang="en-US"/>
        </a:p>
      </dgm:t>
    </dgm:pt>
    <dgm:pt modelId="{DAF1E2D3-DAF9-4514-8D2C-16751A956988}" type="sibTrans" cxnId="{50108428-3527-41C1-B1E9-514B6F806AE0}">
      <dgm:prSet/>
      <dgm:spPr/>
      <dgm:t>
        <a:bodyPr/>
        <a:lstStyle/>
        <a:p>
          <a:endParaRPr lang="en-US"/>
        </a:p>
      </dgm:t>
    </dgm:pt>
    <dgm:pt modelId="{7C4B8E9D-F64B-46D0-8C85-E13BAAEB7254}">
      <dgm:prSet/>
      <dgm:spPr/>
      <dgm:t>
        <a:bodyPr/>
        <a:lstStyle/>
        <a:p>
          <a:pPr rtl="0"/>
          <a:r>
            <a:rPr lang="en-US" i="1" smtClean="0"/>
            <a:t>Say something original.</a:t>
          </a:r>
          <a:endParaRPr lang="en-US"/>
        </a:p>
      </dgm:t>
    </dgm:pt>
    <dgm:pt modelId="{7BCCE40A-09E9-459A-B5C2-4D375DC115C1}" type="parTrans" cxnId="{9567A1A8-E601-4097-AB4B-4748733D3513}">
      <dgm:prSet/>
      <dgm:spPr/>
      <dgm:t>
        <a:bodyPr/>
        <a:lstStyle/>
        <a:p>
          <a:endParaRPr lang="en-US"/>
        </a:p>
      </dgm:t>
    </dgm:pt>
    <dgm:pt modelId="{5F9E8C13-4065-497E-ABC7-D6F596539E28}" type="sibTrans" cxnId="{9567A1A8-E601-4097-AB4B-4748733D3513}">
      <dgm:prSet/>
      <dgm:spPr/>
      <dgm:t>
        <a:bodyPr/>
        <a:lstStyle/>
        <a:p>
          <a:endParaRPr lang="en-US"/>
        </a:p>
      </dgm:t>
    </dgm:pt>
    <dgm:pt modelId="{497A33FA-DB8D-4876-A882-3E9F073C4996}">
      <dgm:prSet/>
      <dgm:spPr/>
      <dgm:t>
        <a:bodyPr/>
        <a:lstStyle/>
        <a:p>
          <a:pPr rtl="0"/>
          <a:r>
            <a:rPr lang="en-US" i="1" smtClean="0"/>
            <a:t>Be </a:t>
          </a:r>
          <a:endParaRPr lang="en-US"/>
        </a:p>
      </dgm:t>
    </dgm:pt>
    <dgm:pt modelId="{8667E3BF-E9F1-4206-83B1-CDED4FA176D0}" type="parTrans" cxnId="{9EBBBE68-426A-4B66-A7CA-226C2C9868C8}">
      <dgm:prSet/>
      <dgm:spPr/>
      <dgm:t>
        <a:bodyPr/>
        <a:lstStyle/>
        <a:p>
          <a:endParaRPr lang="en-US"/>
        </a:p>
      </dgm:t>
    </dgm:pt>
    <dgm:pt modelId="{79D29B1B-B05E-4282-885A-45DE06BD2DE2}" type="sibTrans" cxnId="{9EBBBE68-426A-4B66-A7CA-226C2C9868C8}">
      <dgm:prSet/>
      <dgm:spPr/>
      <dgm:t>
        <a:bodyPr/>
        <a:lstStyle/>
        <a:p>
          <a:endParaRPr lang="en-US"/>
        </a:p>
      </dgm:t>
    </dgm:pt>
    <dgm:pt modelId="{A5E06485-9CDC-469F-A0FB-6F39E6648ABF}">
      <dgm:prSet/>
      <dgm:spPr/>
      <dgm:t>
        <a:bodyPr/>
        <a:lstStyle/>
        <a:p>
          <a:pPr rtl="0"/>
          <a:r>
            <a:rPr lang="en-US" i="1" smtClean="0"/>
            <a:t>Comprehensive</a:t>
          </a:r>
          <a:endParaRPr lang="en-US"/>
        </a:p>
      </dgm:t>
    </dgm:pt>
    <dgm:pt modelId="{5A9C78C3-ACF9-4E50-A574-72E73816D91F}" type="parTrans" cxnId="{D06EABD0-24DB-4AC9-8788-6B4C9377EE65}">
      <dgm:prSet/>
      <dgm:spPr/>
      <dgm:t>
        <a:bodyPr/>
        <a:lstStyle/>
        <a:p>
          <a:endParaRPr lang="en-US"/>
        </a:p>
      </dgm:t>
    </dgm:pt>
    <dgm:pt modelId="{D456DCF6-F347-4AF2-9261-BF8B3E781336}" type="sibTrans" cxnId="{D06EABD0-24DB-4AC9-8788-6B4C9377EE65}">
      <dgm:prSet/>
      <dgm:spPr/>
      <dgm:t>
        <a:bodyPr/>
        <a:lstStyle/>
        <a:p>
          <a:endParaRPr lang="en-US"/>
        </a:p>
      </dgm:t>
    </dgm:pt>
    <dgm:pt modelId="{84FC2099-E695-48F4-86E4-55EAFCCF9E2B}">
      <dgm:prSet/>
      <dgm:spPr/>
      <dgm:t>
        <a:bodyPr/>
        <a:lstStyle/>
        <a:p>
          <a:pPr rtl="0"/>
          <a:r>
            <a:rPr lang="en-US" i="1" smtClean="0"/>
            <a:t>Correct</a:t>
          </a:r>
          <a:endParaRPr lang="en-US"/>
        </a:p>
      </dgm:t>
    </dgm:pt>
    <dgm:pt modelId="{E6B813FD-C97B-431F-8088-5D36164D2859}" type="parTrans" cxnId="{84942BFB-CA1E-4362-9949-BD03D750485B}">
      <dgm:prSet/>
      <dgm:spPr/>
      <dgm:t>
        <a:bodyPr/>
        <a:lstStyle/>
        <a:p>
          <a:endParaRPr lang="en-US"/>
        </a:p>
      </dgm:t>
    </dgm:pt>
    <dgm:pt modelId="{20BDAA58-736E-49F0-BE53-1108549BBE2B}" type="sibTrans" cxnId="{84942BFB-CA1E-4362-9949-BD03D750485B}">
      <dgm:prSet/>
      <dgm:spPr/>
      <dgm:t>
        <a:bodyPr/>
        <a:lstStyle/>
        <a:p>
          <a:endParaRPr lang="en-US"/>
        </a:p>
      </dgm:t>
    </dgm:pt>
    <dgm:pt modelId="{2A566694-3B5D-4E96-B3EF-C6B726825235}">
      <dgm:prSet/>
      <dgm:spPr/>
      <dgm:t>
        <a:bodyPr/>
        <a:lstStyle/>
        <a:p>
          <a:pPr rtl="0"/>
          <a:r>
            <a:rPr lang="en-US" i="1" smtClean="0"/>
            <a:t>Logical</a:t>
          </a:r>
          <a:endParaRPr lang="en-US"/>
        </a:p>
      </dgm:t>
    </dgm:pt>
    <dgm:pt modelId="{8CD1319E-2B39-45EC-B13E-CF3C5AAFE592}" type="parTrans" cxnId="{C9E8A8C0-6CA8-4FEE-B7AF-3E73D3FA813E}">
      <dgm:prSet/>
      <dgm:spPr/>
      <dgm:t>
        <a:bodyPr/>
        <a:lstStyle/>
        <a:p>
          <a:endParaRPr lang="en-US"/>
        </a:p>
      </dgm:t>
    </dgm:pt>
    <dgm:pt modelId="{3B92E415-8353-47E7-82B3-0792B1211884}" type="sibTrans" cxnId="{C9E8A8C0-6CA8-4FEE-B7AF-3E73D3FA813E}">
      <dgm:prSet/>
      <dgm:spPr/>
      <dgm:t>
        <a:bodyPr/>
        <a:lstStyle/>
        <a:p>
          <a:endParaRPr lang="en-US"/>
        </a:p>
      </dgm:t>
    </dgm:pt>
    <dgm:pt modelId="{58F7C4BE-C6D1-41A7-8185-A9CA740E595F}">
      <dgm:prSet/>
      <dgm:spPr/>
      <dgm:t>
        <a:bodyPr/>
        <a:lstStyle/>
        <a:p>
          <a:pPr rtl="0"/>
          <a:r>
            <a:rPr lang="en-US" i="1" smtClean="0"/>
            <a:t>Clear</a:t>
          </a:r>
          <a:endParaRPr lang="en-US"/>
        </a:p>
      </dgm:t>
    </dgm:pt>
    <dgm:pt modelId="{259158EC-623F-4E06-8D2A-990ABBA128A0}" type="parTrans" cxnId="{7D30E1F7-9C55-4BF2-BF56-7871CA9165A5}">
      <dgm:prSet/>
      <dgm:spPr/>
      <dgm:t>
        <a:bodyPr/>
        <a:lstStyle/>
        <a:p>
          <a:endParaRPr lang="en-US"/>
        </a:p>
      </dgm:t>
    </dgm:pt>
    <dgm:pt modelId="{1A0D8BEF-4082-41AE-9CAA-D84B347830DB}" type="sibTrans" cxnId="{7D30E1F7-9C55-4BF2-BF56-7871CA9165A5}">
      <dgm:prSet/>
      <dgm:spPr/>
      <dgm:t>
        <a:bodyPr/>
        <a:lstStyle/>
        <a:p>
          <a:endParaRPr lang="en-US"/>
        </a:p>
      </dgm:t>
    </dgm:pt>
    <dgm:pt modelId="{3239D260-5710-41B4-A74B-8CCE45A30836}">
      <dgm:prSet/>
      <dgm:spPr/>
      <dgm:t>
        <a:bodyPr/>
        <a:lstStyle/>
        <a:p>
          <a:pPr rtl="0"/>
          <a:r>
            <a:rPr lang="en-US" i="1" smtClean="0"/>
            <a:t>Readable</a:t>
          </a:r>
          <a:endParaRPr lang="en-US"/>
        </a:p>
      </dgm:t>
    </dgm:pt>
    <dgm:pt modelId="{83D32A5F-4A2F-45E4-866B-D37AF060F7E9}" type="parTrans" cxnId="{869563C9-4CF0-4C33-A802-FEC87D1C7B89}">
      <dgm:prSet/>
      <dgm:spPr/>
      <dgm:t>
        <a:bodyPr/>
        <a:lstStyle/>
        <a:p>
          <a:endParaRPr lang="en-US"/>
        </a:p>
      </dgm:t>
    </dgm:pt>
    <dgm:pt modelId="{9BC401BF-C1F3-45C8-AEEC-46650566465C}" type="sibTrans" cxnId="{869563C9-4CF0-4C33-A802-FEC87D1C7B89}">
      <dgm:prSet/>
      <dgm:spPr/>
      <dgm:t>
        <a:bodyPr/>
        <a:lstStyle/>
        <a:p>
          <a:endParaRPr lang="en-US"/>
        </a:p>
      </dgm:t>
    </dgm:pt>
    <dgm:pt modelId="{35DC51F4-F6AF-4FC4-B72D-486D1FFCC683}" type="pres">
      <dgm:prSet presAssocID="{F5B36B1B-3C9D-45D0-A8CD-3CCCA486DB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9BF9D8-5196-4B66-8AF7-EC08A6DD8D64}" type="pres">
      <dgm:prSet presAssocID="{F5B36B1B-3C9D-45D0-A8CD-3CCCA486DBCB}" presName="arrow" presStyleLbl="bgShp" presStyleIdx="0" presStyleCnt="1"/>
      <dgm:spPr/>
    </dgm:pt>
    <dgm:pt modelId="{CF6D2EDA-96BF-451B-9DCB-96C2B274CDD3}" type="pres">
      <dgm:prSet presAssocID="{F5B36B1B-3C9D-45D0-A8CD-3CCCA486DBCB}" presName="points" presStyleCnt="0"/>
      <dgm:spPr/>
    </dgm:pt>
    <dgm:pt modelId="{F23F199C-CFB8-4D47-8917-2C5073C5F6D4}" type="pres">
      <dgm:prSet presAssocID="{07DA6E7F-D562-4ADA-A904-E1714C08D117}" presName="compositeA" presStyleCnt="0"/>
      <dgm:spPr/>
    </dgm:pt>
    <dgm:pt modelId="{89FBB5E9-269B-48CE-B6D8-666D85246961}" type="pres">
      <dgm:prSet presAssocID="{07DA6E7F-D562-4ADA-A904-E1714C08D117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8CC02-A36B-49EB-9A39-859FF856FF21}" type="pres">
      <dgm:prSet presAssocID="{07DA6E7F-D562-4ADA-A904-E1714C08D117}" presName="circleA" presStyleLbl="node1" presStyleIdx="0" presStyleCnt="3"/>
      <dgm:spPr/>
    </dgm:pt>
    <dgm:pt modelId="{4FD5E6D6-604F-4FA9-BE7C-2BA6473FD80C}" type="pres">
      <dgm:prSet presAssocID="{07DA6E7F-D562-4ADA-A904-E1714C08D117}" presName="spaceA" presStyleCnt="0"/>
      <dgm:spPr/>
    </dgm:pt>
    <dgm:pt modelId="{FF6F7BEF-D5B3-495E-9C63-82B0D27113C1}" type="pres">
      <dgm:prSet presAssocID="{DAF1E2D3-DAF9-4514-8D2C-16751A956988}" presName="space" presStyleCnt="0"/>
      <dgm:spPr/>
    </dgm:pt>
    <dgm:pt modelId="{DD1913FA-1990-41BD-AFB2-0140217D584B}" type="pres">
      <dgm:prSet presAssocID="{7C4B8E9D-F64B-46D0-8C85-E13BAAEB7254}" presName="compositeB" presStyleCnt="0"/>
      <dgm:spPr/>
    </dgm:pt>
    <dgm:pt modelId="{3C235FC8-EEE7-426B-9677-9E410282CCEC}" type="pres">
      <dgm:prSet presAssocID="{7C4B8E9D-F64B-46D0-8C85-E13BAAEB725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709A4-15A9-4388-BE8C-0656924DE5E4}" type="pres">
      <dgm:prSet presAssocID="{7C4B8E9D-F64B-46D0-8C85-E13BAAEB7254}" presName="circleB" presStyleLbl="node1" presStyleIdx="1" presStyleCnt="3"/>
      <dgm:spPr/>
    </dgm:pt>
    <dgm:pt modelId="{4FCC39EC-28CF-49D9-8AE6-3F5BBC020BA7}" type="pres">
      <dgm:prSet presAssocID="{7C4B8E9D-F64B-46D0-8C85-E13BAAEB7254}" presName="spaceB" presStyleCnt="0"/>
      <dgm:spPr/>
    </dgm:pt>
    <dgm:pt modelId="{77D68EEB-E858-4BB6-89AA-E84DAE5EC7C8}" type="pres">
      <dgm:prSet presAssocID="{5F9E8C13-4065-497E-ABC7-D6F596539E28}" presName="space" presStyleCnt="0"/>
      <dgm:spPr/>
    </dgm:pt>
    <dgm:pt modelId="{F2BDB36B-6438-45B5-BF01-B915D52080E5}" type="pres">
      <dgm:prSet presAssocID="{497A33FA-DB8D-4876-A882-3E9F073C4996}" presName="compositeA" presStyleCnt="0"/>
      <dgm:spPr/>
    </dgm:pt>
    <dgm:pt modelId="{853152FC-5FCB-4809-8FD8-A4686D46C5E8}" type="pres">
      <dgm:prSet presAssocID="{497A33FA-DB8D-4876-A882-3E9F073C499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F68CE-C9CC-4A5E-9640-33C4A415F85D}" type="pres">
      <dgm:prSet presAssocID="{497A33FA-DB8D-4876-A882-3E9F073C4996}" presName="circleA" presStyleLbl="node1" presStyleIdx="2" presStyleCnt="3"/>
      <dgm:spPr/>
    </dgm:pt>
    <dgm:pt modelId="{E680DFB0-DB82-4D85-BA92-8655BB29F789}" type="pres">
      <dgm:prSet presAssocID="{497A33FA-DB8D-4876-A882-3E9F073C4996}" presName="spaceA" presStyleCnt="0"/>
      <dgm:spPr/>
    </dgm:pt>
  </dgm:ptLst>
  <dgm:cxnLst>
    <dgm:cxn modelId="{869563C9-4CF0-4C33-A802-FEC87D1C7B89}" srcId="{497A33FA-DB8D-4876-A882-3E9F073C4996}" destId="{3239D260-5710-41B4-A74B-8CCE45A30836}" srcOrd="4" destOrd="0" parTransId="{83D32A5F-4A2F-45E4-866B-D37AF060F7E9}" sibTransId="{9BC401BF-C1F3-45C8-AEEC-46650566465C}"/>
    <dgm:cxn modelId="{84942BFB-CA1E-4362-9949-BD03D750485B}" srcId="{497A33FA-DB8D-4876-A882-3E9F073C4996}" destId="{84FC2099-E695-48F4-86E4-55EAFCCF9E2B}" srcOrd="1" destOrd="0" parTransId="{E6B813FD-C97B-431F-8088-5D36164D2859}" sibTransId="{20BDAA58-736E-49F0-BE53-1108549BBE2B}"/>
    <dgm:cxn modelId="{4795A1D6-788E-4767-8F49-CD21C6118A4A}" type="presOf" srcId="{3239D260-5710-41B4-A74B-8CCE45A30836}" destId="{853152FC-5FCB-4809-8FD8-A4686D46C5E8}" srcOrd="0" destOrd="5" presId="urn:microsoft.com/office/officeart/2005/8/layout/hProcess11"/>
    <dgm:cxn modelId="{26F1CBB9-D416-431A-87F3-BBF45A29BBB3}" type="presOf" srcId="{2A566694-3B5D-4E96-B3EF-C6B726825235}" destId="{853152FC-5FCB-4809-8FD8-A4686D46C5E8}" srcOrd="0" destOrd="3" presId="urn:microsoft.com/office/officeart/2005/8/layout/hProcess11"/>
    <dgm:cxn modelId="{9567A1A8-E601-4097-AB4B-4748733D3513}" srcId="{F5B36B1B-3C9D-45D0-A8CD-3CCCA486DBCB}" destId="{7C4B8E9D-F64B-46D0-8C85-E13BAAEB7254}" srcOrd="1" destOrd="0" parTransId="{7BCCE40A-09E9-459A-B5C2-4D375DC115C1}" sibTransId="{5F9E8C13-4065-497E-ABC7-D6F596539E28}"/>
    <dgm:cxn modelId="{1A033998-EDCC-4BDA-937F-401CD0549709}" type="presOf" srcId="{F5B36B1B-3C9D-45D0-A8CD-3CCCA486DBCB}" destId="{35DC51F4-F6AF-4FC4-B72D-486D1FFCC683}" srcOrd="0" destOrd="0" presId="urn:microsoft.com/office/officeart/2005/8/layout/hProcess11"/>
    <dgm:cxn modelId="{50108428-3527-41C1-B1E9-514B6F806AE0}" srcId="{F5B36B1B-3C9D-45D0-A8CD-3CCCA486DBCB}" destId="{07DA6E7F-D562-4ADA-A904-E1714C08D117}" srcOrd="0" destOrd="0" parTransId="{29D2B3FC-6104-4566-A4D4-96B6A798CC22}" sibTransId="{DAF1E2D3-DAF9-4514-8D2C-16751A956988}"/>
    <dgm:cxn modelId="{D06EABD0-24DB-4AC9-8788-6B4C9377EE65}" srcId="{497A33FA-DB8D-4876-A882-3E9F073C4996}" destId="{A5E06485-9CDC-469F-A0FB-6F39E6648ABF}" srcOrd="0" destOrd="0" parTransId="{5A9C78C3-ACF9-4E50-A574-72E73816D91F}" sibTransId="{D456DCF6-F347-4AF2-9261-BF8B3E781336}"/>
    <dgm:cxn modelId="{7D30E1F7-9C55-4BF2-BF56-7871CA9165A5}" srcId="{497A33FA-DB8D-4876-A882-3E9F073C4996}" destId="{58F7C4BE-C6D1-41A7-8185-A9CA740E595F}" srcOrd="3" destOrd="0" parTransId="{259158EC-623F-4E06-8D2A-990ABBA128A0}" sibTransId="{1A0D8BEF-4082-41AE-9CAA-D84B347830DB}"/>
    <dgm:cxn modelId="{9EBBBE68-426A-4B66-A7CA-226C2C9868C8}" srcId="{F5B36B1B-3C9D-45D0-A8CD-3CCCA486DBCB}" destId="{497A33FA-DB8D-4876-A882-3E9F073C4996}" srcOrd="2" destOrd="0" parTransId="{8667E3BF-E9F1-4206-83B1-CDED4FA176D0}" sibTransId="{79D29B1B-B05E-4282-885A-45DE06BD2DE2}"/>
    <dgm:cxn modelId="{6BE3AB0F-CDA0-49B6-BF68-D6E99FC7F462}" type="presOf" srcId="{497A33FA-DB8D-4876-A882-3E9F073C4996}" destId="{853152FC-5FCB-4809-8FD8-A4686D46C5E8}" srcOrd="0" destOrd="0" presId="urn:microsoft.com/office/officeart/2005/8/layout/hProcess11"/>
    <dgm:cxn modelId="{B59FE386-92D6-40A1-ABBB-FBBD69C632C9}" type="presOf" srcId="{58F7C4BE-C6D1-41A7-8185-A9CA740E595F}" destId="{853152FC-5FCB-4809-8FD8-A4686D46C5E8}" srcOrd="0" destOrd="4" presId="urn:microsoft.com/office/officeart/2005/8/layout/hProcess11"/>
    <dgm:cxn modelId="{F90C3CCD-999F-47DE-947D-A22A7BFE6E6E}" type="presOf" srcId="{7C4B8E9D-F64B-46D0-8C85-E13BAAEB7254}" destId="{3C235FC8-EEE7-426B-9677-9E410282CCEC}" srcOrd="0" destOrd="0" presId="urn:microsoft.com/office/officeart/2005/8/layout/hProcess11"/>
    <dgm:cxn modelId="{C9E8A8C0-6CA8-4FEE-B7AF-3E73D3FA813E}" srcId="{497A33FA-DB8D-4876-A882-3E9F073C4996}" destId="{2A566694-3B5D-4E96-B3EF-C6B726825235}" srcOrd="2" destOrd="0" parTransId="{8CD1319E-2B39-45EC-B13E-CF3C5AAFE592}" sibTransId="{3B92E415-8353-47E7-82B3-0792B1211884}"/>
    <dgm:cxn modelId="{DD81391B-3566-4006-826E-DC574034AE0E}" type="presOf" srcId="{84FC2099-E695-48F4-86E4-55EAFCCF9E2B}" destId="{853152FC-5FCB-4809-8FD8-A4686D46C5E8}" srcOrd="0" destOrd="2" presId="urn:microsoft.com/office/officeart/2005/8/layout/hProcess11"/>
    <dgm:cxn modelId="{2783CBE9-2E09-4919-9307-F99AB837627B}" type="presOf" srcId="{A5E06485-9CDC-469F-A0FB-6F39E6648ABF}" destId="{853152FC-5FCB-4809-8FD8-A4686D46C5E8}" srcOrd="0" destOrd="1" presId="urn:microsoft.com/office/officeart/2005/8/layout/hProcess11"/>
    <dgm:cxn modelId="{D5315F3D-F461-4138-A8E8-2AFAD4349F42}" type="presOf" srcId="{07DA6E7F-D562-4ADA-A904-E1714C08D117}" destId="{89FBB5E9-269B-48CE-B6D8-666D85246961}" srcOrd="0" destOrd="0" presId="urn:microsoft.com/office/officeart/2005/8/layout/hProcess11"/>
    <dgm:cxn modelId="{4EE9D431-B068-41BF-9B74-1DBA150F19C5}" type="presParOf" srcId="{35DC51F4-F6AF-4FC4-B72D-486D1FFCC683}" destId="{BA9BF9D8-5196-4B66-8AF7-EC08A6DD8D64}" srcOrd="0" destOrd="0" presId="urn:microsoft.com/office/officeart/2005/8/layout/hProcess11"/>
    <dgm:cxn modelId="{E43DA211-5398-4061-BA12-7BBBC320127E}" type="presParOf" srcId="{35DC51F4-F6AF-4FC4-B72D-486D1FFCC683}" destId="{CF6D2EDA-96BF-451B-9DCB-96C2B274CDD3}" srcOrd="1" destOrd="0" presId="urn:microsoft.com/office/officeart/2005/8/layout/hProcess11"/>
    <dgm:cxn modelId="{76C29B96-C721-4471-A32E-AE011CBFD10B}" type="presParOf" srcId="{CF6D2EDA-96BF-451B-9DCB-96C2B274CDD3}" destId="{F23F199C-CFB8-4D47-8917-2C5073C5F6D4}" srcOrd="0" destOrd="0" presId="urn:microsoft.com/office/officeart/2005/8/layout/hProcess11"/>
    <dgm:cxn modelId="{8CE347FF-6CD0-43B9-996B-611BD0EC04BA}" type="presParOf" srcId="{F23F199C-CFB8-4D47-8917-2C5073C5F6D4}" destId="{89FBB5E9-269B-48CE-B6D8-666D85246961}" srcOrd="0" destOrd="0" presId="urn:microsoft.com/office/officeart/2005/8/layout/hProcess11"/>
    <dgm:cxn modelId="{807B9142-DBDF-4051-85C1-36B8109EA436}" type="presParOf" srcId="{F23F199C-CFB8-4D47-8917-2C5073C5F6D4}" destId="{A3E8CC02-A36B-49EB-9A39-859FF856FF21}" srcOrd="1" destOrd="0" presId="urn:microsoft.com/office/officeart/2005/8/layout/hProcess11"/>
    <dgm:cxn modelId="{9CDFC31D-12DB-47F5-9954-351526F233B1}" type="presParOf" srcId="{F23F199C-CFB8-4D47-8917-2C5073C5F6D4}" destId="{4FD5E6D6-604F-4FA9-BE7C-2BA6473FD80C}" srcOrd="2" destOrd="0" presId="urn:microsoft.com/office/officeart/2005/8/layout/hProcess11"/>
    <dgm:cxn modelId="{22E3D541-BB43-424D-B62D-B6D421297AB8}" type="presParOf" srcId="{CF6D2EDA-96BF-451B-9DCB-96C2B274CDD3}" destId="{FF6F7BEF-D5B3-495E-9C63-82B0D27113C1}" srcOrd="1" destOrd="0" presId="urn:microsoft.com/office/officeart/2005/8/layout/hProcess11"/>
    <dgm:cxn modelId="{C2AD8D19-1EB3-4C23-9951-31D6C948EB88}" type="presParOf" srcId="{CF6D2EDA-96BF-451B-9DCB-96C2B274CDD3}" destId="{DD1913FA-1990-41BD-AFB2-0140217D584B}" srcOrd="2" destOrd="0" presId="urn:microsoft.com/office/officeart/2005/8/layout/hProcess11"/>
    <dgm:cxn modelId="{C49C6C5B-B0C5-4F7E-B929-AE70AFD1CB72}" type="presParOf" srcId="{DD1913FA-1990-41BD-AFB2-0140217D584B}" destId="{3C235FC8-EEE7-426B-9677-9E410282CCEC}" srcOrd="0" destOrd="0" presId="urn:microsoft.com/office/officeart/2005/8/layout/hProcess11"/>
    <dgm:cxn modelId="{D292AA03-BE52-4B0C-9C94-386750E5FD37}" type="presParOf" srcId="{DD1913FA-1990-41BD-AFB2-0140217D584B}" destId="{0DF709A4-15A9-4388-BE8C-0656924DE5E4}" srcOrd="1" destOrd="0" presId="urn:microsoft.com/office/officeart/2005/8/layout/hProcess11"/>
    <dgm:cxn modelId="{82DCA8BE-1AC2-40E8-B0D5-0910E009623C}" type="presParOf" srcId="{DD1913FA-1990-41BD-AFB2-0140217D584B}" destId="{4FCC39EC-28CF-49D9-8AE6-3F5BBC020BA7}" srcOrd="2" destOrd="0" presId="urn:microsoft.com/office/officeart/2005/8/layout/hProcess11"/>
    <dgm:cxn modelId="{770967EF-D11C-4398-8E84-CA889455E5EE}" type="presParOf" srcId="{CF6D2EDA-96BF-451B-9DCB-96C2B274CDD3}" destId="{77D68EEB-E858-4BB6-89AA-E84DAE5EC7C8}" srcOrd="3" destOrd="0" presId="urn:microsoft.com/office/officeart/2005/8/layout/hProcess11"/>
    <dgm:cxn modelId="{A27AC2C3-865D-43E9-8242-980122FD64C8}" type="presParOf" srcId="{CF6D2EDA-96BF-451B-9DCB-96C2B274CDD3}" destId="{F2BDB36B-6438-45B5-BF01-B915D52080E5}" srcOrd="4" destOrd="0" presId="urn:microsoft.com/office/officeart/2005/8/layout/hProcess11"/>
    <dgm:cxn modelId="{9A7302BF-8239-4651-95A1-41B0FF44FF4A}" type="presParOf" srcId="{F2BDB36B-6438-45B5-BF01-B915D52080E5}" destId="{853152FC-5FCB-4809-8FD8-A4686D46C5E8}" srcOrd="0" destOrd="0" presId="urn:microsoft.com/office/officeart/2005/8/layout/hProcess11"/>
    <dgm:cxn modelId="{22FDD8BD-1A8E-4471-A96B-5E81189E5806}" type="presParOf" srcId="{F2BDB36B-6438-45B5-BF01-B915D52080E5}" destId="{10CF68CE-C9CC-4A5E-9640-33C4A415F85D}" srcOrd="1" destOrd="0" presId="urn:microsoft.com/office/officeart/2005/8/layout/hProcess11"/>
    <dgm:cxn modelId="{F4373FA1-DF15-4C0C-948E-88D54E6E976F}" type="presParOf" srcId="{F2BDB36B-6438-45B5-BF01-B915D52080E5}" destId="{E680DFB0-DB82-4D85-BA92-8655BB29F78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78F1F-495C-46D0-9312-08FAF2AA35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D8DFA1-4510-45D2-8310-9A87883FB732}">
      <dgm:prSet/>
      <dgm:spPr/>
      <dgm:t>
        <a:bodyPr/>
        <a:lstStyle/>
        <a:p>
          <a:pPr rtl="0"/>
          <a:r>
            <a:rPr lang="en-US" smtClean="0">
              <a:latin typeface="Calibri" pitchFamily="34" charset="0"/>
            </a:rPr>
            <a:t>Background/history</a:t>
          </a:r>
          <a:endParaRPr lang="en-US" dirty="0">
            <a:latin typeface="Calibri" pitchFamily="34" charset="0"/>
          </a:endParaRPr>
        </a:p>
      </dgm:t>
    </dgm:pt>
    <dgm:pt modelId="{464F399F-C59A-4466-AB75-F7961F587A42}" type="parTrans" cxnId="{92F33CED-52F8-4417-9AE9-2F1FB22960D6}">
      <dgm:prSet/>
      <dgm:spPr/>
      <dgm:t>
        <a:bodyPr/>
        <a:lstStyle/>
        <a:p>
          <a:endParaRPr lang="en-US"/>
        </a:p>
      </dgm:t>
    </dgm:pt>
    <dgm:pt modelId="{EEBBFA4A-1441-40B6-BB9D-9227E801F845}" type="sibTrans" cxnId="{92F33CED-52F8-4417-9AE9-2F1FB22960D6}">
      <dgm:prSet/>
      <dgm:spPr/>
      <dgm:t>
        <a:bodyPr/>
        <a:lstStyle/>
        <a:p>
          <a:endParaRPr lang="en-US"/>
        </a:p>
      </dgm:t>
    </dgm:pt>
    <dgm:pt modelId="{0141301D-C19E-433B-8510-F05EFB32E68D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Short and sweet</a:t>
          </a:r>
          <a:endParaRPr lang="en-US" dirty="0">
            <a:latin typeface="Calibri" pitchFamily="34" charset="0"/>
          </a:endParaRPr>
        </a:p>
      </dgm:t>
    </dgm:pt>
    <dgm:pt modelId="{6BA48A61-A226-4546-B27F-978EE319E031}" type="parTrans" cxnId="{7394315E-E009-458A-A9F4-D865E9868AAA}">
      <dgm:prSet/>
      <dgm:spPr/>
      <dgm:t>
        <a:bodyPr/>
        <a:lstStyle/>
        <a:p>
          <a:endParaRPr lang="en-US"/>
        </a:p>
      </dgm:t>
    </dgm:pt>
    <dgm:pt modelId="{921A2FE5-C5E3-4F80-A4A0-2F4E0B840F9E}" type="sibTrans" cxnId="{7394315E-E009-458A-A9F4-D865E9868AAA}">
      <dgm:prSet/>
      <dgm:spPr/>
      <dgm:t>
        <a:bodyPr/>
        <a:lstStyle/>
        <a:p>
          <a:endParaRPr lang="en-US"/>
        </a:p>
      </dgm:t>
    </dgm:pt>
    <dgm:pt modelId="{499D6DF3-AABB-40BC-B9A8-CCE742F69465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Discussion/analysis</a:t>
          </a:r>
          <a:endParaRPr lang="en-US" dirty="0">
            <a:latin typeface="Calibri" pitchFamily="34" charset="0"/>
          </a:endParaRPr>
        </a:p>
      </dgm:t>
    </dgm:pt>
    <dgm:pt modelId="{341CA879-A97B-455E-A7E1-F2FD1224C92B}" type="parTrans" cxnId="{CA321B54-2200-479A-A5A7-88F24FA38AD4}">
      <dgm:prSet/>
      <dgm:spPr/>
      <dgm:t>
        <a:bodyPr/>
        <a:lstStyle/>
        <a:p>
          <a:endParaRPr lang="en-US"/>
        </a:p>
      </dgm:t>
    </dgm:pt>
    <dgm:pt modelId="{4F288B8A-4BB5-4D1D-9CFD-2E51DBC75C4E}" type="sibTrans" cxnId="{CA321B54-2200-479A-A5A7-88F24FA38AD4}">
      <dgm:prSet/>
      <dgm:spPr/>
      <dgm:t>
        <a:bodyPr/>
        <a:lstStyle/>
        <a:p>
          <a:endParaRPr lang="en-US"/>
        </a:p>
      </dgm:t>
    </dgm:pt>
    <dgm:pt modelId="{84693E76-06D9-4FF8-A0C9-A96EF4D25924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Prove your claim – doctrinal, policy levels</a:t>
          </a:r>
          <a:endParaRPr lang="en-US" dirty="0">
            <a:latin typeface="Calibri" pitchFamily="34" charset="0"/>
          </a:endParaRPr>
        </a:p>
      </dgm:t>
    </dgm:pt>
    <dgm:pt modelId="{EDD28A9B-C131-4032-9E42-D69205B92C08}" type="parTrans" cxnId="{07E62327-0AC0-4655-BE24-412F447DC50F}">
      <dgm:prSet/>
      <dgm:spPr/>
      <dgm:t>
        <a:bodyPr/>
        <a:lstStyle/>
        <a:p>
          <a:endParaRPr lang="en-US"/>
        </a:p>
      </dgm:t>
    </dgm:pt>
    <dgm:pt modelId="{1705234D-04E4-4C42-8E3C-2427D3986DA4}" type="sibTrans" cxnId="{07E62327-0AC0-4655-BE24-412F447DC50F}">
      <dgm:prSet/>
      <dgm:spPr/>
      <dgm:t>
        <a:bodyPr/>
        <a:lstStyle/>
        <a:p>
          <a:endParaRPr lang="en-US"/>
        </a:p>
      </dgm:t>
    </dgm:pt>
    <dgm:pt modelId="{8E2012C4-FEAC-4C07-AAE6-0ABD13C03F75}">
      <dgm:prSet/>
      <dgm:spPr/>
      <dgm:t>
        <a:bodyPr/>
        <a:lstStyle/>
        <a:p>
          <a:pPr rtl="0"/>
          <a:r>
            <a:rPr lang="en-US" i="1" dirty="0" smtClean="0">
              <a:latin typeface="Calibri" pitchFamily="34" charset="0"/>
            </a:rPr>
            <a:t>Your</a:t>
          </a:r>
          <a:r>
            <a:rPr lang="en-US" dirty="0" smtClean="0">
              <a:latin typeface="Calibri" pitchFamily="34" charset="0"/>
            </a:rPr>
            <a:t> arguments – turn problems to your advantage</a:t>
          </a:r>
          <a:endParaRPr lang="en-US" dirty="0">
            <a:latin typeface="Calibri" pitchFamily="34" charset="0"/>
          </a:endParaRPr>
        </a:p>
      </dgm:t>
    </dgm:pt>
    <dgm:pt modelId="{A7FAA44D-AA0D-46CA-883D-60C4F7354250}" type="parTrans" cxnId="{9DB48DE2-3D49-4724-A724-A1E50CB9C67B}">
      <dgm:prSet/>
      <dgm:spPr/>
      <dgm:t>
        <a:bodyPr/>
        <a:lstStyle/>
        <a:p>
          <a:endParaRPr lang="en-US"/>
        </a:p>
      </dgm:t>
    </dgm:pt>
    <dgm:pt modelId="{D7287FC9-F6AD-447D-B64D-DA5F4F5DD821}" type="sibTrans" cxnId="{9DB48DE2-3D49-4724-A724-A1E50CB9C67B}">
      <dgm:prSet/>
      <dgm:spPr/>
      <dgm:t>
        <a:bodyPr/>
        <a:lstStyle/>
        <a:p>
          <a:endParaRPr lang="en-US"/>
        </a:p>
      </dgm:t>
    </dgm:pt>
    <dgm:pt modelId="{8C07FC33-2649-4B3F-B6A3-8CE71C295CD0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Interesting implications and twists?</a:t>
          </a:r>
          <a:endParaRPr lang="en-US" dirty="0">
            <a:latin typeface="Calibri" pitchFamily="34" charset="0"/>
          </a:endParaRPr>
        </a:p>
      </dgm:t>
    </dgm:pt>
    <dgm:pt modelId="{137AB5C7-7A33-4DE2-99ED-BD910EC387CC}" type="parTrans" cxnId="{595BABAB-EA25-4FC3-ABD9-D0675C69E946}">
      <dgm:prSet/>
      <dgm:spPr/>
      <dgm:t>
        <a:bodyPr/>
        <a:lstStyle/>
        <a:p>
          <a:endParaRPr lang="en-US"/>
        </a:p>
      </dgm:t>
    </dgm:pt>
    <dgm:pt modelId="{FD32DBEB-65BD-44A1-A3A3-27FE45E515A8}" type="sibTrans" cxnId="{595BABAB-EA25-4FC3-ABD9-D0675C69E946}">
      <dgm:prSet/>
      <dgm:spPr/>
      <dgm:t>
        <a:bodyPr/>
        <a:lstStyle/>
        <a:p>
          <a:endParaRPr lang="en-US"/>
        </a:p>
      </dgm:t>
    </dgm:pt>
    <dgm:pt modelId="{4B67B022-F488-4A30-8892-F0D3EEC1AB55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Connect to broader context</a:t>
          </a:r>
          <a:endParaRPr lang="en-US" dirty="0">
            <a:latin typeface="Calibri" pitchFamily="34" charset="0"/>
          </a:endParaRPr>
        </a:p>
      </dgm:t>
    </dgm:pt>
    <dgm:pt modelId="{07F96B7D-8F41-4BBC-8993-FBD413284A4C}" type="parTrans" cxnId="{9C4CCEF3-9226-4C61-92A5-008F35710232}">
      <dgm:prSet/>
      <dgm:spPr/>
      <dgm:t>
        <a:bodyPr/>
        <a:lstStyle/>
        <a:p>
          <a:endParaRPr lang="en-US"/>
        </a:p>
      </dgm:t>
    </dgm:pt>
    <dgm:pt modelId="{A41BE25F-302B-4861-B54A-B19A86AED76F}" type="sibTrans" cxnId="{9C4CCEF3-9226-4C61-92A5-008F35710232}">
      <dgm:prSet/>
      <dgm:spPr/>
      <dgm:t>
        <a:bodyPr/>
        <a:lstStyle/>
        <a:p>
          <a:endParaRPr lang="en-US"/>
        </a:p>
      </dgm:t>
    </dgm:pt>
    <dgm:pt modelId="{1B449F31-70FA-4885-94EC-C5CF5070A48B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Iterative process</a:t>
          </a:r>
          <a:endParaRPr lang="en-US" dirty="0">
            <a:latin typeface="Calibri" pitchFamily="34" charset="0"/>
          </a:endParaRPr>
        </a:p>
      </dgm:t>
    </dgm:pt>
    <dgm:pt modelId="{FB266908-1C7A-4526-9980-88321513A81E}" type="parTrans" cxnId="{FF83BF32-F571-4685-BC98-43F5B32208FB}">
      <dgm:prSet/>
      <dgm:spPr/>
      <dgm:t>
        <a:bodyPr/>
        <a:lstStyle/>
        <a:p>
          <a:endParaRPr lang="en-US"/>
        </a:p>
      </dgm:t>
    </dgm:pt>
    <dgm:pt modelId="{B1C7C0DB-459E-4A2B-8585-91D5E10C3C5C}" type="sibTrans" cxnId="{FF83BF32-F571-4685-BC98-43F5B32208FB}">
      <dgm:prSet/>
      <dgm:spPr/>
      <dgm:t>
        <a:bodyPr/>
        <a:lstStyle/>
        <a:p>
          <a:endParaRPr lang="en-US"/>
        </a:p>
      </dgm:t>
    </dgm:pt>
    <dgm:pt modelId="{7BCA9414-BD97-4FB1-B127-5814173F9BE7}" type="pres">
      <dgm:prSet presAssocID="{10078F1F-495C-46D0-9312-08FAF2AA35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B27AA-EBA6-4706-B150-F6DF016DB113}" type="pres">
      <dgm:prSet presAssocID="{79D8DFA1-4510-45D2-8310-9A87883FB73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256E3-AB5C-4580-A0C0-078BFD1CFBEF}" type="pres">
      <dgm:prSet presAssocID="{79D8DFA1-4510-45D2-8310-9A87883FB73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E3970-F16D-44A8-8F79-376C5CF54B20}" type="pres">
      <dgm:prSet presAssocID="{499D6DF3-AABB-40BC-B9A8-CCE742F6946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F94F0-19DE-4A89-8327-5EF292FBE7C8}" type="pres">
      <dgm:prSet presAssocID="{499D6DF3-AABB-40BC-B9A8-CCE742F6946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83BF32-F571-4685-BC98-43F5B32208FB}" srcId="{79D8DFA1-4510-45D2-8310-9A87883FB732}" destId="{1B449F31-70FA-4885-94EC-C5CF5070A48B}" srcOrd="1" destOrd="0" parTransId="{FB266908-1C7A-4526-9980-88321513A81E}" sibTransId="{B1C7C0DB-459E-4A2B-8585-91D5E10C3C5C}"/>
    <dgm:cxn modelId="{9C4CCEF3-9226-4C61-92A5-008F35710232}" srcId="{499D6DF3-AABB-40BC-B9A8-CCE742F69465}" destId="{4B67B022-F488-4A30-8892-F0D3EEC1AB55}" srcOrd="3" destOrd="0" parTransId="{07F96B7D-8F41-4BBC-8993-FBD413284A4C}" sibTransId="{A41BE25F-302B-4861-B54A-B19A86AED76F}"/>
    <dgm:cxn modelId="{92F33CED-52F8-4417-9AE9-2F1FB22960D6}" srcId="{10078F1F-495C-46D0-9312-08FAF2AA352E}" destId="{79D8DFA1-4510-45D2-8310-9A87883FB732}" srcOrd="0" destOrd="0" parTransId="{464F399F-C59A-4466-AB75-F7961F587A42}" sibTransId="{EEBBFA4A-1441-40B6-BB9D-9227E801F845}"/>
    <dgm:cxn modelId="{C5876E3B-46E6-42F0-9E8F-BF431A46C4AE}" type="presOf" srcId="{8C07FC33-2649-4B3F-B6A3-8CE71C295CD0}" destId="{A63F94F0-19DE-4A89-8327-5EF292FBE7C8}" srcOrd="0" destOrd="2" presId="urn:microsoft.com/office/officeart/2005/8/layout/vList2"/>
    <dgm:cxn modelId="{9DB48DE2-3D49-4724-A724-A1E50CB9C67B}" srcId="{499D6DF3-AABB-40BC-B9A8-CCE742F69465}" destId="{8E2012C4-FEAC-4C07-AAE6-0ABD13C03F75}" srcOrd="1" destOrd="0" parTransId="{A7FAA44D-AA0D-46CA-883D-60C4F7354250}" sibTransId="{D7287FC9-F6AD-447D-B64D-DA5F4F5DD821}"/>
    <dgm:cxn modelId="{7394315E-E009-458A-A9F4-D865E9868AAA}" srcId="{79D8DFA1-4510-45D2-8310-9A87883FB732}" destId="{0141301D-C19E-433B-8510-F05EFB32E68D}" srcOrd="0" destOrd="0" parTransId="{6BA48A61-A226-4546-B27F-978EE319E031}" sibTransId="{921A2FE5-C5E3-4F80-A4A0-2F4E0B840F9E}"/>
    <dgm:cxn modelId="{4919077B-CEFF-4849-886F-5D9B37918560}" type="presOf" srcId="{1B449F31-70FA-4885-94EC-C5CF5070A48B}" destId="{92C256E3-AB5C-4580-A0C0-078BFD1CFBEF}" srcOrd="0" destOrd="1" presId="urn:microsoft.com/office/officeart/2005/8/layout/vList2"/>
    <dgm:cxn modelId="{07E62327-0AC0-4655-BE24-412F447DC50F}" srcId="{499D6DF3-AABB-40BC-B9A8-CCE742F69465}" destId="{84693E76-06D9-4FF8-A0C9-A96EF4D25924}" srcOrd="0" destOrd="0" parTransId="{EDD28A9B-C131-4032-9E42-D69205B92C08}" sibTransId="{1705234D-04E4-4C42-8E3C-2427D3986DA4}"/>
    <dgm:cxn modelId="{CCB62763-348A-4EB1-8301-FFC8CB811D4C}" type="presOf" srcId="{8E2012C4-FEAC-4C07-AAE6-0ABD13C03F75}" destId="{A63F94F0-19DE-4A89-8327-5EF292FBE7C8}" srcOrd="0" destOrd="1" presId="urn:microsoft.com/office/officeart/2005/8/layout/vList2"/>
    <dgm:cxn modelId="{46ADDCA2-1D3B-45C2-8D52-DE38320747D4}" type="presOf" srcId="{4B67B022-F488-4A30-8892-F0D3EEC1AB55}" destId="{A63F94F0-19DE-4A89-8327-5EF292FBE7C8}" srcOrd="0" destOrd="3" presId="urn:microsoft.com/office/officeart/2005/8/layout/vList2"/>
    <dgm:cxn modelId="{DE17D522-2E85-4B7C-BB23-549DD8DC6A19}" type="presOf" srcId="{10078F1F-495C-46D0-9312-08FAF2AA352E}" destId="{7BCA9414-BD97-4FB1-B127-5814173F9BE7}" srcOrd="0" destOrd="0" presId="urn:microsoft.com/office/officeart/2005/8/layout/vList2"/>
    <dgm:cxn modelId="{C39A2DCF-A080-4C4D-907B-9B8DA80403C1}" type="presOf" srcId="{0141301D-C19E-433B-8510-F05EFB32E68D}" destId="{92C256E3-AB5C-4580-A0C0-078BFD1CFBEF}" srcOrd="0" destOrd="0" presId="urn:microsoft.com/office/officeart/2005/8/layout/vList2"/>
    <dgm:cxn modelId="{CA321B54-2200-479A-A5A7-88F24FA38AD4}" srcId="{10078F1F-495C-46D0-9312-08FAF2AA352E}" destId="{499D6DF3-AABB-40BC-B9A8-CCE742F69465}" srcOrd="1" destOrd="0" parTransId="{341CA879-A97B-455E-A7E1-F2FD1224C92B}" sibTransId="{4F288B8A-4BB5-4D1D-9CFD-2E51DBC75C4E}"/>
    <dgm:cxn modelId="{AD9BA286-D9C6-4B4F-8626-FFF3A3B89B51}" type="presOf" srcId="{84693E76-06D9-4FF8-A0C9-A96EF4D25924}" destId="{A63F94F0-19DE-4A89-8327-5EF292FBE7C8}" srcOrd="0" destOrd="0" presId="urn:microsoft.com/office/officeart/2005/8/layout/vList2"/>
    <dgm:cxn modelId="{805F3207-C05C-42D1-92DF-4856FBA9208A}" type="presOf" srcId="{499D6DF3-AABB-40BC-B9A8-CCE742F69465}" destId="{7EFE3970-F16D-44A8-8F79-376C5CF54B20}" srcOrd="0" destOrd="0" presId="urn:microsoft.com/office/officeart/2005/8/layout/vList2"/>
    <dgm:cxn modelId="{1D248281-EFE9-4410-8F4C-2192696594FC}" type="presOf" srcId="{79D8DFA1-4510-45D2-8310-9A87883FB732}" destId="{72DB27AA-EBA6-4706-B150-F6DF016DB113}" srcOrd="0" destOrd="0" presId="urn:microsoft.com/office/officeart/2005/8/layout/vList2"/>
    <dgm:cxn modelId="{595BABAB-EA25-4FC3-ABD9-D0675C69E946}" srcId="{499D6DF3-AABB-40BC-B9A8-CCE742F69465}" destId="{8C07FC33-2649-4B3F-B6A3-8CE71C295CD0}" srcOrd="2" destOrd="0" parTransId="{137AB5C7-7A33-4DE2-99ED-BD910EC387CC}" sibTransId="{FD32DBEB-65BD-44A1-A3A3-27FE45E515A8}"/>
    <dgm:cxn modelId="{2E75EE6C-5D9C-4CEE-A26C-37150DD5C6EE}" type="presParOf" srcId="{7BCA9414-BD97-4FB1-B127-5814173F9BE7}" destId="{72DB27AA-EBA6-4706-B150-F6DF016DB113}" srcOrd="0" destOrd="0" presId="urn:microsoft.com/office/officeart/2005/8/layout/vList2"/>
    <dgm:cxn modelId="{BD572B2B-4A51-4F46-8316-EB8120E123ED}" type="presParOf" srcId="{7BCA9414-BD97-4FB1-B127-5814173F9BE7}" destId="{92C256E3-AB5C-4580-A0C0-078BFD1CFBEF}" srcOrd="1" destOrd="0" presId="urn:microsoft.com/office/officeart/2005/8/layout/vList2"/>
    <dgm:cxn modelId="{2CC34525-CA95-44F1-8A82-15827B544F9B}" type="presParOf" srcId="{7BCA9414-BD97-4FB1-B127-5814173F9BE7}" destId="{7EFE3970-F16D-44A8-8F79-376C5CF54B20}" srcOrd="2" destOrd="0" presId="urn:microsoft.com/office/officeart/2005/8/layout/vList2"/>
    <dgm:cxn modelId="{39357E09-F5A9-423F-81A8-1C9D515384B6}" type="presParOf" srcId="{7BCA9414-BD97-4FB1-B127-5814173F9BE7}" destId="{A63F94F0-19DE-4A89-8327-5EF292FBE7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078F1F-495C-46D0-9312-08FAF2AA35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4D4BAB-3A1A-430E-8664-FE8806511ED4}">
      <dgm:prSet custT="1"/>
      <dgm:spPr/>
      <dgm:t>
        <a:bodyPr/>
        <a:lstStyle/>
        <a:p>
          <a:pPr rtl="0"/>
          <a:r>
            <a:rPr lang="en-US" sz="3600" dirty="0" smtClean="0">
              <a:latin typeface="Calibri" pitchFamily="34" charset="0"/>
            </a:rPr>
            <a:t>Introduction (last)</a:t>
          </a:r>
          <a:endParaRPr lang="en-US" sz="3600" dirty="0">
            <a:latin typeface="Calibri" pitchFamily="34" charset="0"/>
          </a:endParaRPr>
        </a:p>
      </dgm:t>
    </dgm:pt>
    <dgm:pt modelId="{07BCF3D9-2CC1-4E0F-8A6D-979EA59AE16D}" type="parTrans" cxnId="{6F098462-8EE7-429E-B609-26557CA8D6F6}">
      <dgm:prSet/>
      <dgm:spPr/>
      <dgm:t>
        <a:bodyPr/>
        <a:lstStyle/>
        <a:p>
          <a:endParaRPr lang="en-US"/>
        </a:p>
      </dgm:t>
    </dgm:pt>
    <dgm:pt modelId="{1F3703AC-7820-43E7-8D79-2A4D2BB43034}" type="sibTrans" cxnId="{6F098462-8EE7-429E-B609-26557CA8D6F6}">
      <dgm:prSet/>
      <dgm:spPr/>
      <dgm:t>
        <a:bodyPr/>
        <a:lstStyle/>
        <a:p>
          <a:endParaRPr lang="en-US"/>
        </a:p>
      </dgm:t>
    </dgm:pt>
    <dgm:pt modelId="{FAF6AAD0-7184-4546-9F32-CCFA6EBBB3EC}">
      <dgm:prSet custT="1"/>
      <dgm:spPr/>
      <dgm:t>
        <a:bodyPr/>
        <a:lstStyle/>
        <a:p>
          <a:pPr rtl="0"/>
          <a:r>
            <a:rPr lang="en-US" sz="2800" dirty="0" smtClean="0">
              <a:latin typeface="Calibri" pitchFamily="34" charset="0"/>
            </a:rPr>
            <a:t>Show a problem, concretely</a:t>
          </a:r>
          <a:endParaRPr lang="en-US" sz="2800" dirty="0">
            <a:latin typeface="Calibri" pitchFamily="34" charset="0"/>
          </a:endParaRPr>
        </a:p>
      </dgm:t>
    </dgm:pt>
    <dgm:pt modelId="{A70288E0-3011-4BC4-A57A-3F284F5B4E80}" type="parTrans" cxnId="{F67AB240-87BF-48E2-97E6-BB77EAFE6C9E}">
      <dgm:prSet/>
      <dgm:spPr/>
      <dgm:t>
        <a:bodyPr/>
        <a:lstStyle/>
        <a:p>
          <a:endParaRPr lang="en-US"/>
        </a:p>
      </dgm:t>
    </dgm:pt>
    <dgm:pt modelId="{182473D1-A2E3-4B74-BDCE-BFE9A84BD539}" type="sibTrans" cxnId="{F67AB240-87BF-48E2-97E6-BB77EAFE6C9E}">
      <dgm:prSet/>
      <dgm:spPr/>
      <dgm:t>
        <a:bodyPr/>
        <a:lstStyle/>
        <a:p>
          <a:endParaRPr lang="en-US"/>
        </a:p>
      </dgm:t>
    </dgm:pt>
    <dgm:pt modelId="{F5A8705D-DC19-4664-AD3E-1AEF1CEE4E3B}">
      <dgm:prSet custT="1"/>
      <dgm:spPr/>
      <dgm:t>
        <a:bodyPr/>
        <a:lstStyle/>
        <a:p>
          <a:pPr rtl="0"/>
          <a:r>
            <a:rPr lang="en-US" sz="2800" dirty="0" smtClean="0">
              <a:latin typeface="Calibri" pitchFamily="34" charset="0"/>
            </a:rPr>
            <a:t>Your claim: novelty, non-obviousness, and utility</a:t>
          </a:r>
          <a:endParaRPr lang="en-US" sz="2800" dirty="0">
            <a:latin typeface="Calibri" pitchFamily="34" charset="0"/>
          </a:endParaRPr>
        </a:p>
      </dgm:t>
    </dgm:pt>
    <dgm:pt modelId="{3E4E5569-BA17-4497-A05D-28D2730CBF2B}" type="parTrans" cxnId="{E5CD05C9-01F9-4B40-8A15-D92FF956C729}">
      <dgm:prSet/>
      <dgm:spPr/>
      <dgm:t>
        <a:bodyPr/>
        <a:lstStyle/>
        <a:p>
          <a:endParaRPr lang="en-US"/>
        </a:p>
      </dgm:t>
    </dgm:pt>
    <dgm:pt modelId="{E554752E-4372-47C5-827A-ADB906120CF7}" type="sibTrans" cxnId="{E5CD05C9-01F9-4B40-8A15-D92FF956C729}">
      <dgm:prSet/>
      <dgm:spPr/>
      <dgm:t>
        <a:bodyPr/>
        <a:lstStyle/>
        <a:p>
          <a:endParaRPr lang="en-US"/>
        </a:p>
      </dgm:t>
    </dgm:pt>
    <dgm:pt modelId="{8CB70432-02FA-4BA5-A167-333AF356EBAD}">
      <dgm:prSet custT="1"/>
      <dgm:spPr/>
      <dgm:t>
        <a:bodyPr/>
        <a:lstStyle/>
        <a:p>
          <a:pPr rtl="0"/>
          <a:r>
            <a:rPr lang="en-US" sz="2800" dirty="0" smtClean="0">
              <a:latin typeface="Calibri" pitchFamily="34" charset="0"/>
            </a:rPr>
            <a:t>Frame the issue: roadmap</a:t>
          </a:r>
          <a:endParaRPr lang="en-US" sz="2800" dirty="0">
            <a:latin typeface="Calibri" pitchFamily="34" charset="0"/>
          </a:endParaRPr>
        </a:p>
      </dgm:t>
    </dgm:pt>
    <dgm:pt modelId="{64D89826-FEE8-45DA-A5E8-CD366E3B56BE}" type="parTrans" cxnId="{BC2A8D11-DB44-4BFE-A11A-4B6FD08AD662}">
      <dgm:prSet/>
      <dgm:spPr/>
      <dgm:t>
        <a:bodyPr/>
        <a:lstStyle/>
        <a:p>
          <a:endParaRPr lang="en-US"/>
        </a:p>
      </dgm:t>
    </dgm:pt>
    <dgm:pt modelId="{55F4336F-5B1A-4E0C-9B28-233152EBA581}" type="sibTrans" cxnId="{BC2A8D11-DB44-4BFE-A11A-4B6FD08AD662}">
      <dgm:prSet/>
      <dgm:spPr/>
      <dgm:t>
        <a:bodyPr/>
        <a:lstStyle/>
        <a:p>
          <a:endParaRPr lang="en-US"/>
        </a:p>
      </dgm:t>
    </dgm:pt>
    <dgm:pt modelId="{529DC02E-DCCB-4A8C-8ECE-BEC9AF6271FE}">
      <dgm:prSet custT="1"/>
      <dgm:spPr/>
      <dgm:t>
        <a:bodyPr/>
        <a:lstStyle/>
        <a:p>
          <a:pPr rtl="0"/>
          <a:r>
            <a:rPr lang="en-US" sz="2800" dirty="0" smtClean="0">
              <a:latin typeface="Calibri" pitchFamily="34" charset="0"/>
            </a:rPr>
            <a:t>Restate claim</a:t>
          </a:r>
          <a:endParaRPr lang="en-US" sz="2800" dirty="0">
            <a:latin typeface="Calibri" pitchFamily="34" charset="0"/>
          </a:endParaRPr>
        </a:p>
      </dgm:t>
    </dgm:pt>
    <dgm:pt modelId="{D76C7C30-0962-40BA-850C-7F3528068B79}" type="parTrans" cxnId="{67500018-7E66-45D2-B08C-95E0D102CE25}">
      <dgm:prSet/>
      <dgm:spPr/>
      <dgm:t>
        <a:bodyPr/>
        <a:lstStyle/>
        <a:p>
          <a:endParaRPr lang="en-US"/>
        </a:p>
      </dgm:t>
    </dgm:pt>
    <dgm:pt modelId="{031C9CE9-4B06-44BD-B372-FBA013FC4F21}" type="sibTrans" cxnId="{67500018-7E66-45D2-B08C-95E0D102CE25}">
      <dgm:prSet/>
      <dgm:spPr/>
      <dgm:t>
        <a:bodyPr/>
        <a:lstStyle/>
        <a:p>
          <a:endParaRPr lang="en-US"/>
        </a:p>
      </dgm:t>
    </dgm:pt>
    <dgm:pt modelId="{61AF3EB1-D8CF-4FDE-A17C-083A3E749A8D}">
      <dgm:prSet custT="1"/>
      <dgm:spPr/>
      <dgm:t>
        <a:bodyPr/>
        <a:lstStyle/>
        <a:p>
          <a:pPr rtl="0"/>
          <a:r>
            <a:rPr lang="en-US" sz="2800" dirty="0" smtClean="0">
              <a:latin typeface="Calibri" pitchFamily="34" charset="0"/>
            </a:rPr>
            <a:t>Briefly summarize proof</a:t>
          </a:r>
          <a:endParaRPr lang="en-US" sz="2800" dirty="0">
            <a:latin typeface="Calibri" pitchFamily="34" charset="0"/>
          </a:endParaRPr>
        </a:p>
      </dgm:t>
    </dgm:pt>
    <dgm:pt modelId="{41DDC8B9-8B88-4E39-BAF3-CB5FF5B150D6}" type="parTrans" cxnId="{D687960E-FD05-400A-AB6D-A7D58307460D}">
      <dgm:prSet/>
      <dgm:spPr/>
      <dgm:t>
        <a:bodyPr/>
        <a:lstStyle/>
        <a:p>
          <a:endParaRPr lang="en-US"/>
        </a:p>
      </dgm:t>
    </dgm:pt>
    <dgm:pt modelId="{D2D97366-58BE-4AA4-B263-66B3E9A29896}" type="sibTrans" cxnId="{D687960E-FD05-400A-AB6D-A7D58307460D}">
      <dgm:prSet/>
      <dgm:spPr/>
      <dgm:t>
        <a:bodyPr/>
        <a:lstStyle/>
        <a:p>
          <a:endParaRPr lang="en-US"/>
        </a:p>
      </dgm:t>
    </dgm:pt>
    <dgm:pt modelId="{A247B6BA-060B-4EC4-98A9-718D634F6381}">
      <dgm:prSet custT="1"/>
      <dgm:spPr/>
      <dgm:t>
        <a:bodyPr/>
        <a:lstStyle/>
        <a:p>
          <a:pPr rtl="0"/>
          <a:r>
            <a:rPr lang="en-US" sz="2800" dirty="0" smtClean="0">
              <a:latin typeface="Calibri" pitchFamily="34" charset="0"/>
            </a:rPr>
            <a:t>Remind us …</a:t>
          </a:r>
          <a:r>
            <a:rPr lang="en-US" sz="2900" dirty="0" smtClean="0">
              <a:latin typeface="Calibri" pitchFamily="34" charset="0"/>
            </a:rPr>
            <a:t> </a:t>
          </a:r>
          <a:endParaRPr lang="en-US" sz="2900" dirty="0">
            <a:latin typeface="Calibri" pitchFamily="34" charset="0"/>
          </a:endParaRPr>
        </a:p>
      </dgm:t>
    </dgm:pt>
    <dgm:pt modelId="{25B20849-9C74-4E95-AD38-3FEAA7D03FA2}" type="parTrans" cxnId="{3C77D856-F3C5-4CD1-95B8-FA2D21095152}">
      <dgm:prSet/>
      <dgm:spPr/>
      <dgm:t>
        <a:bodyPr/>
        <a:lstStyle/>
        <a:p>
          <a:endParaRPr lang="en-US"/>
        </a:p>
      </dgm:t>
    </dgm:pt>
    <dgm:pt modelId="{DD10C29D-7130-4C70-8963-E567213E9DE9}" type="sibTrans" cxnId="{3C77D856-F3C5-4CD1-95B8-FA2D21095152}">
      <dgm:prSet/>
      <dgm:spPr/>
      <dgm:t>
        <a:bodyPr/>
        <a:lstStyle/>
        <a:p>
          <a:endParaRPr lang="en-US"/>
        </a:p>
      </dgm:t>
    </dgm:pt>
    <dgm:pt modelId="{CEC030C2-9DB9-49CB-ABCE-833EB8D5CC18}">
      <dgm:prSet custT="1"/>
      <dgm:spPr/>
      <dgm:t>
        <a:bodyPr/>
        <a:lstStyle/>
        <a:p>
          <a:pPr rtl="0"/>
          <a:r>
            <a:rPr lang="en-US" sz="3600" smtClean="0">
              <a:latin typeface="Calibri" pitchFamily="34" charset="0"/>
            </a:rPr>
            <a:t>Conclusion </a:t>
          </a:r>
          <a:r>
            <a:rPr lang="en-US" sz="3600" dirty="0" smtClean="0">
              <a:latin typeface="Calibri" pitchFamily="34" charset="0"/>
            </a:rPr>
            <a:t>(last)</a:t>
          </a:r>
          <a:endParaRPr lang="en-US" sz="3600" dirty="0">
            <a:latin typeface="Calibri" pitchFamily="34" charset="0"/>
          </a:endParaRPr>
        </a:p>
      </dgm:t>
    </dgm:pt>
    <dgm:pt modelId="{48AA19CB-7B07-46FB-9F0B-AFF40E84BA81}" type="parTrans" cxnId="{04F4FFA5-C0AC-4445-9CC7-D75BF656D84E}">
      <dgm:prSet/>
      <dgm:spPr/>
      <dgm:t>
        <a:bodyPr/>
        <a:lstStyle/>
        <a:p>
          <a:endParaRPr lang="en-US"/>
        </a:p>
      </dgm:t>
    </dgm:pt>
    <dgm:pt modelId="{934340C1-60CC-4113-9A6D-55DDE2AF265B}" type="sibTrans" cxnId="{04F4FFA5-C0AC-4445-9CC7-D75BF656D84E}">
      <dgm:prSet/>
      <dgm:spPr/>
      <dgm:t>
        <a:bodyPr/>
        <a:lstStyle/>
        <a:p>
          <a:endParaRPr lang="en-US"/>
        </a:p>
      </dgm:t>
    </dgm:pt>
    <dgm:pt modelId="{7BCA9414-BD97-4FB1-B127-5814173F9BE7}" type="pres">
      <dgm:prSet presAssocID="{10078F1F-495C-46D0-9312-08FAF2AA35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17A2DB-8F43-4314-9BFD-B369C004746B}" type="pres">
      <dgm:prSet presAssocID="{D54D4BAB-3A1A-430E-8664-FE8806511ED4}" presName="parentText" presStyleLbl="node1" presStyleIdx="0" presStyleCnt="2" custScaleY="637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B2D11-A36C-447A-A3C4-E03296FAE8A6}" type="pres">
      <dgm:prSet presAssocID="{D54D4BAB-3A1A-430E-8664-FE8806511ED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2AAAC-75DE-4D10-A264-A40A634F068D}" type="pres">
      <dgm:prSet presAssocID="{CEC030C2-9DB9-49CB-ABCE-833EB8D5CC18}" presName="parentText" presStyleLbl="node1" presStyleIdx="1" presStyleCnt="2" custScaleY="634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D4F42-0216-450E-933D-84DC08A58CDF}" type="pres">
      <dgm:prSet presAssocID="{CEC030C2-9DB9-49CB-ABCE-833EB8D5CC1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2583CF-6004-4E07-B06C-E2CC53C9BE85}" type="presOf" srcId="{F5A8705D-DC19-4664-AD3E-1AEF1CEE4E3B}" destId="{4F4B2D11-A36C-447A-A3C4-E03296FAE8A6}" srcOrd="0" destOrd="1" presId="urn:microsoft.com/office/officeart/2005/8/layout/vList2"/>
    <dgm:cxn modelId="{BC2A8D11-DB44-4BFE-A11A-4B6FD08AD662}" srcId="{D54D4BAB-3A1A-430E-8664-FE8806511ED4}" destId="{8CB70432-02FA-4BA5-A167-333AF356EBAD}" srcOrd="2" destOrd="0" parTransId="{64D89826-FEE8-45DA-A5E8-CD366E3B56BE}" sibTransId="{55F4336F-5B1A-4E0C-9B28-233152EBA581}"/>
    <dgm:cxn modelId="{418DB4E5-6BEA-46CB-B57D-7DA32330341E}" type="presOf" srcId="{529DC02E-DCCB-4A8C-8ECE-BEC9AF6271FE}" destId="{300D4F42-0216-450E-933D-84DC08A58CDF}" srcOrd="0" destOrd="0" presId="urn:microsoft.com/office/officeart/2005/8/layout/vList2"/>
    <dgm:cxn modelId="{93B4D237-8183-4D05-9D6E-0E35265E851E}" type="presOf" srcId="{FAF6AAD0-7184-4546-9F32-CCFA6EBBB3EC}" destId="{4F4B2D11-A36C-447A-A3C4-E03296FAE8A6}" srcOrd="0" destOrd="0" presId="urn:microsoft.com/office/officeart/2005/8/layout/vList2"/>
    <dgm:cxn modelId="{F67AB240-87BF-48E2-97E6-BB77EAFE6C9E}" srcId="{D54D4BAB-3A1A-430E-8664-FE8806511ED4}" destId="{FAF6AAD0-7184-4546-9F32-CCFA6EBBB3EC}" srcOrd="0" destOrd="0" parTransId="{A70288E0-3011-4BC4-A57A-3F284F5B4E80}" sibTransId="{182473D1-A2E3-4B74-BDCE-BFE9A84BD539}"/>
    <dgm:cxn modelId="{533B3D34-447A-491D-A2A8-344C30708D5E}" type="presOf" srcId="{8CB70432-02FA-4BA5-A167-333AF356EBAD}" destId="{4F4B2D11-A36C-447A-A3C4-E03296FAE8A6}" srcOrd="0" destOrd="2" presId="urn:microsoft.com/office/officeart/2005/8/layout/vList2"/>
    <dgm:cxn modelId="{C7AF32AE-8642-4784-93C3-EAB675E6AC88}" type="presOf" srcId="{D54D4BAB-3A1A-430E-8664-FE8806511ED4}" destId="{1F17A2DB-8F43-4314-9BFD-B369C004746B}" srcOrd="0" destOrd="0" presId="urn:microsoft.com/office/officeart/2005/8/layout/vList2"/>
    <dgm:cxn modelId="{D687960E-FD05-400A-AB6D-A7D58307460D}" srcId="{CEC030C2-9DB9-49CB-ABCE-833EB8D5CC18}" destId="{61AF3EB1-D8CF-4FDE-A17C-083A3E749A8D}" srcOrd="1" destOrd="0" parTransId="{41DDC8B9-8B88-4E39-BAF3-CB5FF5B150D6}" sibTransId="{D2D97366-58BE-4AA4-B263-66B3E9A29896}"/>
    <dgm:cxn modelId="{32CBEFB9-C6E6-4FD8-A200-E07D791979A1}" type="presOf" srcId="{10078F1F-495C-46D0-9312-08FAF2AA352E}" destId="{7BCA9414-BD97-4FB1-B127-5814173F9BE7}" srcOrd="0" destOrd="0" presId="urn:microsoft.com/office/officeart/2005/8/layout/vList2"/>
    <dgm:cxn modelId="{3C77D856-F3C5-4CD1-95B8-FA2D21095152}" srcId="{CEC030C2-9DB9-49CB-ABCE-833EB8D5CC18}" destId="{A247B6BA-060B-4EC4-98A9-718D634F6381}" srcOrd="2" destOrd="0" parTransId="{25B20849-9C74-4E95-AD38-3FEAA7D03FA2}" sibTransId="{DD10C29D-7130-4C70-8963-E567213E9DE9}"/>
    <dgm:cxn modelId="{E5CD05C9-01F9-4B40-8A15-D92FF956C729}" srcId="{D54D4BAB-3A1A-430E-8664-FE8806511ED4}" destId="{F5A8705D-DC19-4664-AD3E-1AEF1CEE4E3B}" srcOrd="1" destOrd="0" parTransId="{3E4E5569-BA17-4497-A05D-28D2730CBF2B}" sibTransId="{E554752E-4372-47C5-827A-ADB906120CF7}"/>
    <dgm:cxn modelId="{AC8906CC-67CD-4481-9C4C-97F8C7E3C88F}" type="presOf" srcId="{61AF3EB1-D8CF-4FDE-A17C-083A3E749A8D}" destId="{300D4F42-0216-450E-933D-84DC08A58CDF}" srcOrd="0" destOrd="1" presId="urn:microsoft.com/office/officeart/2005/8/layout/vList2"/>
    <dgm:cxn modelId="{67500018-7E66-45D2-B08C-95E0D102CE25}" srcId="{CEC030C2-9DB9-49CB-ABCE-833EB8D5CC18}" destId="{529DC02E-DCCB-4A8C-8ECE-BEC9AF6271FE}" srcOrd="0" destOrd="0" parTransId="{D76C7C30-0962-40BA-850C-7F3528068B79}" sibTransId="{031C9CE9-4B06-44BD-B372-FBA013FC4F21}"/>
    <dgm:cxn modelId="{04F4FFA5-C0AC-4445-9CC7-D75BF656D84E}" srcId="{10078F1F-495C-46D0-9312-08FAF2AA352E}" destId="{CEC030C2-9DB9-49CB-ABCE-833EB8D5CC18}" srcOrd="1" destOrd="0" parTransId="{48AA19CB-7B07-46FB-9F0B-AFF40E84BA81}" sibTransId="{934340C1-60CC-4113-9A6D-55DDE2AF265B}"/>
    <dgm:cxn modelId="{89E252C3-649F-4BB2-99DC-9BA8F8FDD4AB}" type="presOf" srcId="{CEC030C2-9DB9-49CB-ABCE-833EB8D5CC18}" destId="{DC82AAAC-75DE-4D10-A264-A40A634F068D}" srcOrd="0" destOrd="0" presId="urn:microsoft.com/office/officeart/2005/8/layout/vList2"/>
    <dgm:cxn modelId="{6F098462-8EE7-429E-B609-26557CA8D6F6}" srcId="{10078F1F-495C-46D0-9312-08FAF2AA352E}" destId="{D54D4BAB-3A1A-430E-8664-FE8806511ED4}" srcOrd="0" destOrd="0" parTransId="{07BCF3D9-2CC1-4E0F-8A6D-979EA59AE16D}" sibTransId="{1F3703AC-7820-43E7-8D79-2A4D2BB43034}"/>
    <dgm:cxn modelId="{F0F3D8B4-107C-46DD-8CE7-88206B17934A}" type="presOf" srcId="{A247B6BA-060B-4EC4-98A9-718D634F6381}" destId="{300D4F42-0216-450E-933D-84DC08A58CDF}" srcOrd="0" destOrd="2" presId="urn:microsoft.com/office/officeart/2005/8/layout/vList2"/>
    <dgm:cxn modelId="{142F9CC2-D2D2-41FF-B79A-85F5582C440F}" type="presParOf" srcId="{7BCA9414-BD97-4FB1-B127-5814173F9BE7}" destId="{1F17A2DB-8F43-4314-9BFD-B369C004746B}" srcOrd="0" destOrd="0" presId="urn:microsoft.com/office/officeart/2005/8/layout/vList2"/>
    <dgm:cxn modelId="{2B856E5D-290E-4208-837E-BE053B68E63A}" type="presParOf" srcId="{7BCA9414-BD97-4FB1-B127-5814173F9BE7}" destId="{4F4B2D11-A36C-447A-A3C4-E03296FAE8A6}" srcOrd="1" destOrd="0" presId="urn:microsoft.com/office/officeart/2005/8/layout/vList2"/>
    <dgm:cxn modelId="{3A33FCAB-B06A-4EA5-9789-532A439EA3C8}" type="presParOf" srcId="{7BCA9414-BD97-4FB1-B127-5814173F9BE7}" destId="{DC82AAAC-75DE-4D10-A264-A40A634F068D}" srcOrd="2" destOrd="0" presId="urn:microsoft.com/office/officeart/2005/8/layout/vList2"/>
    <dgm:cxn modelId="{0185F2F4-9734-4595-83DD-507F81E558EB}" type="presParOf" srcId="{7BCA9414-BD97-4FB1-B127-5814173F9BE7}" destId="{300D4F42-0216-450E-933D-84DC08A58CD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59FBD4-71AD-47FA-9E0E-88EA3F17B93E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DCBF52-9427-4B2F-A845-7E2573A10D3D}">
      <dgm:prSet/>
      <dgm:spPr/>
      <dgm:t>
        <a:bodyPr/>
        <a:lstStyle/>
        <a:p>
          <a:pPr rtl="0"/>
          <a:r>
            <a:rPr lang="en-US" i="1" dirty="0" smtClean="0"/>
            <a:t>Current Awareness</a:t>
          </a:r>
          <a:endParaRPr lang="en-US" dirty="0"/>
        </a:p>
      </dgm:t>
    </dgm:pt>
    <dgm:pt modelId="{E5CACA29-A11E-454B-BBC6-EFEE8B61749A}" type="parTrans" cxnId="{5B264ADA-6AB2-44FD-84DE-517060190A12}">
      <dgm:prSet/>
      <dgm:spPr/>
      <dgm:t>
        <a:bodyPr/>
        <a:lstStyle/>
        <a:p>
          <a:endParaRPr lang="en-US"/>
        </a:p>
      </dgm:t>
    </dgm:pt>
    <dgm:pt modelId="{FFC6FF45-334C-4172-907F-8C3ADE25F830}" type="sibTrans" cxnId="{5B264ADA-6AB2-44FD-84DE-517060190A12}">
      <dgm:prSet/>
      <dgm:spPr/>
      <dgm:t>
        <a:bodyPr/>
        <a:lstStyle/>
        <a:p>
          <a:endParaRPr lang="en-US"/>
        </a:p>
      </dgm:t>
    </dgm:pt>
    <dgm:pt modelId="{644AA805-0FA0-4980-BDE0-BC6A9672809F}">
      <dgm:prSet custT="1"/>
      <dgm:spPr/>
      <dgm:t>
        <a:bodyPr/>
        <a:lstStyle/>
        <a:p>
          <a:pPr rtl="0"/>
          <a:r>
            <a:rPr lang="en-US" sz="1200" i="1" dirty="0" err="1" smtClean="0">
              <a:hlinkClick xmlns:r="http://schemas.openxmlformats.org/officeDocument/2006/relationships" r:id="rId1"/>
            </a:rPr>
            <a:t>Greenwire</a:t>
          </a:r>
          <a:r>
            <a:rPr lang="en-US" sz="1200" i="1" dirty="0" smtClean="0"/>
            <a:t> (environmental policy news)</a:t>
          </a:r>
          <a:endParaRPr lang="en-US" sz="1200" dirty="0"/>
        </a:p>
      </dgm:t>
    </dgm:pt>
    <dgm:pt modelId="{1C18F957-E679-43BA-B62C-89609FEAA027}" type="parTrans" cxnId="{DE26466D-7659-4787-BDE0-A04896B60BC0}">
      <dgm:prSet/>
      <dgm:spPr/>
      <dgm:t>
        <a:bodyPr/>
        <a:lstStyle/>
        <a:p>
          <a:endParaRPr lang="en-US"/>
        </a:p>
      </dgm:t>
    </dgm:pt>
    <dgm:pt modelId="{5AC4F5E3-36F4-43C2-AD00-9478B1EFE065}" type="sibTrans" cxnId="{DE26466D-7659-4787-BDE0-A04896B60BC0}">
      <dgm:prSet/>
      <dgm:spPr/>
      <dgm:t>
        <a:bodyPr/>
        <a:lstStyle/>
        <a:p>
          <a:endParaRPr lang="en-US"/>
        </a:p>
      </dgm:t>
    </dgm:pt>
    <dgm:pt modelId="{E3E30405-924E-4ADA-9A43-8C353ABEB215}">
      <dgm:prSet custT="1"/>
      <dgm:spPr/>
      <dgm:t>
        <a:bodyPr/>
        <a:lstStyle/>
        <a:p>
          <a:pPr rtl="0"/>
          <a:r>
            <a:rPr lang="en-US" sz="1200" dirty="0" smtClean="0">
              <a:latin typeface="Calibri" pitchFamily="34" charset="0"/>
              <a:hlinkClick xmlns:r="http://schemas.openxmlformats.org/officeDocument/2006/relationships" r:id="rId2"/>
            </a:rPr>
            <a:t>ProQuest Newspapers</a:t>
          </a:r>
          <a:r>
            <a:rPr lang="en-US" sz="1200" dirty="0" smtClean="0">
              <a:latin typeface="Calibri" pitchFamily="34" charset="0"/>
            </a:rPr>
            <a:t> </a:t>
          </a:r>
          <a:r>
            <a:rPr lang="en-US" sz="1200" i="1" dirty="0" smtClean="0"/>
            <a:t>(NYT, </a:t>
          </a:r>
          <a:r>
            <a:rPr lang="en-US" sz="1200" i="1" dirty="0" err="1" smtClean="0"/>
            <a:t>LATimes</a:t>
          </a:r>
          <a:r>
            <a:rPr lang="en-US" sz="1200" i="1" dirty="0" smtClean="0"/>
            <a:t>, WSJ – add Alt, Ethnic)</a:t>
          </a:r>
          <a:endParaRPr lang="en-US" sz="1200" dirty="0"/>
        </a:p>
      </dgm:t>
    </dgm:pt>
    <dgm:pt modelId="{20ED5DE8-56A4-46A6-AB28-F9D0BFE42475}" type="parTrans" cxnId="{D080A683-D55B-4255-80DC-6652B0B8F246}">
      <dgm:prSet/>
      <dgm:spPr/>
      <dgm:t>
        <a:bodyPr/>
        <a:lstStyle/>
        <a:p>
          <a:endParaRPr lang="en-US"/>
        </a:p>
      </dgm:t>
    </dgm:pt>
    <dgm:pt modelId="{29B58E78-968A-45FF-ABE7-EB4F3FFF7C4A}" type="sibTrans" cxnId="{D080A683-D55B-4255-80DC-6652B0B8F246}">
      <dgm:prSet/>
      <dgm:spPr/>
      <dgm:t>
        <a:bodyPr/>
        <a:lstStyle/>
        <a:p>
          <a:endParaRPr lang="en-US"/>
        </a:p>
      </dgm:t>
    </dgm:pt>
    <dgm:pt modelId="{3E4DC1F3-2839-4DC1-9857-DAE8BFAF3CB5}">
      <dgm:prSet custT="1"/>
      <dgm:spPr/>
      <dgm:t>
        <a:bodyPr/>
        <a:lstStyle/>
        <a:p>
          <a:pPr rtl="0"/>
          <a:r>
            <a:rPr lang="en-US" sz="1200" i="1" dirty="0" smtClean="0">
              <a:hlinkClick xmlns:r="http://schemas.openxmlformats.org/officeDocument/2006/relationships" r:id="rId3"/>
            </a:rPr>
            <a:t>Access World News </a:t>
          </a:r>
          <a:r>
            <a:rPr lang="en-US" sz="1200" i="1" dirty="0" smtClean="0"/>
            <a:t>(local/regional)</a:t>
          </a:r>
          <a:endParaRPr lang="en-US" sz="1200" dirty="0"/>
        </a:p>
      </dgm:t>
    </dgm:pt>
    <dgm:pt modelId="{493FF29C-81F8-4216-94F5-2FCC1D5C8638}" type="parTrans" cxnId="{84E18071-737F-4835-82E8-724898F4AEDD}">
      <dgm:prSet/>
      <dgm:spPr/>
      <dgm:t>
        <a:bodyPr/>
        <a:lstStyle/>
        <a:p>
          <a:endParaRPr lang="en-US"/>
        </a:p>
      </dgm:t>
    </dgm:pt>
    <dgm:pt modelId="{DEF19658-5E36-498C-A913-4E31EFDB303A}" type="sibTrans" cxnId="{84E18071-737F-4835-82E8-724898F4AEDD}">
      <dgm:prSet/>
      <dgm:spPr/>
      <dgm:t>
        <a:bodyPr/>
        <a:lstStyle/>
        <a:p>
          <a:endParaRPr lang="en-US"/>
        </a:p>
      </dgm:t>
    </dgm:pt>
    <dgm:pt modelId="{674F1318-6E18-47C7-810D-539D1F6B4BA3}">
      <dgm:prSet/>
      <dgm:spPr/>
      <dgm:t>
        <a:bodyPr/>
        <a:lstStyle/>
        <a:p>
          <a:r>
            <a:rPr lang="en-US" i="1" dirty="0" smtClean="0"/>
            <a:t>Journal Articles</a:t>
          </a:r>
          <a:endParaRPr lang="en-US" dirty="0"/>
        </a:p>
      </dgm:t>
    </dgm:pt>
    <dgm:pt modelId="{A08E76BA-97BB-4AB5-A59E-CF80D6EE280D}" type="parTrans" cxnId="{A4C8F099-A999-4471-8F54-500CDF1A60AF}">
      <dgm:prSet/>
      <dgm:spPr/>
      <dgm:t>
        <a:bodyPr/>
        <a:lstStyle/>
        <a:p>
          <a:endParaRPr lang="en-US"/>
        </a:p>
      </dgm:t>
    </dgm:pt>
    <dgm:pt modelId="{D5D55658-0101-44D6-BE5F-E95F89365453}" type="sibTrans" cxnId="{A4C8F099-A999-4471-8F54-500CDF1A60AF}">
      <dgm:prSet/>
      <dgm:spPr/>
      <dgm:t>
        <a:bodyPr/>
        <a:lstStyle/>
        <a:p>
          <a:endParaRPr lang="en-US"/>
        </a:p>
      </dgm:t>
    </dgm:pt>
    <dgm:pt modelId="{A4F9749F-A68A-4461-8D30-1292E5CF1F9E}">
      <dgm:prSet custT="1"/>
      <dgm:spPr/>
      <dgm:t>
        <a:bodyPr/>
        <a:lstStyle/>
        <a:p>
          <a:pPr rtl="0"/>
          <a:r>
            <a:rPr lang="en-US" sz="1200" i="0" dirty="0" smtClean="0"/>
            <a:t>Via </a:t>
          </a:r>
          <a:r>
            <a:rPr lang="en-US" sz="1200" i="0" dirty="0" smtClean="0">
              <a:hlinkClick xmlns:r="http://schemas.openxmlformats.org/officeDocument/2006/relationships" r:id="rId4"/>
            </a:rPr>
            <a:t>Westlaw</a:t>
          </a:r>
          <a:endParaRPr lang="en-US" sz="1200" i="0" dirty="0"/>
        </a:p>
      </dgm:t>
    </dgm:pt>
    <dgm:pt modelId="{C7C35D7F-6620-49DB-AFD9-F6A3C14BE4B9}" type="parTrans" cxnId="{CEFD8F0D-3692-4A84-973B-01EC2373958B}">
      <dgm:prSet/>
      <dgm:spPr/>
      <dgm:t>
        <a:bodyPr/>
        <a:lstStyle/>
        <a:p>
          <a:endParaRPr lang="en-US"/>
        </a:p>
      </dgm:t>
    </dgm:pt>
    <dgm:pt modelId="{1376ECFB-5157-4F50-825C-E963E28C1E4C}" type="sibTrans" cxnId="{CEFD8F0D-3692-4A84-973B-01EC2373958B}">
      <dgm:prSet/>
      <dgm:spPr/>
      <dgm:t>
        <a:bodyPr/>
        <a:lstStyle/>
        <a:p>
          <a:endParaRPr lang="en-US"/>
        </a:p>
      </dgm:t>
    </dgm:pt>
    <dgm:pt modelId="{CC55D818-3AD9-4BB7-9625-2A73A855F07C}">
      <dgm:prSet custT="1"/>
      <dgm:spPr/>
      <dgm:t>
        <a:bodyPr/>
        <a:lstStyle/>
        <a:p>
          <a:pPr rtl="0"/>
          <a:r>
            <a:rPr lang="en-US" sz="1200" i="0" dirty="0" smtClean="0"/>
            <a:t>Concise discussions of specific legal topics</a:t>
          </a:r>
          <a:endParaRPr lang="en-US" sz="1200" i="0" dirty="0"/>
        </a:p>
      </dgm:t>
    </dgm:pt>
    <dgm:pt modelId="{0E97A2F3-2189-4A13-8377-849355377931}" type="parTrans" cxnId="{94DFD855-3BA6-4C10-BB41-39685A0CA8CC}">
      <dgm:prSet/>
      <dgm:spPr/>
      <dgm:t>
        <a:bodyPr/>
        <a:lstStyle/>
        <a:p>
          <a:endParaRPr lang="en-US"/>
        </a:p>
      </dgm:t>
    </dgm:pt>
    <dgm:pt modelId="{65EBD65E-0861-453F-8BA0-2723C852DD29}" type="sibTrans" cxnId="{94DFD855-3BA6-4C10-BB41-39685A0CA8CC}">
      <dgm:prSet/>
      <dgm:spPr/>
      <dgm:t>
        <a:bodyPr/>
        <a:lstStyle/>
        <a:p>
          <a:endParaRPr lang="en-US"/>
        </a:p>
      </dgm:t>
    </dgm:pt>
    <dgm:pt modelId="{DE4A59AF-AC43-4777-9442-328AA5DCD79C}">
      <dgm:prSet custT="1"/>
      <dgm:spPr/>
      <dgm:t>
        <a:bodyPr/>
        <a:lstStyle/>
        <a:p>
          <a:pPr rtl="0"/>
          <a:r>
            <a:rPr lang="en-US" sz="1200" i="0" dirty="0" smtClean="0"/>
            <a:t>Surveys of state law with extensive case citations</a:t>
          </a:r>
          <a:endParaRPr lang="en-US" sz="1200" i="0" dirty="0"/>
        </a:p>
      </dgm:t>
    </dgm:pt>
    <dgm:pt modelId="{94DD888C-4914-448F-A33B-B22A3FC2472A}" type="parTrans" cxnId="{E7D4A396-EBE3-43FB-8C48-F4425DEE9CC6}">
      <dgm:prSet/>
      <dgm:spPr/>
      <dgm:t>
        <a:bodyPr/>
        <a:lstStyle/>
        <a:p>
          <a:endParaRPr lang="en-US"/>
        </a:p>
      </dgm:t>
    </dgm:pt>
    <dgm:pt modelId="{8EAA7B69-A126-4784-B11A-13E858BD84ED}" type="sibTrans" cxnId="{E7D4A396-EBE3-43FB-8C48-F4425DEE9CC6}">
      <dgm:prSet/>
      <dgm:spPr/>
      <dgm:t>
        <a:bodyPr/>
        <a:lstStyle/>
        <a:p>
          <a:endParaRPr lang="en-US"/>
        </a:p>
      </dgm:t>
    </dgm:pt>
    <dgm:pt modelId="{38B40D61-5D7A-4E48-8500-44F86FE98C60}">
      <dgm:prSet custT="1"/>
      <dgm:spPr/>
      <dgm:t>
        <a:bodyPr/>
        <a:lstStyle/>
        <a:p>
          <a:pPr rtl="0"/>
          <a:r>
            <a:rPr lang="en-US" sz="1200" i="1" dirty="0" smtClean="0">
              <a:hlinkClick xmlns:r="http://schemas.openxmlformats.org/officeDocument/2006/relationships" r:id="rId5"/>
            </a:rPr>
            <a:t>Factiva</a:t>
          </a:r>
          <a:r>
            <a:rPr lang="en-US" sz="1200" i="1" dirty="0" smtClean="0"/>
            <a:t> (local/regional)</a:t>
          </a:r>
          <a:endParaRPr lang="en-US" sz="1200" dirty="0"/>
        </a:p>
      </dgm:t>
    </dgm:pt>
    <dgm:pt modelId="{F0D59849-8789-4A58-B272-DFB601B2848B}" type="parTrans" cxnId="{357418EF-10E7-423A-8CD9-33B279983510}">
      <dgm:prSet/>
      <dgm:spPr/>
      <dgm:t>
        <a:bodyPr/>
        <a:lstStyle/>
        <a:p>
          <a:endParaRPr lang="en-US"/>
        </a:p>
      </dgm:t>
    </dgm:pt>
    <dgm:pt modelId="{B2F0C24B-B710-48C4-9CED-F5D5F36E1BE4}" type="sibTrans" cxnId="{357418EF-10E7-423A-8CD9-33B279983510}">
      <dgm:prSet/>
      <dgm:spPr/>
      <dgm:t>
        <a:bodyPr/>
        <a:lstStyle/>
        <a:p>
          <a:endParaRPr lang="en-US"/>
        </a:p>
      </dgm:t>
    </dgm:pt>
    <dgm:pt modelId="{2576CE03-2C81-EB4B-BDB1-9791EB96974A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  <a:hlinkClick xmlns:r="http://schemas.openxmlformats.org/officeDocument/2006/relationships" r:id="rId6"/>
            </a:rPr>
            <a:t>ILP</a:t>
          </a:r>
          <a:r>
            <a:rPr lang="en-US" dirty="0" smtClean="0">
              <a:latin typeface="Calibri" pitchFamily="34" charset="0"/>
            </a:rPr>
            <a:t> &amp; </a:t>
          </a:r>
          <a:r>
            <a:rPr lang="en-US" dirty="0" smtClean="0">
              <a:latin typeface="Calibri" pitchFamily="34" charset="0"/>
              <a:hlinkClick xmlns:r="http://schemas.openxmlformats.org/officeDocument/2006/relationships" r:id="rId7"/>
            </a:rPr>
            <a:t>LegalTrac</a:t>
          </a:r>
          <a:endParaRPr lang="en-US" dirty="0"/>
        </a:p>
      </dgm:t>
    </dgm:pt>
    <dgm:pt modelId="{0728CBB9-53A4-0140-8F36-67698C2A39E6}" type="parTrans" cxnId="{ADFF6F9E-0CC7-F145-A54B-1C4ED7093EAE}">
      <dgm:prSet/>
      <dgm:spPr/>
      <dgm:t>
        <a:bodyPr/>
        <a:lstStyle/>
        <a:p>
          <a:endParaRPr lang="en-US"/>
        </a:p>
      </dgm:t>
    </dgm:pt>
    <dgm:pt modelId="{592ABE44-3E8F-E643-8929-41046D9FA4EA}" type="sibTrans" cxnId="{ADFF6F9E-0CC7-F145-A54B-1C4ED7093EAE}">
      <dgm:prSet/>
      <dgm:spPr/>
      <dgm:t>
        <a:bodyPr/>
        <a:lstStyle/>
        <a:p>
          <a:endParaRPr lang="en-US"/>
        </a:p>
      </dgm:t>
    </dgm:pt>
    <dgm:pt modelId="{5A9B6915-EA97-AE41-B25F-972F3BCBCE30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  <a:hlinkClick xmlns:r="http://schemas.openxmlformats.org/officeDocument/2006/relationships" r:id="rId8"/>
            </a:rPr>
            <a:t>Legal Scholarship Network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i="1" dirty="0" smtClean="0"/>
            <a:t>&amp; </a:t>
          </a:r>
          <a:r>
            <a:rPr lang="en-US" dirty="0" err="1" smtClean="0">
              <a:latin typeface="Calibri" pitchFamily="34" charset="0"/>
            </a:rPr>
            <a:t>bePress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dirty="0" smtClean="0">
              <a:latin typeface="Calibri" pitchFamily="34" charset="0"/>
              <a:hlinkClick xmlns:r="http://schemas.openxmlformats.org/officeDocument/2006/relationships" r:id="rId9"/>
            </a:rPr>
            <a:t>Legal Repository</a:t>
          </a:r>
          <a:endParaRPr lang="en-US" dirty="0"/>
        </a:p>
      </dgm:t>
    </dgm:pt>
    <dgm:pt modelId="{DCE94913-4A06-9E42-9D39-A3A00C6D655A}" type="parTrans" cxnId="{BC5001C3-D59E-814C-8199-D18380F12F43}">
      <dgm:prSet/>
      <dgm:spPr/>
      <dgm:t>
        <a:bodyPr/>
        <a:lstStyle/>
        <a:p>
          <a:endParaRPr lang="en-US"/>
        </a:p>
      </dgm:t>
    </dgm:pt>
    <dgm:pt modelId="{0ABF046B-604C-A949-83E4-A564DCABDCD3}" type="sibTrans" cxnId="{BC5001C3-D59E-814C-8199-D18380F12F43}">
      <dgm:prSet/>
      <dgm:spPr/>
      <dgm:t>
        <a:bodyPr/>
        <a:lstStyle/>
        <a:p>
          <a:endParaRPr lang="en-US"/>
        </a:p>
      </dgm:t>
    </dgm:pt>
    <dgm:pt modelId="{D9B0C1A3-B334-BC49-8938-0B172E7BFA6A}">
      <dgm:prSet/>
      <dgm:spPr/>
      <dgm:t>
        <a:bodyPr/>
        <a:lstStyle/>
        <a:p>
          <a:r>
            <a:rPr lang="en-US" i="1" dirty="0" smtClean="0"/>
            <a:t>ALR</a:t>
          </a:r>
          <a:endParaRPr lang="en-US" dirty="0"/>
        </a:p>
      </dgm:t>
    </dgm:pt>
    <dgm:pt modelId="{D5D80FF6-033B-8B45-8614-0FABDC9565FE}" type="parTrans" cxnId="{67CA4455-413D-764C-91F0-31F67F4C16C4}">
      <dgm:prSet/>
      <dgm:spPr/>
      <dgm:t>
        <a:bodyPr/>
        <a:lstStyle/>
        <a:p>
          <a:endParaRPr lang="en-US"/>
        </a:p>
      </dgm:t>
    </dgm:pt>
    <dgm:pt modelId="{8571E155-FB51-4B44-98BA-59D1B8AE9611}" type="sibTrans" cxnId="{67CA4455-413D-764C-91F0-31F67F4C16C4}">
      <dgm:prSet/>
      <dgm:spPr/>
      <dgm:t>
        <a:bodyPr/>
        <a:lstStyle/>
        <a:p>
          <a:endParaRPr lang="en-US"/>
        </a:p>
      </dgm:t>
    </dgm:pt>
    <dgm:pt modelId="{AF6704E2-A199-EE41-A1FA-29DC869B5564}">
      <dgm:prSet custT="1"/>
      <dgm:spPr/>
      <dgm:t>
        <a:bodyPr/>
        <a:lstStyle/>
        <a:p>
          <a:pPr marR="0" defTabSz="533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1200" dirty="0" smtClean="0">
              <a:latin typeface="Calibri" pitchFamily="34" charset="0"/>
              <a:hlinkClick xmlns:r="http://schemas.openxmlformats.org/officeDocument/2006/relationships" r:id="rId10"/>
            </a:rPr>
            <a:t>Bloomberg BNA</a:t>
          </a:r>
          <a:endParaRPr lang="en-US" sz="1200" dirty="0" smtClean="0"/>
        </a:p>
      </dgm:t>
    </dgm:pt>
    <dgm:pt modelId="{38639E70-DB41-A54E-BD3A-8A535003BC0E}" type="parTrans" cxnId="{DD3FD8B8-8663-D840-A70A-93A710F6A835}">
      <dgm:prSet/>
      <dgm:spPr/>
      <dgm:t>
        <a:bodyPr/>
        <a:lstStyle/>
        <a:p>
          <a:endParaRPr lang="en-US"/>
        </a:p>
      </dgm:t>
    </dgm:pt>
    <dgm:pt modelId="{41229CF2-0209-F14D-A2F9-395216FAB9A5}" type="sibTrans" cxnId="{DD3FD8B8-8663-D840-A70A-93A710F6A835}">
      <dgm:prSet/>
      <dgm:spPr/>
      <dgm:t>
        <a:bodyPr/>
        <a:lstStyle/>
        <a:p>
          <a:endParaRPr lang="en-US"/>
        </a:p>
      </dgm:t>
    </dgm:pt>
    <dgm:pt modelId="{2B43705C-A24C-284A-B115-7284E21D1819}">
      <dgm:prSet custT="1"/>
      <dgm:spPr/>
      <dgm:t>
        <a:bodyPr/>
        <a:lstStyle/>
        <a:p>
          <a:pPr marL="114300" marR="0" indent="-114300" defTabSz="533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200" dirty="0" smtClean="0">
              <a:hlinkClick xmlns:r="http://schemas.openxmlformats.org/officeDocument/2006/relationships" r:id="rId11"/>
            </a:rPr>
            <a:t>U.S. Law Week</a:t>
          </a:r>
          <a:endParaRPr lang="en-US" sz="1200" dirty="0" smtClean="0"/>
        </a:p>
      </dgm:t>
    </dgm:pt>
    <dgm:pt modelId="{AFD9BB71-D5B7-8047-BDA6-FFD915057D06}" type="parTrans" cxnId="{CF800CAF-286F-574D-BDB9-2D4E535B1F07}">
      <dgm:prSet/>
      <dgm:spPr/>
      <dgm:t>
        <a:bodyPr/>
        <a:lstStyle/>
        <a:p>
          <a:endParaRPr lang="en-US"/>
        </a:p>
      </dgm:t>
    </dgm:pt>
    <dgm:pt modelId="{D3D54DC6-9655-0743-ABD1-C36B22AEC710}" type="sibTrans" cxnId="{CF800CAF-286F-574D-BDB9-2D4E535B1F07}">
      <dgm:prSet/>
      <dgm:spPr/>
      <dgm:t>
        <a:bodyPr/>
        <a:lstStyle/>
        <a:p>
          <a:endParaRPr lang="en-US"/>
        </a:p>
      </dgm:t>
    </dgm:pt>
    <dgm:pt modelId="{26316EFB-3D6E-5A40-822F-92ACCDD48896}">
      <dgm:prSet/>
      <dgm:spPr/>
      <dgm:t>
        <a:bodyPr/>
        <a:lstStyle/>
        <a:p>
          <a:pPr rtl="0"/>
          <a:r>
            <a:rPr lang="en-US" sz="1200" i="1" dirty="0" smtClean="0">
              <a:hlinkClick xmlns:r="http://schemas.openxmlformats.org/officeDocument/2006/relationships" r:id="rId12"/>
            </a:rPr>
            <a:t>Set up</a:t>
          </a:r>
          <a:r>
            <a:rPr lang="en-US" sz="1200" i="1" dirty="0" smtClean="0"/>
            <a:t> emails (3-min. screencast)</a:t>
          </a:r>
          <a:endParaRPr lang="en-US" sz="1200" dirty="0"/>
        </a:p>
      </dgm:t>
    </dgm:pt>
    <dgm:pt modelId="{71D44CE6-7889-5A4A-8672-E9F829399D4F}" type="parTrans" cxnId="{AF3EB5A1-0326-EF47-9F41-1D997A053FF7}">
      <dgm:prSet/>
      <dgm:spPr/>
      <dgm:t>
        <a:bodyPr/>
        <a:lstStyle/>
        <a:p>
          <a:endParaRPr lang="en-US"/>
        </a:p>
      </dgm:t>
    </dgm:pt>
    <dgm:pt modelId="{A4B9FF81-94B5-4E4E-932F-B7160ED17FC2}" type="sibTrans" cxnId="{AF3EB5A1-0326-EF47-9F41-1D997A053FF7}">
      <dgm:prSet/>
      <dgm:spPr/>
      <dgm:t>
        <a:bodyPr/>
        <a:lstStyle/>
        <a:p>
          <a:endParaRPr lang="en-US"/>
        </a:p>
      </dgm:t>
    </dgm:pt>
    <dgm:pt modelId="{ECE5B40E-8F26-7446-95C3-7507B66C6A37}">
      <dgm:prSet custT="1"/>
      <dgm:spPr/>
      <dgm:t>
        <a:bodyPr/>
        <a:lstStyle/>
        <a:p>
          <a:pPr rtl="0"/>
          <a:r>
            <a:rPr lang="en-US" sz="1200" i="1" dirty="0" smtClean="0"/>
            <a:t>Political tracking</a:t>
          </a:r>
          <a:endParaRPr lang="en-US" sz="1200" dirty="0"/>
        </a:p>
      </dgm:t>
    </dgm:pt>
    <dgm:pt modelId="{48A1C14B-4703-6B44-8C8F-15A3EF900FC5}" type="parTrans" cxnId="{FC9600AC-AF3C-4E4D-91CE-CDE5C9360298}">
      <dgm:prSet/>
      <dgm:spPr/>
      <dgm:t>
        <a:bodyPr/>
        <a:lstStyle/>
        <a:p>
          <a:endParaRPr lang="en-US"/>
        </a:p>
      </dgm:t>
    </dgm:pt>
    <dgm:pt modelId="{3F9B99B6-05E3-EF4C-AF23-765D67326986}" type="sibTrans" cxnId="{FC9600AC-AF3C-4E4D-91CE-CDE5C9360298}">
      <dgm:prSet/>
      <dgm:spPr/>
      <dgm:t>
        <a:bodyPr/>
        <a:lstStyle/>
        <a:p>
          <a:endParaRPr lang="en-US"/>
        </a:p>
      </dgm:t>
    </dgm:pt>
    <dgm:pt modelId="{C4ADD328-0EC2-F442-BAD3-73ECED328B49}">
      <dgm:prSet custT="1"/>
      <dgm:spPr/>
      <dgm:t>
        <a:bodyPr/>
        <a:lstStyle/>
        <a:p>
          <a:pPr rtl="0"/>
          <a:r>
            <a:rPr lang="en-US" sz="1200" i="1" dirty="0" smtClean="0"/>
            <a:t>Historical overviews</a:t>
          </a:r>
          <a:endParaRPr lang="en-US" sz="1200" dirty="0"/>
        </a:p>
      </dgm:t>
    </dgm:pt>
    <dgm:pt modelId="{5972AC12-BED7-1046-8F86-A8309F761BC0}" type="parTrans" cxnId="{E384920D-EA7E-2F46-A14A-50196A2572EC}">
      <dgm:prSet/>
      <dgm:spPr/>
      <dgm:t>
        <a:bodyPr/>
        <a:lstStyle/>
        <a:p>
          <a:endParaRPr lang="en-US"/>
        </a:p>
      </dgm:t>
    </dgm:pt>
    <dgm:pt modelId="{BC80DB99-A630-9B4A-8E23-12691E2B6FA3}" type="sibTrans" cxnId="{E384920D-EA7E-2F46-A14A-50196A2572EC}">
      <dgm:prSet/>
      <dgm:spPr/>
      <dgm:t>
        <a:bodyPr/>
        <a:lstStyle/>
        <a:p>
          <a:endParaRPr lang="en-US"/>
        </a:p>
      </dgm:t>
    </dgm:pt>
    <dgm:pt modelId="{35361990-357C-C645-9422-91E7B580E792}">
      <dgm:prSet/>
      <dgm:spPr/>
      <dgm:t>
        <a:bodyPr/>
        <a:lstStyle/>
        <a:p>
          <a:r>
            <a:rPr lang="en-US" i="1" dirty="0" smtClean="0"/>
            <a:t>News</a:t>
          </a:r>
          <a:endParaRPr lang="en-US" dirty="0"/>
        </a:p>
      </dgm:t>
    </dgm:pt>
    <dgm:pt modelId="{ED61DACC-F39D-C54C-A9CE-13E79D68FDB5}" type="parTrans" cxnId="{BD1565BF-07D0-B646-B7F9-80D9D5F59DFC}">
      <dgm:prSet/>
      <dgm:spPr/>
      <dgm:t>
        <a:bodyPr/>
        <a:lstStyle/>
        <a:p>
          <a:endParaRPr lang="en-US"/>
        </a:p>
      </dgm:t>
    </dgm:pt>
    <dgm:pt modelId="{255BB4E6-B35A-1842-B8FF-6D77EBBB9DBA}" type="sibTrans" cxnId="{BD1565BF-07D0-B646-B7F9-80D9D5F59DFC}">
      <dgm:prSet/>
      <dgm:spPr/>
      <dgm:t>
        <a:bodyPr/>
        <a:lstStyle/>
        <a:p>
          <a:endParaRPr lang="en-US"/>
        </a:p>
      </dgm:t>
    </dgm:pt>
    <dgm:pt modelId="{0CDBCF2E-8B38-47BF-A279-95559749A1E7}">
      <dgm:prSet/>
      <dgm:spPr/>
      <dgm:t>
        <a:bodyPr/>
        <a:lstStyle/>
        <a:p>
          <a:pPr algn="ctr" rtl="0"/>
          <a:r>
            <a:rPr lang="en-US" dirty="0" smtClean="0"/>
            <a:t>Using Google/</a:t>
          </a:r>
          <a:r>
            <a:rPr lang="en-US" dirty="0" err="1" smtClean="0">
              <a:hlinkClick xmlns:r="http://schemas.openxmlformats.org/officeDocument/2006/relationships" r:id="rId13"/>
            </a:rPr>
            <a:t>GScholar</a:t>
          </a:r>
          <a:endParaRPr lang="en-US" dirty="0"/>
        </a:p>
      </dgm:t>
    </dgm:pt>
    <dgm:pt modelId="{F7952400-8011-43A3-8C4B-ED5B5E26BF3B}" type="parTrans" cxnId="{CC7BE79F-5642-4595-8EB8-5E0C3154CDC8}">
      <dgm:prSet/>
      <dgm:spPr/>
      <dgm:t>
        <a:bodyPr/>
        <a:lstStyle/>
        <a:p>
          <a:endParaRPr lang="en-US"/>
        </a:p>
      </dgm:t>
    </dgm:pt>
    <dgm:pt modelId="{7867E79B-34B3-43D1-B06D-767D77D8FBE3}" type="sibTrans" cxnId="{CC7BE79F-5642-4595-8EB8-5E0C3154CDC8}">
      <dgm:prSet/>
      <dgm:spPr/>
      <dgm:t>
        <a:bodyPr/>
        <a:lstStyle/>
        <a:p>
          <a:endParaRPr lang="en-US"/>
        </a:p>
      </dgm:t>
    </dgm:pt>
    <dgm:pt modelId="{2F1638E2-F86C-4C50-95F8-CDC036EC4BC4}">
      <dgm:prSet/>
      <dgm:spPr/>
      <dgm:t>
        <a:bodyPr/>
        <a:lstStyle/>
        <a:p>
          <a:pPr marL="119063" indent="-119063" algn="l" rtl="0"/>
          <a:r>
            <a:rPr lang="en-US" dirty="0" smtClean="0">
              <a:hlinkClick xmlns:r="http://schemas.openxmlformats.org/officeDocument/2006/relationships" r:id="rId14"/>
            </a:rPr>
            <a:t>Effectively</a:t>
          </a:r>
          <a:endParaRPr lang="en-US" dirty="0"/>
        </a:p>
      </dgm:t>
    </dgm:pt>
    <dgm:pt modelId="{4E04EA88-8D7B-460A-92F2-54DB2137E02D}" type="parTrans" cxnId="{480C4B36-C209-4A34-81E8-E6E9519E3E76}">
      <dgm:prSet/>
      <dgm:spPr/>
      <dgm:t>
        <a:bodyPr/>
        <a:lstStyle/>
        <a:p>
          <a:endParaRPr lang="en-US"/>
        </a:p>
      </dgm:t>
    </dgm:pt>
    <dgm:pt modelId="{C02C3BB6-DB8E-478D-9E62-D3F9F67869A5}" type="sibTrans" cxnId="{480C4B36-C209-4A34-81E8-E6E9519E3E76}">
      <dgm:prSet/>
      <dgm:spPr/>
      <dgm:t>
        <a:bodyPr/>
        <a:lstStyle/>
        <a:p>
          <a:endParaRPr lang="en-US"/>
        </a:p>
      </dgm:t>
    </dgm:pt>
    <dgm:pt modelId="{00AED75C-9BF9-4860-861D-B0D0C2F50473}">
      <dgm:prSet/>
      <dgm:spPr/>
      <dgm:t>
        <a:bodyPr/>
        <a:lstStyle/>
        <a:p>
          <a:pPr marL="119063" indent="-119063" algn="l" rtl="0"/>
          <a:r>
            <a:rPr lang="en-US" dirty="0" smtClean="0"/>
            <a:t>For </a:t>
          </a:r>
          <a:r>
            <a:rPr lang="en-US" dirty="0" smtClean="0">
              <a:hlinkClick xmlns:r="http://schemas.openxmlformats.org/officeDocument/2006/relationships" r:id="rId15"/>
            </a:rPr>
            <a:t>citations/</a:t>
          </a:r>
          <a:r>
            <a:rPr lang="en-US" dirty="0" err="1" smtClean="0">
              <a:hlinkClick xmlns:r="http://schemas.openxmlformats.org/officeDocument/2006/relationships" r:id="rId15"/>
            </a:rPr>
            <a:t>eLinks</a:t>
          </a:r>
          <a:endParaRPr lang="en-US" dirty="0"/>
        </a:p>
      </dgm:t>
    </dgm:pt>
    <dgm:pt modelId="{7A160800-D3D3-4977-8E5B-F9DA9C1504E8}" type="parTrans" cxnId="{F95988D7-CA76-4FD5-9396-357DD16070BF}">
      <dgm:prSet/>
      <dgm:spPr/>
      <dgm:t>
        <a:bodyPr/>
        <a:lstStyle/>
        <a:p>
          <a:endParaRPr lang="en-US"/>
        </a:p>
      </dgm:t>
    </dgm:pt>
    <dgm:pt modelId="{0029B085-8356-4AB5-A2FC-4657D35AAC27}" type="sibTrans" cxnId="{F95988D7-CA76-4FD5-9396-357DD16070BF}">
      <dgm:prSet/>
      <dgm:spPr/>
      <dgm:t>
        <a:bodyPr/>
        <a:lstStyle/>
        <a:p>
          <a:endParaRPr lang="en-US"/>
        </a:p>
      </dgm:t>
    </dgm:pt>
    <dgm:pt modelId="{449757DB-51A3-4969-B438-375EFDF6212A}">
      <dgm:prSet/>
      <dgm:spPr/>
      <dgm:t>
        <a:bodyPr/>
        <a:lstStyle/>
        <a:p>
          <a:pPr algn="ctr" rtl="0"/>
          <a:r>
            <a:rPr lang="en-US" dirty="0" smtClean="0"/>
            <a:t>Other </a:t>
          </a:r>
          <a:r>
            <a:rPr lang="en-US" dirty="0" smtClean="0">
              <a:hlinkClick xmlns:r="http://schemas.openxmlformats.org/officeDocument/2006/relationships" r:id="rId16"/>
            </a:rPr>
            <a:t>disciplines</a:t>
          </a:r>
          <a:endParaRPr lang="en-US" dirty="0"/>
        </a:p>
      </dgm:t>
    </dgm:pt>
    <dgm:pt modelId="{B97CF37B-9C8C-4F37-B82D-2B9DC632C470}" type="parTrans" cxnId="{241B6180-BA83-44F4-9E1A-CEABE53194CC}">
      <dgm:prSet/>
      <dgm:spPr/>
      <dgm:t>
        <a:bodyPr/>
        <a:lstStyle/>
        <a:p>
          <a:endParaRPr lang="en-US"/>
        </a:p>
      </dgm:t>
    </dgm:pt>
    <dgm:pt modelId="{7FD27708-9A76-46E3-A4D8-CC60E51F051E}" type="sibTrans" cxnId="{241B6180-BA83-44F4-9E1A-CEABE53194CC}">
      <dgm:prSet/>
      <dgm:spPr/>
      <dgm:t>
        <a:bodyPr/>
        <a:lstStyle/>
        <a:p>
          <a:endParaRPr lang="en-US"/>
        </a:p>
      </dgm:t>
    </dgm:pt>
    <dgm:pt modelId="{9EDAE6B4-2DE2-4B10-A6ED-AB4AF9A3851D}">
      <dgm:prSet/>
      <dgm:spPr/>
      <dgm:t>
        <a:bodyPr/>
        <a:lstStyle/>
        <a:p>
          <a:pPr rtl="0"/>
          <a:r>
            <a:rPr lang="en-US" dirty="0" smtClean="0"/>
            <a:t>Topical journals on </a:t>
          </a:r>
          <a:r>
            <a:rPr lang="en-US" i="0" dirty="0" smtClean="0">
              <a:hlinkClick xmlns:r="http://schemas.openxmlformats.org/officeDocument/2006/relationships" r:id="rId4"/>
            </a:rPr>
            <a:t>Westlaw</a:t>
          </a:r>
          <a:r>
            <a:rPr lang="en-US" dirty="0" smtClean="0"/>
            <a:t>/</a:t>
          </a:r>
          <a:r>
            <a:rPr lang="en-US" dirty="0" smtClean="0">
              <a:hlinkClick xmlns:r="http://schemas.openxmlformats.org/officeDocument/2006/relationships" r:id="rId17"/>
            </a:rPr>
            <a:t>Lexis</a:t>
          </a:r>
          <a:endParaRPr lang="en-US" dirty="0"/>
        </a:p>
      </dgm:t>
    </dgm:pt>
    <dgm:pt modelId="{8447EEB4-218A-4DAB-95EB-DC5944DB5842}" type="parTrans" cxnId="{3B8C0F3C-0732-4650-AE5B-49BE47604D8E}">
      <dgm:prSet/>
      <dgm:spPr/>
      <dgm:t>
        <a:bodyPr/>
        <a:lstStyle/>
        <a:p>
          <a:endParaRPr lang="en-US"/>
        </a:p>
      </dgm:t>
    </dgm:pt>
    <dgm:pt modelId="{7A32CEFB-9C88-46AF-868D-00E7048C4102}" type="sibTrans" cxnId="{3B8C0F3C-0732-4650-AE5B-49BE47604D8E}">
      <dgm:prSet/>
      <dgm:spPr/>
      <dgm:t>
        <a:bodyPr/>
        <a:lstStyle/>
        <a:p>
          <a:endParaRPr lang="en-US"/>
        </a:p>
      </dgm:t>
    </dgm:pt>
    <dgm:pt modelId="{74E6F27A-C899-4F3C-9992-0053AE101A00}">
      <dgm:prSet custT="1"/>
      <dgm:spPr/>
      <dgm:t>
        <a:bodyPr/>
        <a:lstStyle/>
        <a:p>
          <a:pPr marL="114300" indent="-114300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 smtClean="0"/>
            <a:t>BNA Law Reports on </a:t>
          </a:r>
          <a:r>
            <a:rPr lang="en-US" sz="1200" dirty="0" smtClean="0">
              <a:hlinkClick xmlns:r="http://schemas.openxmlformats.org/officeDocument/2006/relationships" r:id="rId18"/>
            </a:rPr>
            <a:t>Bloomberg Law</a:t>
          </a:r>
          <a:endParaRPr lang="en-US" sz="1200" dirty="0" smtClean="0"/>
        </a:p>
      </dgm:t>
    </dgm:pt>
    <dgm:pt modelId="{B2C2E24D-D727-4262-9109-D08A718A7527}" type="parTrans" cxnId="{5D383C10-D4C6-4EA2-9302-B3B5CD019BBC}">
      <dgm:prSet/>
      <dgm:spPr/>
      <dgm:t>
        <a:bodyPr/>
        <a:lstStyle/>
        <a:p>
          <a:endParaRPr lang="en-US"/>
        </a:p>
      </dgm:t>
    </dgm:pt>
    <dgm:pt modelId="{262D090B-F7A2-4FDC-BF30-8EC06A2A0E60}" type="sibTrans" cxnId="{5D383C10-D4C6-4EA2-9302-B3B5CD019BBC}">
      <dgm:prSet/>
      <dgm:spPr/>
      <dgm:t>
        <a:bodyPr/>
        <a:lstStyle/>
        <a:p>
          <a:endParaRPr lang="en-US"/>
        </a:p>
      </dgm:t>
    </dgm:pt>
    <dgm:pt modelId="{BD607DAF-EAEC-4FA0-B20E-ADFA0E61C887}">
      <dgm:prSet custT="1"/>
      <dgm:spPr/>
      <dgm:t>
        <a:bodyPr/>
        <a:lstStyle/>
        <a:p>
          <a:pPr algn="ctr" rtl="0"/>
          <a:r>
            <a:rPr lang="en-US" sz="1200" dirty="0" smtClean="0">
              <a:latin typeface="Calibri" pitchFamily="34" charset="0"/>
              <a:hlinkClick xmlns:r="http://schemas.openxmlformats.org/officeDocument/2006/relationships" r:id="rId19"/>
            </a:rPr>
            <a:t>Law360</a:t>
          </a:r>
          <a:r>
            <a:rPr lang="en-US" sz="1200" dirty="0" smtClean="0">
              <a:latin typeface="Calibri" pitchFamily="34" charset="0"/>
            </a:rPr>
            <a:t>  Environment &amp; </a:t>
          </a:r>
          <a:r>
            <a:rPr lang="en-US" sz="1200" dirty="0" smtClean="0">
              <a:latin typeface="Calibri" pitchFamily="34" charset="0"/>
              <a:hlinkClick xmlns:r="http://schemas.openxmlformats.org/officeDocument/2006/relationships" r:id="rId20"/>
            </a:rPr>
            <a:t>Knowledge Mosaic</a:t>
          </a:r>
          <a:r>
            <a:rPr lang="en-US" sz="1200" dirty="0" smtClean="0">
              <a:latin typeface="Calibri" pitchFamily="34" charset="0"/>
            </a:rPr>
            <a:t> Daily Energy News</a:t>
          </a:r>
          <a:endParaRPr lang="en-US" sz="1200" dirty="0"/>
        </a:p>
      </dgm:t>
    </dgm:pt>
    <dgm:pt modelId="{1F8AE56A-14CB-4F9F-9F38-F75C77EC5814}" type="parTrans" cxnId="{7C13503E-5816-4111-BC05-6257DCA4511E}">
      <dgm:prSet/>
      <dgm:spPr/>
      <dgm:t>
        <a:bodyPr/>
        <a:lstStyle/>
        <a:p>
          <a:endParaRPr lang="en-US"/>
        </a:p>
      </dgm:t>
    </dgm:pt>
    <dgm:pt modelId="{38B8780D-9319-42E2-85CF-CA73E4309A6C}" type="sibTrans" cxnId="{7C13503E-5816-4111-BC05-6257DCA4511E}">
      <dgm:prSet/>
      <dgm:spPr/>
      <dgm:t>
        <a:bodyPr/>
        <a:lstStyle/>
        <a:p>
          <a:endParaRPr lang="en-US"/>
        </a:p>
      </dgm:t>
    </dgm:pt>
    <dgm:pt modelId="{36ABF735-D470-4303-86A2-0175D21F0F01}">
      <dgm:prSet/>
      <dgm:spPr/>
      <dgm:t>
        <a:bodyPr/>
        <a:lstStyle/>
        <a:p>
          <a:pPr rtl="0"/>
          <a:r>
            <a:rPr lang="en-US" sz="1200" i="1" smtClean="0">
              <a:hlinkClick xmlns:r="http://schemas.openxmlformats.org/officeDocument/2006/relationships" r:id="rId21"/>
            </a:rPr>
            <a:t>CQ </a:t>
          </a:r>
          <a:r>
            <a:rPr lang="en-US" sz="1200" i="1" dirty="0" smtClean="0">
              <a:hlinkClick xmlns:r="http://schemas.openxmlformats.org/officeDocument/2006/relationships" r:id="rId21"/>
            </a:rPr>
            <a:t>Weekly</a:t>
          </a:r>
          <a:r>
            <a:rPr lang="en-US" sz="1200" i="1" dirty="0" smtClean="0"/>
            <a:t> &amp; </a:t>
          </a:r>
          <a:r>
            <a:rPr lang="en-US" sz="1200" i="1" dirty="0" smtClean="0">
              <a:hlinkClick xmlns:r="http://schemas.openxmlformats.org/officeDocument/2006/relationships" r:id="rId22"/>
            </a:rPr>
            <a:t>CQ Researcher</a:t>
          </a:r>
          <a:endParaRPr lang="en-US" sz="1200" dirty="0"/>
        </a:p>
      </dgm:t>
    </dgm:pt>
    <dgm:pt modelId="{ACE9DB5B-C33D-444E-8120-C9B162E8E0FA}" type="parTrans" cxnId="{E81B479A-9123-4510-B0BA-6FF711F6B625}">
      <dgm:prSet/>
      <dgm:spPr/>
      <dgm:t>
        <a:bodyPr/>
        <a:lstStyle/>
        <a:p>
          <a:endParaRPr lang="en-US"/>
        </a:p>
      </dgm:t>
    </dgm:pt>
    <dgm:pt modelId="{0D2DE896-92B7-4DAC-BCF4-7F5E326E7451}" type="sibTrans" cxnId="{E81B479A-9123-4510-B0BA-6FF711F6B625}">
      <dgm:prSet/>
      <dgm:spPr/>
      <dgm:t>
        <a:bodyPr/>
        <a:lstStyle/>
        <a:p>
          <a:endParaRPr lang="en-US"/>
        </a:p>
      </dgm:t>
    </dgm:pt>
    <dgm:pt modelId="{F0205B41-C657-44FD-B901-5056C51EFBD6}">
      <dgm:prSet custT="1"/>
      <dgm:spPr/>
      <dgm:t>
        <a:bodyPr/>
        <a:lstStyle/>
        <a:p>
          <a:pPr marL="114300" indent="-114300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 err="1" smtClean="0">
              <a:hlinkClick xmlns:r="http://schemas.openxmlformats.org/officeDocument/2006/relationships" r:id="rId23"/>
            </a:rPr>
            <a:t>Envt</a:t>
          </a:r>
          <a:r>
            <a:rPr lang="en-US" sz="1200" dirty="0" smtClean="0">
              <a:hlinkClick xmlns:r="http://schemas.openxmlformats.org/officeDocument/2006/relationships" r:id="rId23"/>
            </a:rPr>
            <a:t>. Reporter</a:t>
          </a:r>
          <a:endParaRPr lang="en-US" sz="1200" dirty="0" smtClean="0"/>
        </a:p>
      </dgm:t>
    </dgm:pt>
    <dgm:pt modelId="{3F97FF84-88AF-46A6-AD2F-50A794297EE9}" type="parTrans" cxnId="{B1C5079E-F711-4C0B-BDB0-090C3534CCFA}">
      <dgm:prSet/>
      <dgm:spPr/>
      <dgm:t>
        <a:bodyPr/>
        <a:lstStyle/>
        <a:p>
          <a:endParaRPr lang="en-US"/>
        </a:p>
      </dgm:t>
    </dgm:pt>
    <dgm:pt modelId="{EB38632B-C843-461C-AA03-4DDC8ED753A5}" type="sibTrans" cxnId="{B1C5079E-F711-4C0B-BDB0-090C3534CCFA}">
      <dgm:prSet/>
      <dgm:spPr/>
      <dgm:t>
        <a:bodyPr/>
        <a:lstStyle/>
        <a:p>
          <a:endParaRPr lang="en-US"/>
        </a:p>
      </dgm:t>
    </dgm:pt>
    <dgm:pt modelId="{0F7F8F19-EC27-436E-B29B-20DCEF810B4D}" type="pres">
      <dgm:prSet presAssocID="{6E59FBD4-71AD-47FA-9E0E-88EA3F17B9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BB3DFA-E55E-4BEE-97B6-2E5199FA81F6}" type="pres">
      <dgm:prSet presAssocID="{F0DCBF52-9427-4B2F-A845-7E2573A10D3D}" presName="root" presStyleCnt="0"/>
      <dgm:spPr/>
    </dgm:pt>
    <dgm:pt modelId="{9939F992-E603-44E5-9148-24413A0B6816}" type="pres">
      <dgm:prSet presAssocID="{F0DCBF52-9427-4B2F-A845-7E2573A10D3D}" presName="rootComposite" presStyleCnt="0"/>
      <dgm:spPr/>
    </dgm:pt>
    <dgm:pt modelId="{443F8D5D-1F76-4020-874D-EB5C02CAA8F4}" type="pres">
      <dgm:prSet presAssocID="{F0DCBF52-9427-4B2F-A845-7E2573A10D3D}" presName="rootText" presStyleLbl="node1" presStyleIdx="0" presStyleCnt="4"/>
      <dgm:spPr/>
      <dgm:t>
        <a:bodyPr/>
        <a:lstStyle/>
        <a:p>
          <a:endParaRPr lang="en-US"/>
        </a:p>
      </dgm:t>
    </dgm:pt>
    <dgm:pt modelId="{0B366EC6-FC7F-46ED-A1DB-F9D5D71966C3}" type="pres">
      <dgm:prSet presAssocID="{F0DCBF52-9427-4B2F-A845-7E2573A10D3D}" presName="rootConnector" presStyleLbl="node1" presStyleIdx="0" presStyleCnt="4"/>
      <dgm:spPr/>
      <dgm:t>
        <a:bodyPr/>
        <a:lstStyle/>
        <a:p>
          <a:endParaRPr lang="en-US"/>
        </a:p>
      </dgm:t>
    </dgm:pt>
    <dgm:pt modelId="{B636C1C1-6743-4F08-86E9-D9FFA13CBE23}" type="pres">
      <dgm:prSet presAssocID="{F0DCBF52-9427-4B2F-A845-7E2573A10D3D}" presName="childShape" presStyleCnt="0"/>
      <dgm:spPr/>
    </dgm:pt>
    <dgm:pt modelId="{D55D09D3-30E8-DF49-99F2-8386D4AECE3C}" type="pres">
      <dgm:prSet presAssocID="{38639E70-DB41-A54E-BD3A-8A535003BC0E}" presName="Name13" presStyleLbl="parChTrans1D2" presStyleIdx="0" presStyleCnt="16"/>
      <dgm:spPr/>
      <dgm:t>
        <a:bodyPr/>
        <a:lstStyle/>
        <a:p>
          <a:endParaRPr lang="en-US"/>
        </a:p>
      </dgm:t>
    </dgm:pt>
    <dgm:pt modelId="{D10D520B-0219-8645-87FA-404C8CC03854}" type="pres">
      <dgm:prSet presAssocID="{AF6704E2-A199-EE41-A1FA-29DC869B5564}" presName="childText" presStyleLbl="bgAcc1" presStyleIdx="0" presStyleCnt="16" custScaleY="159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5CB0E-26E1-406B-B513-20239D3A8E35}" type="pres">
      <dgm:prSet presAssocID="{1F8AE56A-14CB-4F9F-9F38-F75C77EC5814}" presName="Name13" presStyleLbl="parChTrans1D2" presStyleIdx="1" presStyleCnt="16"/>
      <dgm:spPr/>
      <dgm:t>
        <a:bodyPr/>
        <a:lstStyle/>
        <a:p>
          <a:endParaRPr lang="en-US"/>
        </a:p>
      </dgm:t>
    </dgm:pt>
    <dgm:pt modelId="{53F9A7DB-067C-4B23-A5E3-172852099751}" type="pres">
      <dgm:prSet presAssocID="{BD607DAF-EAEC-4FA0-B20E-ADFA0E61C887}" presName="childText" presStyleLbl="bgAcc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7AF2E-BADE-9E49-B91C-DED4706C7250}" type="pres">
      <dgm:prSet presAssocID="{71D44CE6-7889-5A4A-8672-E9F829399D4F}" presName="Name13" presStyleLbl="parChTrans1D2" presStyleIdx="2" presStyleCnt="16"/>
      <dgm:spPr/>
      <dgm:t>
        <a:bodyPr/>
        <a:lstStyle/>
        <a:p>
          <a:endParaRPr lang="en-US"/>
        </a:p>
      </dgm:t>
    </dgm:pt>
    <dgm:pt modelId="{1807E809-BD59-CA40-AB89-6B5EB10C48A0}" type="pres">
      <dgm:prSet presAssocID="{26316EFB-3D6E-5A40-822F-92ACCDD48896}" presName="childText" presStyleLbl="bgAcc1" presStyleIdx="2" presStyleCnt="16" custScaleY="73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FD6AD-EB5E-40A4-8224-C40576204DFD}" type="pres">
      <dgm:prSet presAssocID="{ACE9DB5B-C33D-444E-8120-C9B162E8E0FA}" presName="Name13" presStyleLbl="parChTrans1D2" presStyleIdx="3" presStyleCnt="16"/>
      <dgm:spPr/>
      <dgm:t>
        <a:bodyPr/>
        <a:lstStyle/>
        <a:p>
          <a:endParaRPr lang="en-US"/>
        </a:p>
      </dgm:t>
    </dgm:pt>
    <dgm:pt modelId="{ABAAF699-D54A-4B92-A8F5-E67D8281F7A7}" type="pres">
      <dgm:prSet presAssocID="{36ABF735-D470-4303-86A2-0175D21F0F01}" presName="childText" presStyleLbl="bgAcc1" presStyleIdx="3" presStyleCnt="16" custScaleY="148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A15AE-EB69-CE4D-93ED-4953582597A5}" type="pres">
      <dgm:prSet presAssocID="{35361990-357C-C645-9422-91E7B580E792}" presName="root" presStyleCnt="0"/>
      <dgm:spPr/>
    </dgm:pt>
    <dgm:pt modelId="{C3129E33-7828-AE49-AE4B-011937A5DD0E}" type="pres">
      <dgm:prSet presAssocID="{35361990-357C-C645-9422-91E7B580E792}" presName="rootComposite" presStyleCnt="0"/>
      <dgm:spPr/>
    </dgm:pt>
    <dgm:pt modelId="{8F5C2728-7948-1A45-9CA2-05E2C7B59ECA}" type="pres">
      <dgm:prSet presAssocID="{35361990-357C-C645-9422-91E7B580E792}" presName="rootText" presStyleLbl="node1" presStyleIdx="1" presStyleCnt="4" custLinFactNeighborY="-9969"/>
      <dgm:spPr/>
      <dgm:t>
        <a:bodyPr/>
        <a:lstStyle/>
        <a:p>
          <a:endParaRPr lang="en-US"/>
        </a:p>
      </dgm:t>
    </dgm:pt>
    <dgm:pt modelId="{CFAE78CD-E552-BE4E-83AD-047788F7FDA3}" type="pres">
      <dgm:prSet presAssocID="{35361990-357C-C645-9422-91E7B580E792}" presName="rootConnector" presStyleLbl="node1" presStyleIdx="1" presStyleCnt="4"/>
      <dgm:spPr/>
      <dgm:t>
        <a:bodyPr/>
        <a:lstStyle/>
        <a:p>
          <a:endParaRPr lang="en-US"/>
        </a:p>
      </dgm:t>
    </dgm:pt>
    <dgm:pt modelId="{C67CBD20-843A-7640-92AE-BAE59B8C1DE5}" type="pres">
      <dgm:prSet presAssocID="{35361990-357C-C645-9422-91E7B580E792}" presName="childShape" presStyleCnt="0"/>
      <dgm:spPr/>
    </dgm:pt>
    <dgm:pt modelId="{B911B133-E162-4E02-88D1-0A8998BB7B2F}" type="pres">
      <dgm:prSet presAssocID="{1C18F957-E679-43BA-B62C-89609FEAA027}" presName="Name13" presStyleLbl="parChTrans1D2" presStyleIdx="4" presStyleCnt="16"/>
      <dgm:spPr/>
      <dgm:t>
        <a:bodyPr/>
        <a:lstStyle/>
        <a:p>
          <a:endParaRPr lang="en-US"/>
        </a:p>
      </dgm:t>
    </dgm:pt>
    <dgm:pt modelId="{C6AD7835-67CE-4232-9C58-9FEDE10C61AF}" type="pres">
      <dgm:prSet presAssocID="{644AA805-0FA0-4980-BDE0-BC6A9672809F}" presName="childText" presStyleLbl="bgAcc1" presStyleIdx="4" presStyleCnt="16" custScaleY="106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66E4A-6DF8-4605-B59A-379DDBD9E953}" type="pres">
      <dgm:prSet presAssocID="{20ED5DE8-56A4-46A6-AB28-F9D0BFE42475}" presName="Name13" presStyleLbl="parChTrans1D2" presStyleIdx="5" presStyleCnt="16"/>
      <dgm:spPr/>
      <dgm:t>
        <a:bodyPr/>
        <a:lstStyle/>
        <a:p>
          <a:endParaRPr lang="en-US"/>
        </a:p>
      </dgm:t>
    </dgm:pt>
    <dgm:pt modelId="{7A32FCF4-6B52-44F1-9BAF-B4E766BCDD74}" type="pres">
      <dgm:prSet presAssocID="{E3E30405-924E-4ADA-9A43-8C353ABEB215}" presName="childText" presStyleLbl="bgAcc1" presStyleIdx="5" presStyleCnt="16" custScaleY="104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60452-89CA-4FF6-A8A3-3005EE789837}" type="pres">
      <dgm:prSet presAssocID="{493FF29C-81F8-4216-94F5-2FCC1D5C8638}" presName="Name13" presStyleLbl="parChTrans1D2" presStyleIdx="6" presStyleCnt="16"/>
      <dgm:spPr/>
      <dgm:t>
        <a:bodyPr/>
        <a:lstStyle/>
        <a:p>
          <a:endParaRPr lang="en-US"/>
        </a:p>
      </dgm:t>
    </dgm:pt>
    <dgm:pt modelId="{F2585C66-78ED-4AB5-8CBC-C2C5A8D819B5}" type="pres">
      <dgm:prSet presAssocID="{3E4DC1F3-2839-4DC1-9857-DAE8BFAF3CB5}" presName="childText" presStyleLbl="bgAcc1" presStyleIdx="6" presStyleCnt="16" custScaleY="107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264DB-6F2A-4C29-9BD3-EDC71F93B102}" type="pres">
      <dgm:prSet presAssocID="{F0D59849-8789-4A58-B272-DFB601B2848B}" presName="Name13" presStyleLbl="parChTrans1D2" presStyleIdx="7" presStyleCnt="16"/>
      <dgm:spPr/>
      <dgm:t>
        <a:bodyPr/>
        <a:lstStyle/>
        <a:p>
          <a:endParaRPr lang="en-US"/>
        </a:p>
      </dgm:t>
    </dgm:pt>
    <dgm:pt modelId="{E17367A0-0231-46C1-BABB-A3FD44B1000A}" type="pres">
      <dgm:prSet presAssocID="{38B40D61-5D7A-4E48-8500-44F86FE98C60}" presName="childText" presStyleLbl="bgAcc1" presStyleIdx="7" presStyleCnt="16" custScaleY="104791" custLinFactNeighborX="5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0EB1F-B3B5-4D2D-9B5D-B40A6D881D74}" type="pres">
      <dgm:prSet presAssocID="{674F1318-6E18-47C7-810D-539D1F6B4BA3}" presName="root" presStyleCnt="0"/>
      <dgm:spPr/>
    </dgm:pt>
    <dgm:pt modelId="{FDA4DD37-79D5-4CCD-8C4E-527AE4017A30}" type="pres">
      <dgm:prSet presAssocID="{674F1318-6E18-47C7-810D-539D1F6B4BA3}" presName="rootComposite" presStyleCnt="0"/>
      <dgm:spPr/>
    </dgm:pt>
    <dgm:pt modelId="{4AF9B3A5-4CE2-488F-88C1-066423AA2E46}" type="pres">
      <dgm:prSet presAssocID="{674F1318-6E18-47C7-810D-539D1F6B4BA3}" presName="rootText" presStyleLbl="node1" presStyleIdx="2" presStyleCnt="4"/>
      <dgm:spPr/>
      <dgm:t>
        <a:bodyPr/>
        <a:lstStyle/>
        <a:p>
          <a:endParaRPr lang="en-US"/>
        </a:p>
      </dgm:t>
    </dgm:pt>
    <dgm:pt modelId="{64B53D6A-B994-4EA7-880F-F8769C1FD56A}" type="pres">
      <dgm:prSet presAssocID="{674F1318-6E18-47C7-810D-539D1F6B4BA3}" presName="rootConnector" presStyleLbl="node1" presStyleIdx="2" presStyleCnt="4"/>
      <dgm:spPr/>
      <dgm:t>
        <a:bodyPr/>
        <a:lstStyle/>
        <a:p>
          <a:endParaRPr lang="en-US"/>
        </a:p>
      </dgm:t>
    </dgm:pt>
    <dgm:pt modelId="{BAF883E0-E7FF-48B5-9E93-DFF86D9C04FD}" type="pres">
      <dgm:prSet presAssocID="{674F1318-6E18-47C7-810D-539D1F6B4BA3}" presName="childShape" presStyleCnt="0"/>
      <dgm:spPr/>
    </dgm:pt>
    <dgm:pt modelId="{64D673A3-4E09-4544-9CE1-A923D3923C62}" type="pres">
      <dgm:prSet presAssocID="{0728CBB9-53A4-0140-8F36-67698C2A39E6}" presName="Name13" presStyleLbl="parChTrans1D2" presStyleIdx="8" presStyleCnt="16"/>
      <dgm:spPr/>
      <dgm:t>
        <a:bodyPr/>
        <a:lstStyle/>
        <a:p>
          <a:endParaRPr lang="en-US"/>
        </a:p>
      </dgm:t>
    </dgm:pt>
    <dgm:pt modelId="{A985AFF9-46F3-AC4F-B2BB-4D1C1A06D259}" type="pres">
      <dgm:prSet presAssocID="{2576CE03-2C81-EB4B-BDB1-9791EB96974A}" presName="childText" presStyleLbl="bgAcc1" presStyleIdx="8" presStyleCnt="16" custScaleY="80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B5A6F-2A63-43CE-BD19-C4D9838A7085}" type="pres">
      <dgm:prSet presAssocID="{8447EEB4-218A-4DAB-95EB-DC5944DB5842}" presName="Name13" presStyleLbl="parChTrans1D2" presStyleIdx="9" presStyleCnt="16"/>
      <dgm:spPr/>
      <dgm:t>
        <a:bodyPr/>
        <a:lstStyle/>
        <a:p>
          <a:endParaRPr lang="en-US"/>
        </a:p>
      </dgm:t>
    </dgm:pt>
    <dgm:pt modelId="{1E2682F5-E1B7-469A-B09F-78F479266B04}" type="pres">
      <dgm:prSet presAssocID="{9EDAE6B4-2DE2-4B10-A6ED-AB4AF9A3851D}" presName="childText" presStyleLbl="bgAcc1" presStyleIdx="9" presStyleCnt="16" custScaleY="82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F8AF0-1733-7240-8F6C-FF94CE3770D9}" type="pres">
      <dgm:prSet presAssocID="{DCE94913-4A06-9E42-9D39-A3A00C6D655A}" presName="Name13" presStyleLbl="parChTrans1D2" presStyleIdx="10" presStyleCnt="16"/>
      <dgm:spPr/>
      <dgm:t>
        <a:bodyPr/>
        <a:lstStyle/>
        <a:p>
          <a:endParaRPr lang="en-US"/>
        </a:p>
      </dgm:t>
    </dgm:pt>
    <dgm:pt modelId="{AD62E174-0FDF-0146-A728-012C5A6AFC12}" type="pres">
      <dgm:prSet presAssocID="{5A9B6915-EA97-AE41-B25F-972F3BCBCE30}" presName="childText" presStyleLbl="bgAcc1" presStyleIdx="10" presStyleCnt="16" custScaleY="114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0E686-AA57-4733-9D23-018D23560EB2}" type="pres">
      <dgm:prSet presAssocID="{B97CF37B-9C8C-4F37-B82D-2B9DC632C470}" presName="Name13" presStyleLbl="parChTrans1D2" presStyleIdx="11" presStyleCnt="16"/>
      <dgm:spPr/>
      <dgm:t>
        <a:bodyPr/>
        <a:lstStyle/>
        <a:p>
          <a:endParaRPr lang="en-US"/>
        </a:p>
      </dgm:t>
    </dgm:pt>
    <dgm:pt modelId="{86655A59-FC97-42CF-8DA9-2EE116F76267}" type="pres">
      <dgm:prSet presAssocID="{449757DB-51A3-4969-B438-375EFDF6212A}" presName="childText" presStyleLbl="bgAcc1" presStyleIdx="11" presStyleCnt="16" custScaleY="77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19B1C-5F99-4E52-965B-509D3B7F1345}" type="pres">
      <dgm:prSet presAssocID="{F7952400-8011-43A3-8C4B-ED5B5E26BF3B}" presName="Name13" presStyleLbl="parChTrans1D2" presStyleIdx="12" presStyleCnt="16"/>
      <dgm:spPr/>
      <dgm:t>
        <a:bodyPr/>
        <a:lstStyle/>
        <a:p>
          <a:endParaRPr lang="en-US"/>
        </a:p>
      </dgm:t>
    </dgm:pt>
    <dgm:pt modelId="{0A43AC7D-D4A0-4337-B726-8338F70C9A40}" type="pres">
      <dgm:prSet presAssocID="{0CDBCF2E-8B38-47BF-A279-95559749A1E7}" presName="childText" presStyleLbl="bgAcc1" presStyleIdx="12" presStyleCnt="16" custScaleY="124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CC6CB-510C-174A-AE2C-EE8E1A680DB1}" type="pres">
      <dgm:prSet presAssocID="{D9B0C1A3-B334-BC49-8938-0B172E7BFA6A}" presName="root" presStyleCnt="0"/>
      <dgm:spPr/>
    </dgm:pt>
    <dgm:pt modelId="{1F2E1841-E757-F64E-85BF-FC2811949103}" type="pres">
      <dgm:prSet presAssocID="{D9B0C1A3-B334-BC49-8938-0B172E7BFA6A}" presName="rootComposite" presStyleCnt="0"/>
      <dgm:spPr/>
    </dgm:pt>
    <dgm:pt modelId="{23983EEB-5AC5-A949-B3D9-4765BFCE4042}" type="pres">
      <dgm:prSet presAssocID="{D9B0C1A3-B334-BC49-8938-0B172E7BFA6A}" presName="rootText" presStyleLbl="node1" presStyleIdx="3" presStyleCnt="4"/>
      <dgm:spPr/>
      <dgm:t>
        <a:bodyPr/>
        <a:lstStyle/>
        <a:p>
          <a:endParaRPr lang="en-US"/>
        </a:p>
      </dgm:t>
    </dgm:pt>
    <dgm:pt modelId="{32787473-E873-7141-931D-76E477D4188D}" type="pres">
      <dgm:prSet presAssocID="{D9B0C1A3-B334-BC49-8938-0B172E7BFA6A}" presName="rootConnector" presStyleLbl="node1" presStyleIdx="3" presStyleCnt="4"/>
      <dgm:spPr/>
      <dgm:t>
        <a:bodyPr/>
        <a:lstStyle/>
        <a:p>
          <a:endParaRPr lang="en-US"/>
        </a:p>
      </dgm:t>
    </dgm:pt>
    <dgm:pt modelId="{83DFF059-6E7D-0E4C-8B20-8A52ED0D0017}" type="pres">
      <dgm:prSet presAssocID="{D9B0C1A3-B334-BC49-8938-0B172E7BFA6A}" presName="childShape" presStyleCnt="0"/>
      <dgm:spPr/>
    </dgm:pt>
    <dgm:pt modelId="{20F5325E-F2D7-4178-B84E-AC0746D13B8C}" type="pres">
      <dgm:prSet presAssocID="{C7C35D7F-6620-49DB-AFD9-F6A3C14BE4B9}" presName="Name13" presStyleLbl="parChTrans1D2" presStyleIdx="13" presStyleCnt="16"/>
      <dgm:spPr/>
      <dgm:t>
        <a:bodyPr/>
        <a:lstStyle/>
        <a:p>
          <a:endParaRPr lang="en-US"/>
        </a:p>
      </dgm:t>
    </dgm:pt>
    <dgm:pt modelId="{2483913B-74A9-4A59-AEBE-9271D1AD1AB3}" type="pres">
      <dgm:prSet presAssocID="{A4F9749F-A68A-4461-8D30-1292E5CF1F9E}" presName="childText" presStyleLbl="bgAcc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03B46-2A90-4231-B586-30CA74C4C296}" type="pres">
      <dgm:prSet presAssocID="{0E97A2F3-2189-4A13-8377-849355377931}" presName="Name13" presStyleLbl="parChTrans1D2" presStyleIdx="14" presStyleCnt="16"/>
      <dgm:spPr/>
      <dgm:t>
        <a:bodyPr/>
        <a:lstStyle/>
        <a:p>
          <a:endParaRPr lang="en-US"/>
        </a:p>
      </dgm:t>
    </dgm:pt>
    <dgm:pt modelId="{D7FD6C6F-5581-4375-9A54-7A570B79F31C}" type="pres">
      <dgm:prSet presAssocID="{CC55D818-3AD9-4BB7-9625-2A73A855F07C}" presName="childText" presStyleLbl="bgAcc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D2779-F7E3-4AF0-ACAE-0E2AF9DE5F14}" type="pres">
      <dgm:prSet presAssocID="{94DD888C-4914-448F-A33B-B22A3FC2472A}" presName="Name13" presStyleLbl="parChTrans1D2" presStyleIdx="15" presStyleCnt="16"/>
      <dgm:spPr/>
      <dgm:t>
        <a:bodyPr/>
        <a:lstStyle/>
        <a:p>
          <a:endParaRPr lang="en-US"/>
        </a:p>
      </dgm:t>
    </dgm:pt>
    <dgm:pt modelId="{42679181-91DD-4CB4-9962-F664670CD692}" type="pres">
      <dgm:prSet presAssocID="{DE4A59AF-AC43-4777-9442-328AA5DCD79C}" presName="childText" presStyleLbl="bgAcc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D4934A-8531-48CF-9250-14260FA96F5D}" type="presOf" srcId="{ACE9DB5B-C33D-444E-8120-C9B162E8E0FA}" destId="{906FD6AD-EB5E-40A4-8224-C40576204DFD}" srcOrd="0" destOrd="0" presId="urn:microsoft.com/office/officeart/2005/8/layout/hierarchy3"/>
    <dgm:cxn modelId="{CC7BE79F-5642-4595-8EB8-5E0C3154CDC8}" srcId="{674F1318-6E18-47C7-810D-539D1F6B4BA3}" destId="{0CDBCF2E-8B38-47BF-A279-95559749A1E7}" srcOrd="4" destOrd="0" parTransId="{F7952400-8011-43A3-8C4B-ED5B5E26BF3B}" sibTransId="{7867E79B-34B3-43D1-B06D-767D77D8FBE3}"/>
    <dgm:cxn modelId="{BC285040-D82F-4011-8934-D1BEB6B6CD2A}" type="presOf" srcId="{1C18F957-E679-43BA-B62C-89609FEAA027}" destId="{B911B133-E162-4E02-88D1-0A8998BB7B2F}" srcOrd="0" destOrd="0" presId="urn:microsoft.com/office/officeart/2005/8/layout/hierarchy3"/>
    <dgm:cxn modelId="{E384920D-EA7E-2F46-A14A-50196A2572EC}" srcId="{36ABF735-D470-4303-86A2-0175D21F0F01}" destId="{C4ADD328-0EC2-F442-BAD3-73ECED328B49}" srcOrd="1" destOrd="0" parTransId="{5972AC12-BED7-1046-8F86-A8309F761BC0}" sibTransId="{BC80DB99-A630-9B4A-8E23-12691E2B6FA3}"/>
    <dgm:cxn modelId="{CF800CAF-286F-574D-BDB9-2D4E535B1F07}" srcId="{AF6704E2-A199-EE41-A1FA-29DC869B5564}" destId="{2B43705C-A24C-284A-B115-7284E21D1819}" srcOrd="0" destOrd="0" parTransId="{AFD9BB71-D5B7-8047-BDA6-FFD915057D06}" sibTransId="{D3D54DC6-9655-0743-ABD1-C36B22AEC710}"/>
    <dgm:cxn modelId="{E5AD58AE-3C4B-491A-B40D-9F82B409F034}" type="presOf" srcId="{2F1638E2-F86C-4C50-95F8-CDC036EC4BC4}" destId="{0A43AC7D-D4A0-4337-B726-8338F70C9A40}" srcOrd="0" destOrd="1" presId="urn:microsoft.com/office/officeart/2005/8/layout/hierarchy3"/>
    <dgm:cxn modelId="{AF3EB5A1-0326-EF47-9F41-1D997A053FF7}" srcId="{F0DCBF52-9427-4B2F-A845-7E2573A10D3D}" destId="{26316EFB-3D6E-5A40-822F-92ACCDD48896}" srcOrd="2" destOrd="0" parTransId="{71D44CE6-7889-5A4A-8672-E9F829399D4F}" sibTransId="{A4B9FF81-94B5-4E4E-932F-B7160ED17FC2}"/>
    <dgm:cxn modelId="{D79FFDAC-688B-4CEB-831F-B6AB346F0898}" type="presOf" srcId="{674F1318-6E18-47C7-810D-539D1F6B4BA3}" destId="{4AF9B3A5-4CE2-488F-88C1-066423AA2E46}" srcOrd="0" destOrd="0" presId="urn:microsoft.com/office/officeart/2005/8/layout/hierarchy3"/>
    <dgm:cxn modelId="{1FEF54E1-1B79-4FA3-A980-26204CCA856A}" type="presOf" srcId="{26316EFB-3D6E-5A40-822F-92ACCDD48896}" destId="{1807E809-BD59-CA40-AB89-6B5EB10C48A0}" srcOrd="0" destOrd="0" presId="urn:microsoft.com/office/officeart/2005/8/layout/hierarchy3"/>
    <dgm:cxn modelId="{ADFF6F9E-0CC7-F145-A54B-1C4ED7093EAE}" srcId="{674F1318-6E18-47C7-810D-539D1F6B4BA3}" destId="{2576CE03-2C81-EB4B-BDB1-9791EB96974A}" srcOrd="0" destOrd="0" parTransId="{0728CBB9-53A4-0140-8F36-67698C2A39E6}" sibTransId="{592ABE44-3E8F-E643-8929-41046D9FA4EA}"/>
    <dgm:cxn modelId="{A5274C3C-CAF9-433D-96B1-51EDA5B7C5F9}" type="presOf" srcId="{20ED5DE8-56A4-46A6-AB28-F9D0BFE42475}" destId="{99266E4A-6DF8-4605-B59A-379DDBD9E953}" srcOrd="0" destOrd="0" presId="urn:microsoft.com/office/officeart/2005/8/layout/hierarchy3"/>
    <dgm:cxn modelId="{BB0CCCAE-B6C5-4EF4-BE98-51712A4239A1}" type="presOf" srcId="{AF6704E2-A199-EE41-A1FA-29DC869B5564}" destId="{D10D520B-0219-8645-87FA-404C8CC03854}" srcOrd="0" destOrd="0" presId="urn:microsoft.com/office/officeart/2005/8/layout/hierarchy3"/>
    <dgm:cxn modelId="{20BBF87D-8177-411A-A4B5-2211F27CF289}" type="presOf" srcId="{9EDAE6B4-2DE2-4B10-A6ED-AB4AF9A3851D}" destId="{1E2682F5-E1B7-469A-B09F-78F479266B04}" srcOrd="0" destOrd="0" presId="urn:microsoft.com/office/officeart/2005/8/layout/hierarchy3"/>
    <dgm:cxn modelId="{D080A683-D55B-4255-80DC-6652B0B8F246}" srcId="{35361990-357C-C645-9422-91E7B580E792}" destId="{E3E30405-924E-4ADA-9A43-8C353ABEB215}" srcOrd="1" destOrd="0" parTransId="{20ED5DE8-56A4-46A6-AB28-F9D0BFE42475}" sibTransId="{29B58E78-968A-45FF-ABE7-EB4F3FFF7C4A}"/>
    <dgm:cxn modelId="{EBC0685C-2833-47ED-B36D-8CA352011F34}" type="presOf" srcId="{38639E70-DB41-A54E-BD3A-8A535003BC0E}" destId="{D55D09D3-30E8-DF49-99F2-8386D4AECE3C}" srcOrd="0" destOrd="0" presId="urn:microsoft.com/office/officeart/2005/8/layout/hierarchy3"/>
    <dgm:cxn modelId="{DB6175A3-3D58-4BB8-A124-0C07731D97E3}" type="presOf" srcId="{CC55D818-3AD9-4BB7-9625-2A73A855F07C}" destId="{D7FD6C6F-5581-4375-9A54-7A570B79F31C}" srcOrd="0" destOrd="0" presId="urn:microsoft.com/office/officeart/2005/8/layout/hierarchy3"/>
    <dgm:cxn modelId="{84E18071-737F-4835-82E8-724898F4AEDD}" srcId="{35361990-357C-C645-9422-91E7B580E792}" destId="{3E4DC1F3-2839-4DC1-9857-DAE8BFAF3CB5}" srcOrd="2" destOrd="0" parTransId="{493FF29C-81F8-4216-94F5-2FCC1D5C8638}" sibTransId="{DEF19658-5E36-498C-A913-4E31EFDB303A}"/>
    <dgm:cxn modelId="{CDC19B86-C578-4282-A4CC-8B6159016F2A}" type="presOf" srcId="{644AA805-0FA0-4980-BDE0-BC6A9672809F}" destId="{C6AD7835-67CE-4232-9C58-9FEDE10C61AF}" srcOrd="0" destOrd="0" presId="urn:microsoft.com/office/officeart/2005/8/layout/hierarchy3"/>
    <dgm:cxn modelId="{847124B9-745A-463A-BA57-BCEB00DC920E}" type="presOf" srcId="{0E97A2F3-2189-4A13-8377-849355377931}" destId="{CF803B46-2A90-4231-B586-30CA74C4C296}" srcOrd="0" destOrd="0" presId="urn:microsoft.com/office/officeart/2005/8/layout/hierarchy3"/>
    <dgm:cxn modelId="{2C4EAF3F-F05E-43CD-B12F-F8F1D12D33FC}" type="presOf" srcId="{5A9B6915-EA97-AE41-B25F-972F3BCBCE30}" destId="{AD62E174-0FDF-0146-A728-012C5A6AFC12}" srcOrd="0" destOrd="0" presId="urn:microsoft.com/office/officeart/2005/8/layout/hierarchy3"/>
    <dgm:cxn modelId="{7700289A-5C80-4B10-92FA-8B35B874E14B}" type="presOf" srcId="{DCE94913-4A06-9E42-9D39-A3A00C6D655A}" destId="{D77F8AF0-1733-7240-8F6C-FF94CE3770D9}" srcOrd="0" destOrd="0" presId="urn:microsoft.com/office/officeart/2005/8/layout/hierarchy3"/>
    <dgm:cxn modelId="{CEFD8F0D-3692-4A84-973B-01EC2373958B}" srcId="{D9B0C1A3-B334-BC49-8938-0B172E7BFA6A}" destId="{A4F9749F-A68A-4461-8D30-1292E5CF1F9E}" srcOrd="0" destOrd="0" parTransId="{C7C35D7F-6620-49DB-AFD9-F6A3C14BE4B9}" sibTransId="{1376ECFB-5157-4F50-825C-E963E28C1E4C}"/>
    <dgm:cxn modelId="{18EA92CF-00DF-4DA1-A1CF-02511400E4F4}" type="presOf" srcId="{493FF29C-81F8-4216-94F5-2FCC1D5C8638}" destId="{EAD60452-89CA-4FF6-A8A3-3005EE789837}" srcOrd="0" destOrd="0" presId="urn:microsoft.com/office/officeart/2005/8/layout/hierarchy3"/>
    <dgm:cxn modelId="{B4D3B375-0A21-46BC-A7AA-C6FFD4B582E4}" type="presOf" srcId="{1F8AE56A-14CB-4F9F-9F38-F75C77EC5814}" destId="{16D5CB0E-26E1-406B-B513-20239D3A8E35}" srcOrd="0" destOrd="0" presId="urn:microsoft.com/office/officeart/2005/8/layout/hierarchy3"/>
    <dgm:cxn modelId="{CEB82314-BB63-40E6-8FC6-0A4B3F2ED7BB}" type="presOf" srcId="{74E6F27A-C899-4F3C-9992-0053AE101A00}" destId="{D10D520B-0219-8645-87FA-404C8CC03854}" srcOrd="0" destOrd="3" presId="urn:microsoft.com/office/officeart/2005/8/layout/hierarchy3"/>
    <dgm:cxn modelId="{E81B479A-9123-4510-B0BA-6FF711F6B625}" srcId="{F0DCBF52-9427-4B2F-A845-7E2573A10D3D}" destId="{36ABF735-D470-4303-86A2-0175D21F0F01}" srcOrd="3" destOrd="0" parTransId="{ACE9DB5B-C33D-444E-8120-C9B162E8E0FA}" sibTransId="{0D2DE896-92B7-4DAC-BCF4-7F5E326E7451}"/>
    <dgm:cxn modelId="{E7D4A396-EBE3-43FB-8C48-F4425DEE9CC6}" srcId="{D9B0C1A3-B334-BC49-8938-0B172E7BFA6A}" destId="{DE4A59AF-AC43-4777-9442-328AA5DCD79C}" srcOrd="2" destOrd="0" parTransId="{94DD888C-4914-448F-A33B-B22A3FC2472A}" sibTransId="{8EAA7B69-A126-4784-B11A-13E858BD84ED}"/>
    <dgm:cxn modelId="{E92511A3-1B88-4E2E-B576-BDC2967A9C91}" type="presOf" srcId="{0CDBCF2E-8B38-47BF-A279-95559749A1E7}" destId="{0A43AC7D-D4A0-4337-B726-8338F70C9A40}" srcOrd="0" destOrd="0" presId="urn:microsoft.com/office/officeart/2005/8/layout/hierarchy3"/>
    <dgm:cxn modelId="{92352043-FDD3-4E9D-A6ED-0E6D2ED88127}" type="presOf" srcId="{D9B0C1A3-B334-BC49-8938-0B172E7BFA6A}" destId="{23983EEB-5AC5-A949-B3D9-4765BFCE4042}" srcOrd="0" destOrd="0" presId="urn:microsoft.com/office/officeart/2005/8/layout/hierarchy3"/>
    <dgm:cxn modelId="{F95988D7-CA76-4FD5-9396-357DD16070BF}" srcId="{0CDBCF2E-8B38-47BF-A279-95559749A1E7}" destId="{00AED75C-9BF9-4860-861D-B0D0C2F50473}" srcOrd="1" destOrd="0" parTransId="{7A160800-D3D3-4977-8E5B-F9DA9C1504E8}" sibTransId="{0029B085-8356-4AB5-A2FC-4657D35AAC27}"/>
    <dgm:cxn modelId="{BBFE657D-4B5C-4CF1-AF41-1EA514980892}" type="presOf" srcId="{F0DCBF52-9427-4B2F-A845-7E2573A10D3D}" destId="{0B366EC6-FC7F-46ED-A1DB-F9D5D71966C3}" srcOrd="1" destOrd="0" presId="urn:microsoft.com/office/officeart/2005/8/layout/hierarchy3"/>
    <dgm:cxn modelId="{3550989C-6BF2-4AF3-A4D8-F08CDF575A41}" type="presOf" srcId="{C7C35D7F-6620-49DB-AFD9-F6A3C14BE4B9}" destId="{20F5325E-F2D7-4178-B84E-AC0746D13B8C}" srcOrd="0" destOrd="0" presId="urn:microsoft.com/office/officeart/2005/8/layout/hierarchy3"/>
    <dgm:cxn modelId="{BC5001C3-D59E-814C-8199-D18380F12F43}" srcId="{674F1318-6E18-47C7-810D-539D1F6B4BA3}" destId="{5A9B6915-EA97-AE41-B25F-972F3BCBCE30}" srcOrd="2" destOrd="0" parTransId="{DCE94913-4A06-9E42-9D39-A3A00C6D655A}" sibTransId="{0ABF046B-604C-A949-83E4-A564DCABDCD3}"/>
    <dgm:cxn modelId="{357418EF-10E7-423A-8CD9-33B279983510}" srcId="{35361990-357C-C645-9422-91E7B580E792}" destId="{38B40D61-5D7A-4E48-8500-44F86FE98C60}" srcOrd="3" destOrd="0" parTransId="{F0D59849-8789-4A58-B272-DFB601B2848B}" sibTransId="{B2F0C24B-B710-48C4-9CED-F5D5F36E1BE4}"/>
    <dgm:cxn modelId="{1901FC4D-204F-4651-8086-216A2FA63A15}" type="presOf" srcId="{2576CE03-2C81-EB4B-BDB1-9791EB96974A}" destId="{A985AFF9-46F3-AC4F-B2BB-4D1C1A06D259}" srcOrd="0" destOrd="0" presId="urn:microsoft.com/office/officeart/2005/8/layout/hierarchy3"/>
    <dgm:cxn modelId="{B2BE441A-E657-4E2B-88D5-03CDCF880F59}" type="presOf" srcId="{36ABF735-D470-4303-86A2-0175D21F0F01}" destId="{ABAAF699-D54A-4B92-A8F5-E67D8281F7A7}" srcOrd="0" destOrd="0" presId="urn:microsoft.com/office/officeart/2005/8/layout/hierarchy3"/>
    <dgm:cxn modelId="{94DFD855-3BA6-4C10-BB41-39685A0CA8CC}" srcId="{D9B0C1A3-B334-BC49-8938-0B172E7BFA6A}" destId="{CC55D818-3AD9-4BB7-9625-2A73A855F07C}" srcOrd="1" destOrd="0" parTransId="{0E97A2F3-2189-4A13-8377-849355377931}" sibTransId="{65EBD65E-0861-453F-8BA0-2723C852DD29}"/>
    <dgm:cxn modelId="{29CA8668-E3B7-42C7-BC39-8D087B30B892}" type="presOf" srcId="{35361990-357C-C645-9422-91E7B580E792}" destId="{CFAE78CD-E552-BE4E-83AD-047788F7FDA3}" srcOrd="1" destOrd="0" presId="urn:microsoft.com/office/officeart/2005/8/layout/hierarchy3"/>
    <dgm:cxn modelId="{3086C7FC-C5D0-45ED-8635-E6B4949C5DB8}" type="presOf" srcId="{8447EEB4-218A-4DAB-95EB-DC5944DB5842}" destId="{EB0B5A6F-2A63-43CE-BD19-C4D9838A7085}" srcOrd="0" destOrd="0" presId="urn:microsoft.com/office/officeart/2005/8/layout/hierarchy3"/>
    <dgm:cxn modelId="{FC9600AC-AF3C-4E4D-91CE-CDE5C9360298}" srcId="{36ABF735-D470-4303-86A2-0175D21F0F01}" destId="{ECE5B40E-8F26-7446-95C3-7507B66C6A37}" srcOrd="0" destOrd="0" parTransId="{48A1C14B-4703-6B44-8C8F-15A3EF900FC5}" sibTransId="{3F9B99B6-05E3-EF4C-AF23-765D67326986}"/>
    <dgm:cxn modelId="{30CD05F8-9A07-4526-AC34-65E403A313D4}" type="presOf" srcId="{71D44CE6-7889-5A4A-8672-E9F829399D4F}" destId="{1557AF2E-BADE-9E49-B91C-DED4706C7250}" srcOrd="0" destOrd="0" presId="urn:microsoft.com/office/officeart/2005/8/layout/hierarchy3"/>
    <dgm:cxn modelId="{DD3FD8B8-8663-D840-A70A-93A710F6A835}" srcId="{F0DCBF52-9427-4B2F-A845-7E2573A10D3D}" destId="{AF6704E2-A199-EE41-A1FA-29DC869B5564}" srcOrd="0" destOrd="0" parTransId="{38639E70-DB41-A54E-BD3A-8A535003BC0E}" sibTransId="{41229CF2-0209-F14D-A2F9-395216FAB9A5}"/>
    <dgm:cxn modelId="{F54B2DF0-EBCB-465D-8729-C783C51F9C65}" type="presOf" srcId="{674F1318-6E18-47C7-810D-539D1F6B4BA3}" destId="{64B53D6A-B994-4EA7-880F-F8769C1FD56A}" srcOrd="1" destOrd="0" presId="urn:microsoft.com/office/officeart/2005/8/layout/hierarchy3"/>
    <dgm:cxn modelId="{A3911B23-B408-46B1-8ED6-33890D09A387}" type="presOf" srcId="{BD607DAF-EAEC-4FA0-B20E-ADFA0E61C887}" destId="{53F9A7DB-067C-4B23-A5E3-172852099751}" srcOrd="0" destOrd="0" presId="urn:microsoft.com/office/officeart/2005/8/layout/hierarchy3"/>
    <dgm:cxn modelId="{BD1565BF-07D0-B646-B7F9-80D9D5F59DFC}" srcId="{6E59FBD4-71AD-47FA-9E0E-88EA3F17B93E}" destId="{35361990-357C-C645-9422-91E7B580E792}" srcOrd="1" destOrd="0" parTransId="{ED61DACC-F39D-C54C-A9CE-13E79D68FDB5}" sibTransId="{255BB4E6-B35A-1842-B8FF-6D77EBBB9DBA}"/>
    <dgm:cxn modelId="{A4C8F099-A999-4471-8F54-500CDF1A60AF}" srcId="{6E59FBD4-71AD-47FA-9E0E-88EA3F17B93E}" destId="{674F1318-6E18-47C7-810D-539D1F6B4BA3}" srcOrd="2" destOrd="0" parTransId="{A08E76BA-97BB-4AB5-A59E-CF80D6EE280D}" sibTransId="{D5D55658-0101-44D6-BE5F-E95F89365453}"/>
    <dgm:cxn modelId="{9395E046-5285-4121-92BA-04A6C9DDC4C1}" type="presOf" srcId="{B97CF37B-9C8C-4F37-B82D-2B9DC632C470}" destId="{3B70E686-AA57-4733-9D23-018D23560EB2}" srcOrd="0" destOrd="0" presId="urn:microsoft.com/office/officeart/2005/8/layout/hierarchy3"/>
    <dgm:cxn modelId="{DE26466D-7659-4787-BDE0-A04896B60BC0}" srcId="{35361990-357C-C645-9422-91E7B580E792}" destId="{644AA805-0FA0-4980-BDE0-BC6A9672809F}" srcOrd="0" destOrd="0" parTransId="{1C18F957-E679-43BA-B62C-89609FEAA027}" sibTransId="{5AC4F5E3-36F4-43C2-AD00-9478B1EFE065}"/>
    <dgm:cxn modelId="{D55E1C6B-0099-46A9-BF33-B736188A92FD}" type="presOf" srcId="{94DD888C-4914-448F-A33B-B22A3FC2472A}" destId="{F79D2779-F7E3-4AF0-ACAE-0E2AF9DE5F14}" srcOrd="0" destOrd="0" presId="urn:microsoft.com/office/officeart/2005/8/layout/hierarchy3"/>
    <dgm:cxn modelId="{B1C5079E-F711-4C0B-BDB0-090C3534CCFA}" srcId="{AF6704E2-A199-EE41-A1FA-29DC869B5564}" destId="{F0205B41-C657-44FD-B901-5056C51EFBD6}" srcOrd="1" destOrd="0" parTransId="{3F97FF84-88AF-46A6-AD2F-50A794297EE9}" sibTransId="{EB38632B-C843-461C-AA03-4DDC8ED753A5}"/>
    <dgm:cxn modelId="{0D39DC84-53F2-4871-8C80-F27FE4752CC2}" type="presOf" srcId="{D9B0C1A3-B334-BC49-8938-0B172E7BFA6A}" destId="{32787473-E873-7141-931D-76E477D4188D}" srcOrd="1" destOrd="0" presId="urn:microsoft.com/office/officeart/2005/8/layout/hierarchy3"/>
    <dgm:cxn modelId="{59A1836A-8334-417A-83E5-1B68388C088F}" type="presOf" srcId="{F0205B41-C657-44FD-B901-5056C51EFBD6}" destId="{D10D520B-0219-8645-87FA-404C8CC03854}" srcOrd="0" destOrd="2" presId="urn:microsoft.com/office/officeart/2005/8/layout/hierarchy3"/>
    <dgm:cxn modelId="{804E0D5E-0336-4761-8762-77E0B26DB91B}" type="presOf" srcId="{DE4A59AF-AC43-4777-9442-328AA5DCD79C}" destId="{42679181-91DD-4CB4-9962-F664670CD692}" srcOrd="0" destOrd="0" presId="urn:microsoft.com/office/officeart/2005/8/layout/hierarchy3"/>
    <dgm:cxn modelId="{4537B5AF-C5DD-4F6F-ACCB-018090A6D127}" type="presOf" srcId="{2B43705C-A24C-284A-B115-7284E21D1819}" destId="{D10D520B-0219-8645-87FA-404C8CC03854}" srcOrd="0" destOrd="1" presId="urn:microsoft.com/office/officeart/2005/8/layout/hierarchy3"/>
    <dgm:cxn modelId="{3CE8ED3C-75AA-46BC-BC1B-C473A82859F9}" type="presOf" srcId="{F7952400-8011-43A3-8C4B-ED5B5E26BF3B}" destId="{9BF19B1C-5F99-4E52-965B-509D3B7F1345}" srcOrd="0" destOrd="0" presId="urn:microsoft.com/office/officeart/2005/8/layout/hierarchy3"/>
    <dgm:cxn modelId="{241B6180-BA83-44F4-9E1A-CEABE53194CC}" srcId="{674F1318-6E18-47C7-810D-539D1F6B4BA3}" destId="{449757DB-51A3-4969-B438-375EFDF6212A}" srcOrd="3" destOrd="0" parTransId="{B97CF37B-9C8C-4F37-B82D-2B9DC632C470}" sibTransId="{7FD27708-9A76-46E3-A4D8-CC60E51F051E}"/>
    <dgm:cxn modelId="{CA234663-69B2-433E-9F20-1F50F27C7696}" type="presOf" srcId="{3E4DC1F3-2839-4DC1-9857-DAE8BFAF3CB5}" destId="{F2585C66-78ED-4AB5-8CBC-C2C5A8D819B5}" srcOrd="0" destOrd="0" presId="urn:microsoft.com/office/officeart/2005/8/layout/hierarchy3"/>
    <dgm:cxn modelId="{3B8C0F3C-0732-4650-AE5B-49BE47604D8E}" srcId="{674F1318-6E18-47C7-810D-539D1F6B4BA3}" destId="{9EDAE6B4-2DE2-4B10-A6ED-AB4AF9A3851D}" srcOrd="1" destOrd="0" parTransId="{8447EEB4-218A-4DAB-95EB-DC5944DB5842}" sibTransId="{7A32CEFB-9C88-46AF-868D-00E7048C4102}"/>
    <dgm:cxn modelId="{7C13503E-5816-4111-BC05-6257DCA4511E}" srcId="{F0DCBF52-9427-4B2F-A845-7E2573A10D3D}" destId="{BD607DAF-EAEC-4FA0-B20E-ADFA0E61C887}" srcOrd="1" destOrd="0" parTransId="{1F8AE56A-14CB-4F9F-9F38-F75C77EC5814}" sibTransId="{38B8780D-9319-42E2-85CF-CA73E4309A6C}"/>
    <dgm:cxn modelId="{15CFA180-F999-4333-9C26-106CEB754F09}" type="presOf" srcId="{A4F9749F-A68A-4461-8D30-1292E5CF1F9E}" destId="{2483913B-74A9-4A59-AEBE-9271D1AD1AB3}" srcOrd="0" destOrd="0" presId="urn:microsoft.com/office/officeart/2005/8/layout/hierarchy3"/>
    <dgm:cxn modelId="{189242E9-C34D-4A89-BBF4-691D2CFF5EA3}" type="presOf" srcId="{ECE5B40E-8F26-7446-95C3-7507B66C6A37}" destId="{ABAAF699-D54A-4B92-A8F5-E67D8281F7A7}" srcOrd="0" destOrd="1" presId="urn:microsoft.com/office/officeart/2005/8/layout/hierarchy3"/>
    <dgm:cxn modelId="{67CA4455-413D-764C-91F0-31F67F4C16C4}" srcId="{6E59FBD4-71AD-47FA-9E0E-88EA3F17B93E}" destId="{D9B0C1A3-B334-BC49-8938-0B172E7BFA6A}" srcOrd="3" destOrd="0" parTransId="{D5D80FF6-033B-8B45-8614-0FABDC9565FE}" sibTransId="{8571E155-FB51-4B44-98BA-59D1B8AE9611}"/>
    <dgm:cxn modelId="{486C7745-0A67-4FE0-B800-C2B4EB87B7B0}" type="presOf" srcId="{E3E30405-924E-4ADA-9A43-8C353ABEB215}" destId="{7A32FCF4-6B52-44F1-9BAF-B4E766BCDD74}" srcOrd="0" destOrd="0" presId="urn:microsoft.com/office/officeart/2005/8/layout/hierarchy3"/>
    <dgm:cxn modelId="{480C4B36-C209-4A34-81E8-E6E9519E3E76}" srcId="{0CDBCF2E-8B38-47BF-A279-95559749A1E7}" destId="{2F1638E2-F86C-4C50-95F8-CDC036EC4BC4}" srcOrd="0" destOrd="0" parTransId="{4E04EA88-8D7B-460A-92F2-54DB2137E02D}" sibTransId="{C02C3BB6-DB8E-478D-9E62-D3F9F67869A5}"/>
    <dgm:cxn modelId="{BFF5A359-A28E-46AB-9ED3-CC51488DE06A}" type="presOf" srcId="{C4ADD328-0EC2-F442-BAD3-73ECED328B49}" destId="{ABAAF699-D54A-4B92-A8F5-E67D8281F7A7}" srcOrd="0" destOrd="2" presId="urn:microsoft.com/office/officeart/2005/8/layout/hierarchy3"/>
    <dgm:cxn modelId="{0EF6A539-0389-4CA5-965A-F43DC892C06C}" type="presOf" srcId="{449757DB-51A3-4969-B438-375EFDF6212A}" destId="{86655A59-FC97-42CF-8DA9-2EE116F76267}" srcOrd="0" destOrd="0" presId="urn:microsoft.com/office/officeart/2005/8/layout/hierarchy3"/>
    <dgm:cxn modelId="{8C3C90BB-BACA-43C3-9528-2CB55DD2262E}" type="presOf" srcId="{38B40D61-5D7A-4E48-8500-44F86FE98C60}" destId="{E17367A0-0231-46C1-BABB-A3FD44B1000A}" srcOrd="0" destOrd="0" presId="urn:microsoft.com/office/officeart/2005/8/layout/hierarchy3"/>
    <dgm:cxn modelId="{3C158B4C-1D9C-4E74-A3B3-10C1F5D248E6}" type="presOf" srcId="{6E59FBD4-71AD-47FA-9E0E-88EA3F17B93E}" destId="{0F7F8F19-EC27-436E-B29B-20DCEF810B4D}" srcOrd="0" destOrd="0" presId="urn:microsoft.com/office/officeart/2005/8/layout/hierarchy3"/>
    <dgm:cxn modelId="{236B316C-084E-427B-AB2D-D962ECFCA66B}" type="presOf" srcId="{F0DCBF52-9427-4B2F-A845-7E2573A10D3D}" destId="{443F8D5D-1F76-4020-874D-EB5C02CAA8F4}" srcOrd="0" destOrd="0" presId="urn:microsoft.com/office/officeart/2005/8/layout/hierarchy3"/>
    <dgm:cxn modelId="{F36B1880-3F90-4B7F-85EF-1B67B6D3070F}" type="presOf" srcId="{F0D59849-8789-4A58-B272-DFB601B2848B}" destId="{58E264DB-6F2A-4C29-9BD3-EDC71F93B102}" srcOrd="0" destOrd="0" presId="urn:microsoft.com/office/officeart/2005/8/layout/hierarchy3"/>
    <dgm:cxn modelId="{5D383C10-D4C6-4EA2-9302-B3B5CD019BBC}" srcId="{AF6704E2-A199-EE41-A1FA-29DC869B5564}" destId="{74E6F27A-C899-4F3C-9992-0053AE101A00}" srcOrd="2" destOrd="0" parTransId="{B2C2E24D-D727-4262-9109-D08A718A7527}" sibTransId="{262D090B-F7A2-4FDC-BF30-8EC06A2A0E60}"/>
    <dgm:cxn modelId="{D59C52F1-E3AB-4FC2-852F-DAE8A027CDB9}" type="presOf" srcId="{00AED75C-9BF9-4860-861D-B0D0C2F50473}" destId="{0A43AC7D-D4A0-4337-B726-8338F70C9A40}" srcOrd="0" destOrd="2" presId="urn:microsoft.com/office/officeart/2005/8/layout/hierarchy3"/>
    <dgm:cxn modelId="{012EF425-69D2-44A0-9BEA-A6F0A96A8C6A}" type="presOf" srcId="{35361990-357C-C645-9422-91E7B580E792}" destId="{8F5C2728-7948-1A45-9CA2-05E2C7B59ECA}" srcOrd="0" destOrd="0" presId="urn:microsoft.com/office/officeart/2005/8/layout/hierarchy3"/>
    <dgm:cxn modelId="{5B264ADA-6AB2-44FD-84DE-517060190A12}" srcId="{6E59FBD4-71AD-47FA-9E0E-88EA3F17B93E}" destId="{F0DCBF52-9427-4B2F-A845-7E2573A10D3D}" srcOrd="0" destOrd="0" parTransId="{E5CACA29-A11E-454B-BBC6-EFEE8B61749A}" sibTransId="{FFC6FF45-334C-4172-907F-8C3ADE25F830}"/>
    <dgm:cxn modelId="{7059D624-70CB-4F59-9FFE-6B35B75A49A6}" type="presOf" srcId="{0728CBB9-53A4-0140-8F36-67698C2A39E6}" destId="{64D673A3-4E09-4544-9CE1-A923D3923C62}" srcOrd="0" destOrd="0" presId="urn:microsoft.com/office/officeart/2005/8/layout/hierarchy3"/>
    <dgm:cxn modelId="{1E89CB89-446B-4FF4-BEAF-39869E43FE62}" type="presParOf" srcId="{0F7F8F19-EC27-436E-B29B-20DCEF810B4D}" destId="{6CBB3DFA-E55E-4BEE-97B6-2E5199FA81F6}" srcOrd="0" destOrd="0" presId="urn:microsoft.com/office/officeart/2005/8/layout/hierarchy3"/>
    <dgm:cxn modelId="{1CF11BB0-406E-4310-9312-B7BA3872961E}" type="presParOf" srcId="{6CBB3DFA-E55E-4BEE-97B6-2E5199FA81F6}" destId="{9939F992-E603-44E5-9148-24413A0B6816}" srcOrd="0" destOrd="0" presId="urn:microsoft.com/office/officeart/2005/8/layout/hierarchy3"/>
    <dgm:cxn modelId="{F9F50E3F-C4CB-49D8-859E-4921850432DC}" type="presParOf" srcId="{9939F992-E603-44E5-9148-24413A0B6816}" destId="{443F8D5D-1F76-4020-874D-EB5C02CAA8F4}" srcOrd="0" destOrd="0" presId="urn:microsoft.com/office/officeart/2005/8/layout/hierarchy3"/>
    <dgm:cxn modelId="{82EE84EA-8F9C-4C33-B08E-15A3C18BD208}" type="presParOf" srcId="{9939F992-E603-44E5-9148-24413A0B6816}" destId="{0B366EC6-FC7F-46ED-A1DB-F9D5D71966C3}" srcOrd="1" destOrd="0" presId="urn:microsoft.com/office/officeart/2005/8/layout/hierarchy3"/>
    <dgm:cxn modelId="{949DB20C-2CCA-43AA-B62F-FFA319DB7592}" type="presParOf" srcId="{6CBB3DFA-E55E-4BEE-97B6-2E5199FA81F6}" destId="{B636C1C1-6743-4F08-86E9-D9FFA13CBE23}" srcOrd="1" destOrd="0" presId="urn:microsoft.com/office/officeart/2005/8/layout/hierarchy3"/>
    <dgm:cxn modelId="{E11D75DC-70D1-43AC-A9FF-9192C6E5B6F1}" type="presParOf" srcId="{B636C1C1-6743-4F08-86E9-D9FFA13CBE23}" destId="{D55D09D3-30E8-DF49-99F2-8386D4AECE3C}" srcOrd="0" destOrd="0" presId="urn:microsoft.com/office/officeart/2005/8/layout/hierarchy3"/>
    <dgm:cxn modelId="{83C1A903-B406-4598-BB01-1CDD356292E4}" type="presParOf" srcId="{B636C1C1-6743-4F08-86E9-D9FFA13CBE23}" destId="{D10D520B-0219-8645-87FA-404C8CC03854}" srcOrd="1" destOrd="0" presId="urn:microsoft.com/office/officeart/2005/8/layout/hierarchy3"/>
    <dgm:cxn modelId="{DBC3483E-2AC9-4708-B9BC-69657CD46F1B}" type="presParOf" srcId="{B636C1C1-6743-4F08-86E9-D9FFA13CBE23}" destId="{16D5CB0E-26E1-406B-B513-20239D3A8E35}" srcOrd="2" destOrd="0" presId="urn:microsoft.com/office/officeart/2005/8/layout/hierarchy3"/>
    <dgm:cxn modelId="{A2A4F43E-7BA4-414B-91CC-4DE9809936C1}" type="presParOf" srcId="{B636C1C1-6743-4F08-86E9-D9FFA13CBE23}" destId="{53F9A7DB-067C-4B23-A5E3-172852099751}" srcOrd="3" destOrd="0" presId="urn:microsoft.com/office/officeart/2005/8/layout/hierarchy3"/>
    <dgm:cxn modelId="{33E62051-C3F4-440A-8B62-8121198E0BF4}" type="presParOf" srcId="{B636C1C1-6743-4F08-86E9-D9FFA13CBE23}" destId="{1557AF2E-BADE-9E49-B91C-DED4706C7250}" srcOrd="4" destOrd="0" presId="urn:microsoft.com/office/officeart/2005/8/layout/hierarchy3"/>
    <dgm:cxn modelId="{81661CD0-5DA1-4DA3-AFDB-7B7AC9FFD758}" type="presParOf" srcId="{B636C1C1-6743-4F08-86E9-D9FFA13CBE23}" destId="{1807E809-BD59-CA40-AB89-6B5EB10C48A0}" srcOrd="5" destOrd="0" presId="urn:microsoft.com/office/officeart/2005/8/layout/hierarchy3"/>
    <dgm:cxn modelId="{5168F523-C384-4CAC-9FE3-0781A95BD0EB}" type="presParOf" srcId="{B636C1C1-6743-4F08-86E9-D9FFA13CBE23}" destId="{906FD6AD-EB5E-40A4-8224-C40576204DFD}" srcOrd="6" destOrd="0" presId="urn:microsoft.com/office/officeart/2005/8/layout/hierarchy3"/>
    <dgm:cxn modelId="{2A8A8FBE-A2E3-436D-99A0-C6F73615CA07}" type="presParOf" srcId="{B636C1C1-6743-4F08-86E9-D9FFA13CBE23}" destId="{ABAAF699-D54A-4B92-A8F5-E67D8281F7A7}" srcOrd="7" destOrd="0" presId="urn:microsoft.com/office/officeart/2005/8/layout/hierarchy3"/>
    <dgm:cxn modelId="{E58E32D2-9375-4DDE-834F-19ED8D69A906}" type="presParOf" srcId="{0F7F8F19-EC27-436E-B29B-20DCEF810B4D}" destId="{28BA15AE-EB69-CE4D-93ED-4953582597A5}" srcOrd="1" destOrd="0" presId="urn:microsoft.com/office/officeart/2005/8/layout/hierarchy3"/>
    <dgm:cxn modelId="{9FBAD096-D226-43B0-BEC8-ADF893ED4629}" type="presParOf" srcId="{28BA15AE-EB69-CE4D-93ED-4953582597A5}" destId="{C3129E33-7828-AE49-AE4B-011937A5DD0E}" srcOrd="0" destOrd="0" presId="urn:microsoft.com/office/officeart/2005/8/layout/hierarchy3"/>
    <dgm:cxn modelId="{DB2DE2AD-E1DC-47EA-9394-5F1F6FCC643C}" type="presParOf" srcId="{C3129E33-7828-AE49-AE4B-011937A5DD0E}" destId="{8F5C2728-7948-1A45-9CA2-05E2C7B59ECA}" srcOrd="0" destOrd="0" presId="urn:microsoft.com/office/officeart/2005/8/layout/hierarchy3"/>
    <dgm:cxn modelId="{6C9AE0CD-B7F9-4C44-8C98-DB9401F3F8AA}" type="presParOf" srcId="{C3129E33-7828-AE49-AE4B-011937A5DD0E}" destId="{CFAE78CD-E552-BE4E-83AD-047788F7FDA3}" srcOrd="1" destOrd="0" presId="urn:microsoft.com/office/officeart/2005/8/layout/hierarchy3"/>
    <dgm:cxn modelId="{2C166E8B-9404-42EF-8FE0-D2C32C7A6286}" type="presParOf" srcId="{28BA15AE-EB69-CE4D-93ED-4953582597A5}" destId="{C67CBD20-843A-7640-92AE-BAE59B8C1DE5}" srcOrd="1" destOrd="0" presId="urn:microsoft.com/office/officeart/2005/8/layout/hierarchy3"/>
    <dgm:cxn modelId="{7DE34657-D387-4E15-A898-A8722181DEF5}" type="presParOf" srcId="{C67CBD20-843A-7640-92AE-BAE59B8C1DE5}" destId="{B911B133-E162-4E02-88D1-0A8998BB7B2F}" srcOrd="0" destOrd="0" presId="urn:microsoft.com/office/officeart/2005/8/layout/hierarchy3"/>
    <dgm:cxn modelId="{75438064-77E9-4DD7-B248-880DFD9E2B39}" type="presParOf" srcId="{C67CBD20-843A-7640-92AE-BAE59B8C1DE5}" destId="{C6AD7835-67CE-4232-9C58-9FEDE10C61AF}" srcOrd="1" destOrd="0" presId="urn:microsoft.com/office/officeart/2005/8/layout/hierarchy3"/>
    <dgm:cxn modelId="{6863A9C1-7808-44CF-BC3B-A1C6AE00D43F}" type="presParOf" srcId="{C67CBD20-843A-7640-92AE-BAE59B8C1DE5}" destId="{99266E4A-6DF8-4605-B59A-379DDBD9E953}" srcOrd="2" destOrd="0" presId="urn:microsoft.com/office/officeart/2005/8/layout/hierarchy3"/>
    <dgm:cxn modelId="{E8CD04E9-9F0C-4B8D-B023-5F8607E483A4}" type="presParOf" srcId="{C67CBD20-843A-7640-92AE-BAE59B8C1DE5}" destId="{7A32FCF4-6B52-44F1-9BAF-B4E766BCDD74}" srcOrd="3" destOrd="0" presId="urn:microsoft.com/office/officeart/2005/8/layout/hierarchy3"/>
    <dgm:cxn modelId="{D4F5E35B-EE73-4B7B-A0FC-3BF56F3445AF}" type="presParOf" srcId="{C67CBD20-843A-7640-92AE-BAE59B8C1DE5}" destId="{EAD60452-89CA-4FF6-A8A3-3005EE789837}" srcOrd="4" destOrd="0" presId="urn:microsoft.com/office/officeart/2005/8/layout/hierarchy3"/>
    <dgm:cxn modelId="{C66F3DAD-61AE-4A97-8093-6520913F3234}" type="presParOf" srcId="{C67CBD20-843A-7640-92AE-BAE59B8C1DE5}" destId="{F2585C66-78ED-4AB5-8CBC-C2C5A8D819B5}" srcOrd="5" destOrd="0" presId="urn:microsoft.com/office/officeart/2005/8/layout/hierarchy3"/>
    <dgm:cxn modelId="{935FEC80-6BC7-46C8-84DF-792914A69D3C}" type="presParOf" srcId="{C67CBD20-843A-7640-92AE-BAE59B8C1DE5}" destId="{58E264DB-6F2A-4C29-9BD3-EDC71F93B102}" srcOrd="6" destOrd="0" presId="urn:microsoft.com/office/officeart/2005/8/layout/hierarchy3"/>
    <dgm:cxn modelId="{D9B54AE2-31D9-4E42-AA92-E81F9619FC9D}" type="presParOf" srcId="{C67CBD20-843A-7640-92AE-BAE59B8C1DE5}" destId="{E17367A0-0231-46C1-BABB-A3FD44B1000A}" srcOrd="7" destOrd="0" presId="urn:microsoft.com/office/officeart/2005/8/layout/hierarchy3"/>
    <dgm:cxn modelId="{A3C98155-E4C9-4A7E-8850-48FC7D0ED35D}" type="presParOf" srcId="{0F7F8F19-EC27-436E-B29B-20DCEF810B4D}" destId="{58D0EB1F-B3B5-4D2D-9B5D-B40A6D881D74}" srcOrd="2" destOrd="0" presId="urn:microsoft.com/office/officeart/2005/8/layout/hierarchy3"/>
    <dgm:cxn modelId="{D6F5C457-C21B-4B4E-9D9A-AE1AB64DBD17}" type="presParOf" srcId="{58D0EB1F-B3B5-4D2D-9B5D-B40A6D881D74}" destId="{FDA4DD37-79D5-4CCD-8C4E-527AE4017A30}" srcOrd="0" destOrd="0" presId="urn:microsoft.com/office/officeart/2005/8/layout/hierarchy3"/>
    <dgm:cxn modelId="{3011FB69-7C3F-4DDA-A3A1-721E46FCA2F8}" type="presParOf" srcId="{FDA4DD37-79D5-4CCD-8C4E-527AE4017A30}" destId="{4AF9B3A5-4CE2-488F-88C1-066423AA2E46}" srcOrd="0" destOrd="0" presId="urn:microsoft.com/office/officeart/2005/8/layout/hierarchy3"/>
    <dgm:cxn modelId="{B6CB9B77-75D6-4A34-A74E-2EC39C0E9DE2}" type="presParOf" srcId="{FDA4DD37-79D5-4CCD-8C4E-527AE4017A30}" destId="{64B53D6A-B994-4EA7-880F-F8769C1FD56A}" srcOrd="1" destOrd="0" presId="urn:microsoft.com/office/officeart/2005/8/layout/hierarchy3"/>
    <dgm:cxn modelId="{4AB5E91E-3C98-4337-954E-741D685165B5}" type="presParOf" srcId="{58D0EB1F-B3B5-4D2D-9B5D-B40A6D881D74}" destId="{BAF883E0-E7FF-48B5-9E93-DFF86D9C04FD}" srcOrd="1" destOrd="0" presId="urn:microsoft.com/office/officeart/2005/8/layout/hierarchy3"/>
    <dgm:cxn modelId="{DADEC0E1-F313-4911-9D59-7B4E5A35B603}" type="presParOf" srcId="{BAF883E0-E7FF-48B5-9E93-DFF86D9C04FD}" destId="{64D673A3-4E09-4544-9CE1-A923D3923C62}" srcOrd="0" destOrd="0" presId="urn:microsoft.com/office/officeart/2005/8/layout/hierarchy3"/>
    <dgm:cxn modelId="{B3CCC3A1-51B9-4A63-A38F-2B740B4A18DF}" type="presParOf" srcId="{BAF883E0-E7FF-48B5-9E93-DFF86D9C04FD}" destId="{A985AFF9-46F3-AC4F-B2BB-4D1C1A06D259}" srcOrd="1" destOrd="0" presId="urn:microsoft.com/office/officeart/2005/8/layout/hierarchy3"/>
    <dgm:cxn modelId="{86C59617-A3BD-496D-98C9-3D8A68EEF6EE}" type="presParOf" srcId="{BAF883E0-E7FF-48B5-9E93-DFF86D9C04FD}" destId="{EB0B5A6F-2A63-43CE-BD19-C4D9838A7085}" srcOrd="2" destOrd="0" presId="urn:microsoft.com/office/officeart/2005/8/layout/hierarchy3"/>
    <dgm:cxn modelId="{AEE5D1C1-E287-4216-AA52-956BB5EDCFB6}" type="presParOf" srcId="{BAF883E0-E7FF-48B5-9E93-DFF86D9C04FD}" destId="{1E2682F5-E1B7-469A-B09F-78F479266B04}" srcOrd="3" destOrd="0" presId="urn:microsoft.com/office/officeart/2005/8/layout/hierarchy3"/>
    <dgm:cxn modelId="{CC9D439F-74BC-49AF-A3D3-7BD27B5769F9}" type="presParOf" srcId="{BAF883E0-E7FF-48B5-9E93-DFF86D9C04FD}" destId="{D77F8AF0-1733-7240-8F6C-FF94CE3770D9}" srcOrd="4" destOrd="0" presId="urn:microsoft.com/office/officeart/2005/8/layout/hierarchy3"/>
    <dgm:cxn modelId="{38A6AFE4-9D63-4403-8F3A-7A68276BF719}" type="presParOf" srcId="{BAF883E0-E7FF-48B5-9E93-DFF86D9C04FD}" destId="{AD62E174-0FDF-0146-A728-012C5A6AFC12}" srcOrd="5" destOrd="0" presId="urn:microsoft.com/office/officeart/2005/8/layout/hierarchy3"/>
    <dgm:cxn modelId="{7A3A4C11-07DA-4F00-828C-8B3F59077731}" type="presParOf" srcId="{BAF883E0-E7FF-48B5-9E93-DFF86D9C04FD}" destId="{3B70E686-AA57-4733-9D23-018D23560EB2}" srcOrd="6" destOrd="0" presId="urn:microsoft.com/office/officeart/2005/8/layout/hierarchy3"/>
    <dgm:cxn modelId="{45B590EF-B108-4CC3-89B9-D9AB83ABFD98}" type="presParOf" srcId="{BAF883E0-E7FF-48B5-9E93-DFF86D9C04FD}" destId="{86655A59-FC97-42CF-8DA9-2EE116F76267}" srcOrd="7" destOrd="0" presId="urn:microsoft.com/office/officeart/2005/8/layout/hierarchy3"/>
    <dgm:cxn modelId="{DD800584-90F8-45F5-8D38-31CDA78761A5}" type="presParOf" srcId="{BAF883E0-E7FF-48B5-9E93-DFF86D9C04FD}" destId="{9BF19B1C-5F99-4E52-965B-509D3B7F1345}" srcOrd="8" destOrd="0" presId="urn:microsoft.com/office/officeart/2005/8/layout/hierarchy3"/>
    <dgm:cxn modelId="{EC211C2D-1ABC-42A6-B1C6-D18160A7D649}" type="presParOf" srcId="{BAF883E0-E7FF-48B5-9E93-DFF86D9C04FD}" destId="{0A43AC7D-D4A0-4337-B726-8338F70C9A40}" srcOrd="9" destOrd="0" presId="urn:microsoft.com/office/officeart/2005/8/layout/hierarchy3"/>
    <dgm:cxn modelId="{E7717F61-94F6-4CD6-B90D-BEFCC1851E0A}" type="presParOf" srcId="{0F7F8F19-EC27-436E-B29B-20DCEF810B4D}" destId="{98ACC6CB-510C-174A-AE2C-EE8E1A680DB1}" srcOrd="3" destOrd="0" presId="urn:microsoft.com/office/officeart/2005/8/layout/hierarchy3"/>
    <dgm:cxn modelId="{50B0C03E-F8EC-4E3C-B131-8A80D623DB4A}" type="presParOf" srcId="{98ACC6CB-510C-174A-AE2C-EE8E1A680DB1}" destId="{1F2E1841-E757-F64E-85BF-FC2811949103}" srcOrd="0" destOrd="0" presId="urn:microsoft.com/office/officeart/2005/8/layout/hierarchy3"/>
    <dgm:cxn modelId="{55825478-F0BE-4AA4-BD93-361F7EEC08E5}" type="presParOf" srcId="{1F2E1841-E757-F64E-85BF-FC2811949103}" destId="{23983EEB-5AC5-A949-B3D9-4765BFCE4042}" srcOrd="0" destOrd="0" presId="urn:microsoft.com/office/officeart/2005/8/layout/hierarchy3"/>
    <dgm:cxn modelId="{03B80550-E003-497A-8591-01859253D864}" type="presParOf" srcId="{1F2E1841-E757-F64E-85BF-FC2811949103}" destId="{32787473-E873-7141-931D-76E477D4188D}" srcOrd="1" destOrd="0" presId="urn:microsoft.com/office/officeart/2005/8/layout/hierarchy3"/>
    <dgm:cxn modelId="{3F59854E-6572-47A3-AE47-7E2F1AED1B80}" type="presParOf" srcId="{98ACC6CB-510C-174A-AE2C-EE8E1A680DB1}" destId="{83DFF059-6E7D-0E4C-8B20-8A52ED0D0017}" srcOrd="1" destOrd="0" presId="urn:microsoft.com/office/officeart/2005/8/layout/hierarchy3"/>
    <dgm:cxn modelId="{BBFE962B-3A66-4B1F-AF21-2DD20E41D75F}" type="presParOf" srcId="{83DFF059-6E7D-0E4C-8B20-8A52ED0D0017}" destId="{20F5325E-F2D7-4178-B84E-AC0746D13B8C}" srcOrd="0" destOrd="0" presId="urn:microsoft.com/office/officeart/2005/8/layout/hierarchy3"/>
    <dgm:cxn modelId="{AAD01676-EB83-4594-A8CB-0F03A49B60D3}" type="presParOf" srcId="{83DFF059-6E7D-0E4C-8B20-8A52ED0D0017}" destId="{2483913B-74A9-4A59-AEBE-9271D1AD1AB3}" srcOrd="1" destOrd="0" presId="urn:microsoft.com/office/officeart/2005/8/layout/hierarchy3"/>
    <dgm:cxn modelId="{7C18BF5C-10F0-4F2E-AD1B-53F9A516E5A6}" type="presParOf" srcId="{83DFF059-6E7D-0E4C-8B20-8A52ED0D0017}" destId="{CF803B46-2A90-4231-B586-30CA74C4C296}" srcOrd="2" destOrd="0" presId="urn:microsoft.com/office/officeart/2005/8/layout/hierarchy3"/>
    <dgm:cxn modelId="{DF5AF192-3D42-4F5B-83FC-1434FB0EDB82}" type="presParOf" srcId="{83DFF059-6E7D-0E4C-8B20-8A52ED0D0017}" destId="{D7FD6C6F-5581-4375-9A54-7A570B79F31C}" srcOrd="3" destOrd="0" presId="urn:microsoft.com/office/officeart/2005/8/layout/hierarchy3"/>
    <dgm:cxn modelId="{04315631-6667-4F9F-8C19-076FF7642FEA}" type="presParOf" srcId="{83DFF059-6E7D-0E4C-8B20-8A52ED0D0017}" destId="{F79D2779-F7E3-4AF0-ACAE-0E2AF9DE5F14}" srcOrd="4" destOrd="0" presId="urn:microsoft.com/office/officeart/2005/8/layout/hierarchy3"/>
    <dgm:cxn modelId="{89CD9590-8142-4219-BDE6-20AC91434815}" type="presParOf" srcId="{83DFF059-6E7D-0E4C-8B20-8A52ED0D0017}" destId="{42679181-91DD-4CB4-9962-F664670CD69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D94A-D410-45B1-B5EC-FB1D01C8CD81}">
      <dsp:nvSpPr>
        <dsp:cNvPr id="0" name=""/>
        <dsp:cNvSpPr/>
      </dsp:nvSpPr>
      <dsp:spPr>
        <a:xfrm>
          <a:off x="0" y="464196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 pitchFamily="34" charset="0"/>
            </a:rPr>
            <a:t>Research Tools for the Writing Process</a:t>
          </a:r>
          <a:endParaRPr lang="en-US" sz="2100" kern="1200" dirty="0">
            <a:latin typeface="Calibri" pitchFamily="34" charset="0"/>
          </a:endParaRPr>
        </a:p>
      </dsp:txBody>
      <dsp:txXfrm>
        <a:off x="24588" y="488784"/>
        <a:ext cx="8180424" cy="454509"/>
      </dsp:txXfrm>
    </dsp:sp>
    <dsp:sp modelId="{71BA680A-97D4-48FF-9DB4-99B89DED4D9E}">
      <dsp:nvSpPr>
        <dsp:cNvPr id="0" name=""/>
        <dsp:cNvSpPr/>
      </dsp:nvSpPr>
      <dsp:spPr>
        <a:xfrm>
          <a:off x="0" y="967881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alibri" pitchFamily="34" charset="0"/>
            </a:rPr>
            <a:t>Secondary Analysis, Current Awareness, Cases, Statutes, Regulations, &amp; Staying Organized</a:t>
          </a:r>
          <a:endParaRPr lang="en-US" sz="1600" kern="1200" dirty="0">
            <a:latin typeface="Calibri" pitchFamily="34" charset="0"/>
          </a:endParaRPr>
        </a:p>
      </dsp:txBody>
      <dsp:txXfrm>
        <a:off x="0" y="967881"/>
        <a:ext cx="8229600" cy="347760"/>
      </dsp:txXfrm>
    </dsp:sp>
    <dsp:sp modelId="{AF9E3C98-D07C-4547-B6D2-FB828752980D}">
      <dsp:nvSpPr>
        <dsp:cNvPr id="0" name=""/>
        <dsp:cNvSpPr/>
      </dsp:nvSpPr>
      <dsp:spPr>
        <a:xfrm>
          <a:off x="0" y="1457349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 pitchFamily="34" charset="0"/>
            </a:rPr>
            <a:t>Additional Resources</a:t>
          </a:r>
          <a:endParaRPr lang="en-US" sz="2100" kern="1200" dirty="0">
            <a:latin typeface="Calibri" pitchFamily="34" charset="0"/>
          </a:endParaRPr>
        </a:p>
      </dsp:txBody>
      <dsp:txXfrm>
        <a:off x="24588" y="1481937"/>
        <a:ext cx="8180424" cy="454509"/>
      </dsp:txXfrm>
    </dsp:sp>
    <dsp:sp modelId="{0F5BA815-C653-4179-90E5-B210D64C0BA7}">
      <dsp:nvSpPr>
        <dsp:cNvPr id="0" name=""/>
        <dsp:cNvSpPr/>
      </dsp:nvSpPr>
      <dsp:spPr>
        <a:xfrm>
          <a:off x="0" y="1819326"/>
          <a:ext cx="8229600" cy="305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228600" lvl="1" indent="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>
            <a:latin typeface="Calibri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alibri" pitchFamily="34" charset="0"/>
            </a:rPr>
            <a:t>Eugene </a:t>
          </a:r>
          <a:r>
            <a:rPr lang="en-US" sz="1600" kern="1200" dirty="0" err="1" smtClean="0">
              <a:latin typeface="Calibri" pitchFamily="34" charset="0"/>
            </a:rPr>
            <a:t>Volokh</a:t>
          </a:r>
          <a:r>
            <a:rPr lang="en-US" sz="1600" kern="1200" dirty="0" smtClean="0">
              <a:latin typeface="Calibri" pitchFamily="34" charset="0"/>
            </a:rPr>
            <a:t>,  </a:t>
          </a:r>
          <a:r>
            <a:rPr lang="en-US" sz="1600" i="1" kern="1200" dirty="0" smtClean="0">
              <a:latin typeface="Calibri" pitchFamily="34" charset="0"/>
            </a:rPr>
            <a:t>Academic Legal Writing: Law Review Articles, Student Notes, Seminar Papers, and Getting on Law Review </a:t>
          </a:r>
          <a:r>
            <a:rPr lang="en-US" sz="1600" kern="1200" dirty="0" smtClean="0">
              <a:latin typeface="Calibri" pitchFamily="34" charset="0"/>
            </a:rPr>
            <a:t>(4th ed. 2010) (Reserve Collection </a:t>
          </a:r>
          <a:r>
            <a:rPr lang="en-US" sz="1600" kern="1200" dirty="0" smtClean="0">
              <a:latin typeface="Calibri" pitchFamily="34" charset="0"/>
              <a:hlinkClick xmlns:r="http://schemas.openxmlformats.org/officeDocument/2006/relationships" r:id="rId1"/>
            </a:rPr>
            <a:t>KF250 .V65 2010</a:t>
          </a:r>
          <a:r>
            <a:rPr lang="en-US" sz="1600" kern="1200" dirty="0" smtClean="0">
              <a:latin typeface="Calibri" pitchFamily="34" charset="0"/>
            </a:rPr>
            <a:t>).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>
              <a:latin typeface="Calibri" pitchFamily="34" charset="0"/>
            </a:rPr>
            <a:t>Elizabeth Fajans &amp; Mary R. Falk, </a:t>
          </a:r>
          <a:r>
            <a:rPr lang="en-US" sz="1600" i="1" kern="1200" smtClean="0">
              <a:latin typeface="Calibri" pitchFamily="34" charset="0"/>
            </a:rPr>
            <a:t>Scholarly Writing For Law Students: Seminar Papers, Law Review Notes, and Law Review Competition Papers</a:t>
          </a:r>
          <a:r>
            <a:rPr lang="en-US" sz="1600" kern="1200" smtClean="0">
              <a:latin typeface="Calibri" pitchFamily="34" charset="0"/>
            </a:rPr>
            <a:t> (4th ed. 2011) (Reserve Collection </a:t>
          </a:r>
          <a:r>
            <a:rPr lang="en-US" sz="1600" kern="1200" smtClean="0">
              <a:latin typeface="Calibri" pitchFamily="34" charset="0"/>
              <a:hlinkClick xmlns:r="http://schemas.openxmlformats.org/officeDocument/2006/relationships" r:id="rId2"/>
            </a:rPr>
            <a:t>KF250 .F35 2011</a:t>
          </a:r>
          <a:r>
            <a:rPr lang="en-US" sz="1600" kern="1200" smtClean="0">
              <a:latin typeface="Calibri" pitchFamily="34" charset="0"/>
            </a:rPr>
            <a:t>).</a:t>
          </a:r>
          <a:endParaRPr lang="en-US" sz="1600" kern="1200" dirty="0" smtClean="0"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>
              <a:latin typeface="Calibri" pitchFamily="34" charset="0"/>
            </a:rPr>
            <a:t>Wendy Laura Belcher, </a:t>
          </a:r>
          <a:r>
            <a:rPr lang="en-US" sz="1600" i="1" kern="1200" smtClean="0">
              <a:latin typeface="Calibri" pitchFamily="34" charset="0"/>
            </a:rPr>
            <a:t>Writing Your Article in 12 Weeks: A Guide to Academic Publishing Success</a:t>
          </a:r>
          <a:r>
            <a:rPr lang="en-US" sz="1600" kern="1200" smtClean="0">
              <a:latin typeface="Calibri" pitchFamily="34" charset="0"/>
            </a:rPr>
            <a:t> (Reserve Collection </a:t>
          </a:r>
          <a:r>
            <a:rPr lang="en-US" sz="1600" kern="1200" smtClean="0">
              <a:latin typeface="Calibri" pitchFamily="34" charset="0"/>
              <a:hlinkClick xmlns:r="http://schemas.openxmlformats.org/officeDocument/2006/relationships" r:id="rId3"/>
            </a:rPr>
            <a:t>KF250.B45 2009</a:t>
          </a:r>
          <a:r>
            <a:rPr lang="en-US" sz="1600" kern="1200" smtClean="0">
              <a:latin typeface="Calibri" pitchFamily="34" charset="0"/>
            </a:rPr>
            <a:t>).</a:t>
          </a:r>
          <a:endParaRPr lang="en-US" sz="1600" kern="1200" dirty="0"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>
              <a:latin typeface="Calibri" pitchFamily="34" charset="0"/>
            </a:rPr>
            <a:t>Jessica L. Clark, </a:t>
          </a:r>
          <a:r>
            <a:rPr lang="en-US" sz="1600" i="1" kern="1200" smtClean="0">
              <a:latin typeface="Calibri" pitchFamily="34" charset="0"/>
            </a:rPr>
            <a:t>Scholarly Writing: Ideas, Examples, and Execution</a:t>
          </a:r>
          <a:r>
            <a:rPr lang="en-US" sz="1600" kern="1200" smtClean="0">
              <a:latin typeface="Calibri" pitchFamily="34" charset="0"/>
            </a:rPr>
            <a:t> (Stacks </a:t>
          </a:r>
          <a:r>
            <a:rPr lang="en-US" sz="1600" kern="1200" smtClean="0">
              <a:latin typeface="Calibri" pitchFamily="34" charset="0"/>
              <a:hlinkClick xmlns:r="http://schemas.openxmlformats.org/officeDocument/2006/relationships" r:id="rId4"/>
            </a:rPr>
            <a:t>KF250.C528 2010</a:t>
          </a:r>
          <a:r>
            <a:rPr lang="en-US" sz="1600" kern="1200" smtClean="0">
              <a:latin typeface="Calibri" pitchFamily="34" charset="0"/>
            </a:rPr>
            <a:t>).</a:t>
          </a:r>
          <a:endParaRPr lang="en-US" sz="1600" kern="1200" dirty="0"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>
              <a:latin typeface="Calibri" pitchFamily="34" charset="0"/>
            </a:rPr>
            <a:t>Francis A. Gabor, </a:t>
          </a:r>
          <a:r>
            <a:rPr lang="en-US" sz="1600" i="1" kern="1200" smtClean="0">
              <a:latin typeface="Calibri" pitchFamily="34" charset="0"/>
            </a:rPr>
            <a:t>Guide to Legal Research and Writing from the Transnational Perspective</a:t>
          </a:r>
          <a:r>
            <a:rPr lang="en-US" sz="1600" kern="1200" smtClean="0">
              <a:latin typeface="Calibri" pitchFamily="34" charset="0"/>
            </a:rPr>
            <a:t> (2008) (Stacks </a:t>
          </a:r>
          <a:r>
            <a:rPr lang="en-US" sz="1600" kern="1200" smtClean="0">
              <a:latin typeface="Calibri" pitchFamily="34" charset="0"/>
              <a:hlinkClick xmlns:r="http://schemas.openxmlformats.org/officeDocument/2006/relationships" r:id="rId5"/>
            </a:rPr>
            <a:t>K85 .G33 2008</a:t>
          </a:r>
          <a:r>
            <a:rPr lang="en-US" sz="1600" kern="1200" smtClean="0">
              <a:latin typeface="Calibri" pitchFamily="34" charset="0"/>
            </a:rPr>
            <a:t>).</a:t>
          </a:r>
          <a:endParaRPr lang="en-US" sz="1600" kern="1200" dirty="0" smtClean="0"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alibri" pitchFamily="34" charset="0"/>
            </a:rPr>
            <a:t>Eugene </a:t>
          </a:r>
          <a:r>
            <a:rPr lang="en-US" sz="1600" kern="1200" dirty="0" err="1" smtClean="0">
              <a:latin typeface="Calibri" pitchFamily="34" charset="0"/>
            </a:rPr>
            <a:t>Volokh</a:t>
          </a:r>
          <a:r>
            <a:rPr lang="en-US" sz="1600" kern="1200" dirty="0" smtClean="0">
              <a:latin typeface="Calibri" pitchFamily="34" charset="0"/>
            </a:rPr>
            <a:t>, </a:t>
          </a:r>
          <a:r>
            <a:rPr lang="en-US" sz="1600" i="1" u="sng" kern="1200" dirty="0" smtClean="0">
              <a:latin typeface="Calibri" pitchFamily="34" charset="0"/>
              <a:hlinkClick xmlns:r="http://schemas.openxmlformats.org/officeDocument/2006/relationships" r:id="rId6"/>
            </a:rPr>
            <a:t>Writing a Student Article</a:t>
          </a:r>
          <a:r>
            <a:rPr lang="en-US" sz="1600" kern="1200" dirty="0" smtClean="0">
              <a:latin typeface="Calibri" pitchFamily="34" charset="0"/>
            </a:rPr>
            <a:t>, 48 </a:t>
          </a:r>
          <a:r>
            <a:rPr lang="en-US" sz="1600" i="1" kern="1200" dirty="0" smtClean="0">
              <a:latin typeface="Calibri" pitchFamily="34" charset="0"/>
            </a:rPr>
            <a:t>J. Legal Educ. </a:t>
          </a:r>
          <a:r>
            <a:rPr lang="en-US" sz="1600" kern="1200" dirty="0" smtClean="0">
              <a:latin typeface="Calibri" pitchFamily="34" charset="0"/>
            </a:rPr>
            <a:t>247 (1998). </a:t>
          </a:r>
        </a:p>
      </dsp:txBody>
      <dsp:txXfrm>
        <a:off x="0" y="1819326"/>
        <a:ext cx="8229600" cy="3050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BF9D8-5196-4B66-8AF7-EC08A6DD8D64}">
      <dsp:nvSpPr>
        <dsp:cNvPr id="0" name=""/>
        <dsp:cNvSpPr/>
      </dsp:nvSpPr>
      <dsp:spPr>
        <a:xfrm>
          <a:off x="0" y="1440179"/>
          <a:ext cx="8229600" cy="1920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BB5E9-269B-48CE-B6D8-666D85246961}">
      <dsp:nvSpPr>
        <dsp:cNvPr id="0" name=""/>
        <dsp:cNvSpPr/>
      </dsp:nvSpPr>
      <dsp:spPr>
        <a:xfrm>
          <a:off x="3616" y="0"/>
          <a:ext cx="2386905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smtClean="0"/>
            <a:t>Write about something interesting!</a:t>
          </a:r>
          <a:endParaRPr lang="en-US" sz="1900" kern="1200"/>
        </a:p>
      </dsp:txBody>
      <dsp:txXfrm>
        <a:off x="3616" y="0"/>
        <a:ext cx="2386905" cy="1920240"/>
      </dsp:txXfrm>
    </dsp:sp>
    <dsp:sp modelId="{A3E8CC02-A36B-49EB-9A39-859FF856FF21}">
      <dsp:nvSpPr>
        <dsp:cNvPr id="0" name=""/>
        <dsp:cNvSpPr/>
      </dsp:nvSpPr>
      <dsp:spPr>
        <a:xfrm>
          <a:off x="957039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35FC8-EEE7-426B-9677-9E410282CCEC}">
      <dsp:nvSpPr>
        <dsp:cNvPr id="0" name=""/>
        <dsp:cNvSpPr/>
      </dsp:nvSpPr>
      <dsp:spPr>
        <a:xfrm>
          <a:off x="2509867" y="2880359"/>
          <a:ext cx="2386905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smtClean="0"/>
            <a:t>Say something original.</a:t>
          </a:r>
          <a:endParaRPr lang="en-US" sz="1900" kern="1200"/>
        </a:p>
      </dsp:txBody>
      <dsp:txXfrm>
        <a:off x="2509867" y="2880359"/>
        <a:ext cx="2386905" cy="1920240"/>
      </dsp:txXfrm>
    </dsp:sp>
    <dsp:sp modelId="{0DF709A4-15A9-4388-BE8C-0656924DE5E4}">
      <dsp:nvSpPr>
        <dsp:cNvPr id="0" name=""/>
        <dsp:cNvSpPr/>
      </dsp:nvSpPr>
      <dsp:spPr>
        <a:xfrm>
          <a:off x="3463290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152FC-5FCB-4809-8FD8-A4686D46C5E8}">
      <dsp:nvSpPr>
        <dsp:cNvPr id="0" name=""/>
        <dsp:cNvSpPr/>
      </dsp:nvSpPr>
      <dsp:spPr>
        <a:xfrm>
          <a:off x="5016118" y="0"/>
          <a:ext cx="2386905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1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smtClean="0"/>
            <a:t>Be </a:t>
          </a:r>
          <a:endParaRPr lang="en-US" sz="19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smtClean="0"/>
            <a:t>Comprehensive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smtClean="0"/>
            <a:t>Correct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smtClean="0"/>
            <a:t>Logical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smtClean="0"/>
            <a:t>Clear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smtClean="0"/>
            <a:t>Readable</a:t>
          </a:r>
          <a:endParaRPr lang="en-US" sz="1500" kern="1200"/>
        </a:p>
      </dsp:txBody>
      <dsp:txXfrm>
        <a:off x="5016118" y="0"/>
        <a:ext cx="2386905" cy="1920240"/>
      </dsp:txXfrm>
    </dsp:sp>
    <dsp:sp modelId="{10CF68CE-C9CC-4A5E-9640-33C4A415F85D}">
      <dsp:nvSpPr>
        <dsp:cNvPr id="0" name=""/>
        <dsp:cNvSpPr/>
      </dsp:nvSpPr>
      <dsp:spPr>
        <a:xfrm>
          <a:off x="5969540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B27AA-EBA6-4706-B150-F6DF016DB113}">
      <dsp:nvSpPr>
        <dsp:cNvPr id="0" name=""/>
        <dsp:cNvSpPr/>
      </dsp:nvSpPr>
      <dsp:spPr>
        <a:xfrm>
          <a:off x="0" y="198000"/>
          <a:ext cx="8229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Calibri" pitchFamily="34" charset="0"/>
            </a:rPr>
            <a:t>Background/history</a:t>
          </a:r>
          <a:endParaRPr lang="en-US" sz="3600" kern="1200" dirty="0">
            <a:latin typeface="Calibri" pitchFamily="34" charset="0"/>
          </a:endParaRPr>
        </a:p>
      </dsp:txBody>
      <dsp:txXfrm>
        <a:off x="42151" y="240151"/>
        <a:ext cx="8145298" cy="779158"/>
      </dsp:txXfrm>
    </dsp:sp>
    <dsp:sp modelId="{92C256E3-AB5C-4580-A0C0-078BFD1CFBEF}">
      <dsp:nvSpPr>
        <dsp:cNvPr id="0" name=""/>
        <dsp:cNvSpPr/>
      </dsp:nvSpPr>
      <dsp:spPr>
        <a:xfrm>
          <a:off x="0" y="1061460"/>
          <a:ext cx="82296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Calibri" pitchFamily="34" charset="0"/>
            </a:rPr>
            <a:t>Short and sweet</a:t>
          </a:r>
          <a:endParaRPr lang="en-US" sz="2800" kern="1200" dirty="0">
            <a:latin typeface="Calibri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Calibri" pitchFamily="34" charset="0"/>
            </a:rPr>
            <a:t>Iterative process</a:t>
          </a:r>
          <a:endParaRPr lang="en-US" sz="2800" kern="1200" dirty="0">
            <a:latin typeface="Calibri" pitchFamily="34" charset="0"/>
          </a:endParaRPr>
        </a:p>
      </dsp:txBody>
      <dsp:txXfrm>
        <a:off x="0" y="1061460"/>
        <a:ext cx="8229600" cy="968760"/>
      </dsp:txXfrm>
    </dsp:sp>
    <dsp:sp modelId="{7EFE3970-F16D-44A8-8F79-376C5CF54B20}">
      <dsp:nvSpPr>
        <dsp:cNvPr id="0" name=""/>
        <dsp:cNvSpPr/>
      </dsp:nvSpPr>
      <dsp:spPr>
        <a:xfrm>
          <a:off x="0" y="2030220"/>
          <a:ext cx="8229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Calibri" pitchFamily="34" charset="0"/>
            </a:rPr>
            <a:t>Discussion/analysis</a:t>
          </a:r>
          <a:endParaRPr lang="en-US" sz="3600" kern="1200" dirty="0">
            <a:latin typeface="Calibri" pitchFamily="34" charset="0"/>
          </a:endParaRPr>
        </a:p>
      </dsp:txBody>
      <dsp:txXfrm>
        <a:off x="42151" y="2072371"/>
        <a:ext cx="8145298" cy="779158"/>
      </dsp:txXfrm>
    </dsp:sp>
    <dsp:sp modelId="{A63F94F0-19DE-4A89-8327-5EF292FBE7C8}">
      <dsp:nvSpPr>
        <dsp:cNvPr id="0" name=""/>
        <dsp:cNvSpPr/>
      </dsp:nvSpPr>
      <dsp:spPr>
        <a:xfrm>
          <a:off x="0" y="2893680"/>
          <a:ext cx="8229600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Calibri" pitchFamily="34" charset="0"/>
            </a:rPr>
            <a:t>Prove your claim – doctrinal, policy levels</a:t>
          </a:r>
          <a:endParaRPr lang="en-US" sz="2800" kern="1200" dirty="0">
            <a:latin typeface="Calibri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i="1" kern="1200" dirty="0" smtClean="0">
              <a:latin typeface="Calibri" pitchFamily="34" charset="0"/>
            </a:rPr>
            <a:t>Your</a:t>
          </a:r>
          <a:r>
            <a:rPr lang="en-US" sz="2800" kern="1200" dirty="0" smtClean="0">
              <a:latin typeface="Calibri" pitchFamily="34" charset="0"/>
            </a:rPr>
            <a:t> arguments – turn problems to your advantage</a:t>
          </a:r>
          <a:endParaRPr lang="en-US" sz="2800" kern="1200" dirty="0">
            <a:latin typeface="Calibri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Calibri" pitchFamily="34" charset="0"/>
            </a:rPr>
            <a:t>Interesting implications and twists?</a:t>
          </a:r>
          <a:endParaRPr lang="en-US" sz="2800" kern="1200" dirty="0">
            <a:latin typeface="Calibri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Calibri" pitchFamily="34" charset="0"/>
            </a:rPr>
            <a:t>Connect to broader context</a:t>
          </a:r>
          <a:endParaRPr lang="en-US" sz="2800" kern="1200" dirty="0">
            <a:latin typeface="Calibri" pitchFamily="34" charset="0"/>
          </a:endParaRPr>
        </a:p>
      </dsp:txBody>
      <dsp:txXfrm>
        <a:off x="0" y="2893680"/>
        <a:ext cx="8229600" cy="1937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7A2DB-8F43-4314-9BFD-B369C004746B}">
      <dsp:nvSpPr>
        <dsp:cNvPr id="0" name=""/>
        <dsp:cNvSpPr/>
      </dsp:nvSpPr>
      <dsp:spPr>
        <a:xfrm>
          <a:off x="0" y="502401"/>
          <a:ext cx="8229600" cy="763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Calibri" pitchFamily="34" charset="0"/>
            </a:rPr>
            <a:t>Introduction (last)</a:t>
          </a:r>
          <a:endParaRPr lang="en-US" sz="3600" kern="1200" dirty="0">
            <a:latin typeface="Calibri" pitchFamily="34" charset="0"/>
          </a:endParaRPr>
        </a:p>
      </dsp:txBody>
      <dsp:txXfrm>
        <a:off x="37284" y="539685"/>
        <a:ext cx="8155032" cy="689207"/>
      </dsp:txXfrm>
    </dsp:sp>
    <dsp:sp modelId="{4F4B2D11-A36C-447A-A3C4-E03296FAE8A6}">
      <dsp:nvSpPr>
        <dsp:cNvPr id="0" name=""/>
        <dsp:cNvSpPr/>
      </dsp:nvSpPr>
      <dsp:spPr>
        <a:xfrm>
          <a:off x="0" y="1266177"/>
          <a:ext cx="8229600" cy="142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Calibri" pitchFamily="34" charset="0"/>
            </a:rPr>
            <a:t>Show a problem, concretely</a:t>
          </a:r>
          <a:endParaRPr lang="en-US" sz="2800" kern="1200" dirty="0">
            <a:latin typeface="Calibri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Calibri" pitchFamily="34" charset="0"/>
            </a:rPr>
            <a:t>Your claim: novelty, non-obviousness, and utility</a:t>
          </a:r>
          <a:endParaRPr lang="en-US" sz="2800" kern="1200" dirty="0">
            <a:latin typeface="Calibri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Calibri" pitchFamily="34" charset="0"/>
            </a:rPr>
            <a:t>Frame the issue: roadmap</a:t>
          </a:r>
          <a:endParaRPr lang="en-US" sz="2800" kern="1200" dirty="0">
            <a:latin typeface="Calibri" pitchFamily="34" charset="0"/>
          </a:endParaRPr>
        </a:p>
      </dsp:txBody>
      <dsp:txXfrm>
        <a:off x="0" y="1266177"/>
        <a:ext cx="8229600" cy="1424160"/>
      </dsp:txXfrm>
    </dsp:sp>
    <dsp:sp modelId="{DC82AAAC-75DE-4D10-A264-A40A634F068D}">
      <dsp:nvSpPr>
        <dsp:cNvPr id="0" name=""/>
        <dsp:cNvSpPr/>
      </dsp:nvSpPr>
      <dsp:spPr>
        <a:xfrm>
          <a:off x="0" y="2690337"/>
          <a:ext cx="8229600" cy="760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Calibri" pitchFamily="34" charset="0"/>
            </a:rPr>
            <a:t>Conclusion </a:t>
          </a:r>
          <a:r>
            <a:rPr lang="en-US" sz="3600" kern="1200" dirty="0" smtClean="0">
              <a:latin typeface="Calibri" pitchFamily="34" charset="0"/>
            </a:rPr>
            <a:t>(last)</a:t>
          </a:r>
          <a:endParaRPr lang="en-US" sz="3600" kern="1200" dirty="0">
            <a:latin typeface="Calibri" pitchFamily="34" charset="0"/>
          </a:endParaRPr>
        </a:p>
      </dsp:txBody>
      <dsp:txXfrm>
        <a:off x="37109" y="2727446"/>
        <a:ext cx="8155382" cy="685963"/>
      </dsp:txXfrm>
    </dsp:sp>
    <dsp:sp modelId="{300D4F42-0216-450E-933D-84DC08A58CDF}">
      <dsp:nvSpPr>
        <dsp:cNvPr id="0" name=""/>
        <dsp:cNvSpPr/>
      </dsp:nvSpPr>
      <dsp:spPr>
        <a:xfrm>
          <a:off x="0" y="3450518"/>
          <a:ext cx="82296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Calibri" pitchFamily="34" charset="0"/>
            </a:rPr>
            <a:t>Restate claim</a:t>
          </a:r>
          <a:endParaRPr lang="en-US" sz="2800" kern="1200" dirty="0">
            <a:latin typeface="Calibri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Calibri" pitchFamily="34" charset="0"/>
            </a:rPr>
            <a:t>Briefly summarize proof</a:t>
          </a:r>
          <a:endParaRPr lang="en-US" sz="2800" kern="1200" dirty="0">
            <a:latin typeface="Calibri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Calibri" pitchFamily="34" charset="0"/>
            </a:rPr>
            <a:t>Remind us …</a:t>
          </a:r>
          <a:r>
            <a:rPr lang="en-US" sz="2900" kern="1200" dirty="0" smtClean="0">
              <a:latin typeface="Calibri" pitchFamily="34" charset="0"/>
            </a:rPr>
            <a:t> </a:t>
          </a:r>
          <a:endParaRPr lang="en-US" sz="2900" kern="1200" dirty="0">
            <a:latin typeface="Calibri" pitchFamily="34" charset="0"/>
          </a:endParaRPr>
        </a:p>
      </dsp:txBody>
      <dsp:txXfrm>
        <a:off x="0" y="3450518"/>
        <a:ext cx="8229600" cy="1457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F8D5D-1F76-4020-874D-EB5C02CAA8F4}">
      <dsp:nvSpPr>
        <dsp:cNvPr id="0" name=""/>
        <dsp:cNvSpPr/>
      </dsp:nvSpPr>
      <dsp:spPr>
        <a:xfrm>
          <a:off x="337021" y="3469"/>
          <a:ext cx="1598330" cy="79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5000"/>
                <a:satMod val="30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45000"/>
                <a:satMod val="3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Current Awareness</a:t>
          </a:r>
          <a:endParaRPr lang="en-US" sz="2400" kern="1200" dirty="0"/>
        </a:p>
      </dsp:txBody>
      <dsp:txXfrm>
        <a:off x="360428" y="26876"/>
        <a:ext cx="1551516" cy="752351"/>
      </dsp:txXfrm>
    </dsp:sp>
    <dsp:sp modelId="{D55D09D3-30E8-DF49-99F2-8386D4AECE3C}">
      <dsp:nvSpPr>
        <dsp:cNvPr id="0" name=""/>
        <dsp:cNvSpPr/>
      </dsp:nvSpPr>
      <dsp:spPr>
        <a:xfrm>
          <a:off x="496854" y="802634"/>
          <a:ext cx="159833" cy="838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116"/>
              </a:lnTo>
              <a:lnTo>
                <a:pt x="159833" y="838116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D520B-0219-8645-87FA-404C8CC03854}">
      <dsp:nvSpPr>
        <dsp:cNvPr id="0" name=""/>
        <dsp:cNvSpPr/>
      </dsp:nvSpPr>
      <dsp:spPr>
        <a:xfrm>
          <a:off x="656687" y="1002425"/>
          <a:ext cx="1278664" cy="1276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R="0" lvl="0" algn="l" defTabSz="533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1200" kern="1200" dirty="0" smtClean="0">
              <a:latin typeface="Calibri" pitchFamily="34" charset="0"/>
              <a:hlinkClick xmlns:r="http://schemas.openxmlformats.org/officeDocument/2006/relationships" r:id="rId1"/>
            </a:rPr>
            <a:t>Bloomberg BNA</a:t>
          </a:r>
          <a:endParaRPr lang="en-US" sz="1200" kern="1200" dirty="0" smtClean="0"/>
        </a:p>
        <a:p>
          <a:pPr marL="114300" marR="0" lvl="1" indent="-114300" algn="l" defTabSz="533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200" kern="1200" dirty="0" smtClean="0">
              <a:hlinkClick xmlns:r="http://schemas.openxmlformats.org/officeDocument/2006/relationships" r:id="rId2"/>
            </a:rPr>
            <a:t>U.S. Law Week</a:t>
          </a:r>
          <a:endParaRPr lang="en-US" sz="1200" kern="1200" dirty="0" smtClean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>
              <a:hlinkClick xmlns:r="http://schemas.openxmlformats.org/officeDocument/2006/relationships" r:id="rId3"/>
            </a:rPr>
            <a:t>Envt</a:t>
          </a:r>
          <a:r>
            <a:rPr lang="en-US" sz="1200" kern="1200" dirty="0" smtClean="0">
              <a:hlinkClick xmlns:r="http://schemas.openxmlformats.org/officeDocument/2006/relationships" r:id="rId3"/>
            </a:rPr>
            <a:t>. Reporter</a:t>
          </a:r>
          <a:endParaRPr lang="en-US" sz="1200" kern="1200" dirty="0" smtClean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BNA Law Reports on </a:t>
          </a:r>
          <a:r>
            <a:rPr lang="en-US" sz="1200" kern="1200" dirty="0" smtClean="0">
              <a:hlinkClick xmlns:r="http://schemas.openxmlformats.org/officeDocument/2006/relationships" r:id="rId4"/>
            </a:rPr>
            <a:t>Bloomberg Law</a:t>
          </a:r>
          <a:endParaRPr lang="en-US" sz="1200" kern="1200" dirty="0" smtClean="0"/>
        </a:p>
      </dsp:txBody>
      <dsp:txXfrm>
        <a:off x="694079" y="1039817"/>
        <a:ext cx="1203880" cy="1201866"/>
      </dsp:txXfrm>
    </dsp:sp>
    <dsp:sp modelId="{16D5CB0E-26E1-406B-B513-20239D3A8E35}">
      <dsp:nvSpPr>
        <dsp:cNvPr id="0" name=""/>
        <dsp:cNvSpPr/>
      </dsp:nvSpPr>
      <dsp:spPr>
        <a:xfrm>
          <a:off x="496854" y="802634"/>
          <a:ext cx="159833" cy="2075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815"/>
              </a:lnTo>
              <a:lnTo>
                <a:pt x="159833" y="2075815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9A7DB-067C-4B23-A5E3-172852099751}">
      <dsp:nvSpPr>
        <dsp:cNvPr id="0" name=""/>
        <dsp:cNvSpPr/>
      </dsp:nvSpPr>
      <dsp:spPr>
        <a:xfrm>
          <a:off x="656687" y="2478867"/>
          <a:ext cx="1278664" cy="799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itchFamily="34" charset="0"/>
              <a:hlinkClick xmlns:r="http://schemas.openxmlformats.org/officeDocument/2006/relationships" r:id="rId5"/>
            </a:rPr>
            <a:t>Law360</a:t>
          </a:r>
          <a:r>
            <a:rPr lang="en-US" sz="1200" kern="1200" dirty="0" smtClean="0">
              <a:latin typeface="Calibri" pitchFamily="34" charset="0"/>
            </a:rPr>
            <a:t>  Environment &amp; </a:t>
          </a:r>
          <a:r>
            <a:rPr lang="en-US" sz="1200" kern="1200" dirty="0" smtClean="0">
              <a:latin typeface="Calibri" pitchFamily="34" charset="0"/>
              <a:hlinkClick xmlns:r="http://schemas.openxmlformats.org/officeDocument/2006/relationships" r:id="rId6"/>
            </a:rPr>
            <a:t>Knowledge Mosaic</a:t>
          </a:r>
          <a:r>
            <a:rPr lang="en-US" sz="1200" kern="1200" dirty="0" smtClean="0">
              <a:latin typeface="Calibri" pitchFamily="34" charset="0"/>
            </a:rPr>
            <a:t> Daily Energy News</a:t>
          </a:r>
          <a:endParaRPr lang="en-US" sz="1200" kern="1200" dirty="0"/>
        </a:p>
      </dsp:txBody>
      <dsp:txXfrm>
        <a:off x="680094" y="2502274"/>
        <a:ext cx="1231850" cy="752351"/>
      </dsp:txXfrm>
    </dsp:sp>
    <dsp:sp modelId="{1557AF2E-BADE-9E49-B91C-DED4706C7250}">
      <dsp:nvSpPr>
        <dsp:cNvPr id="0" name=""/>
        <dsp:cNvSpPr/>
      </dsp:nvSpPr>
      <dsp:spPr>
        <a:xfrm>
          <a:off x="496854" y="802634"/>
          <a:ext cx="159833" cy="296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9226"/>
              </a:lnTo>
              <a:lnTo>
                <a:pt x="159833" y="2969226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7E809-BD59-CA40-AB89-6B5EB10C48A0}">
      <dsp:nvSpPr>
        <dsp:cNvPr id="0" name=""/>
        <dsp:cNvSpPr/>
      </dsp:nvSpPr>
      <dsp:spPr>
        <a:xfrm>
          <a:off x="656687" y="3477823"/>
          <a:ext cx="1278664" cy="58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>
              <a:hlinkClick xmlns:r="http://schemas.openxmlformats.org/officeDocument/2006/relationships" r:id="rId7"/>
            </a:rPr>
            <a:t>Set up</a:t>
          </a:r>
          <a:r>
            <a:rPr lang="en-US" sz="1300" i="1" kern="1200" dirty="0" smtClean="0"/>
            <a:t> emails (3-min. screencast)</a:t>
          </a:r>
          <a:endParaRPr lang="en-US" sz="1300" kern="1200" dirty="0"/>
        </a:p>
      </dsp:txBody>
      <dsp:txXfrm>
        <a:off x="673911" y="3495047"/>
        <a:ext cx="1244216" cy="553625"/>
      </dsp:txXfrm>
    </dsp:sp>
    <dsp:sp modelId="{906FD6AD-EB5E-40A4-8224-C40576204DFD}">
      <dsp:nvSpPr>
        <dsp:cNvPr id="0" name=""/>
        <dsp:cNvSpPr/>
      </dsp:nvSpPr>
      <dsp:spPr>
        <a:xfrm>
          <a:off x="496854" y="802634"/>
          <a:ext cx="159833" cy="4055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5583"/>
              </a:lnTo>
              <a:lnTo>
                <a:pt x="159833" y="4055583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AF699-D54A-4B92-A8F5-E67D8281F7A7}">
      <dsp:nvSpPr>
        <dsp:cNvPr id="0" name=""/>
        <dsp:cNvSpPr/>
      </dsp:nvSpPr>
      <dsp:spPr>
        <a:xfrm>
          <a:off x="656687" y="4265688"/>
          <a:ext cx="1278664" cy="1185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smtClean="0">
              <a:hlinkClick xmlns:r="http://schemas.openxmlformats.org/officeDocument/2006/relationships" r:id="rId8"/>
            </a:rPr>
            <a:t>CQ </a:t>
          </a:r>
          <a:r>
            <a:rPr lang="en-US" sz="1200" i="1" kern="1200" dirty="0" smtClean="0">
              <a:hlinkClick xmlns:r="http://schemas.openxmlformats.org/officeDocument/2006/relationships" r:id="rId8"/>
            </a:rPr>
            <a:t>Weekly</a:t>
          </a:r>
          <a:r>
            <a:rPr lang="en-US" sz="1200" i="1" kern="1200" dirty="0" smtClean="0"/>
            <a:t> &amp; </a:t>
          </a:r>
          <a:r>
            <a:rPr lang="en-US" sz="1200" i="1" kern="1200" dirty="0" smtClean="0">
              <a:hlinkClick xmlns:r="http://schemas.openxmlformats.org/officeDocument/2006/relationships" r:id="rId9"/>
            </a:rPr>
            <a:t>CQ Researcher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Political tracking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Historical overviews</a:t>
          </a:r>
          <a:endParaRPr lang="en-US" sz="1200" kern="1200" dirty="0"/>
        </a:p>
      </dsp:txBody>
      <dsp:txXfrm>
        <a:off x="691396" y="4300397"/>
        <a:ext cx="1209246" cy="1115639"/>
      </dsp:txXfrm>
    </dsp:sp>
    <dsp:sp modelId="{8F5C2728-7948-1A45-9CA2-05E2C7B59ECA}">
      <dsp:nvSpPr>
        <dsp:cNvPr id="0" name=""/>
        <dsp:cNvSpPr/>
      </dsp:nvSpPr>
      <dsp:spPr>
        <a:xfrm>
          <a:off x="2334934" y="0"/>
          <a:ext cx="1598330" cy="79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5000"/>
                <a:satMod val="30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45000"/>
                <a:satMod val="3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News</a:t>
          </a:r>
          <a:endParaRPr lang="en-US" sz="2400" kern="1200" dirty="0"/>
        </a:p>
      </dsp:txBody>
      <dsp:txXfrm>
        <a:off x="2358341" y="23407"/>
        <a:ext cx="1551516" cy="752351"/>
      </dsp:txXfrm>
    </dsp:sp>
    <dsp:sp modelId="{B911B133-E162-4E02-88D1-0A8998BB7B2F}">
      <dsp:nvSpPr>
        <dsp:cNvPr id="0" name=""/>
        <dsp:cNvSpPr/>
      </dsp:nvSpPr>
      <dsp:spPr>
        <a:xfrm>
          <a:off x="2494767" y="799165"/>
          <a:ext cx="159833" cy="630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658"/>
              </a:lnTo>
              <a:lnTo>
                <a:pt x="159833" y="630658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D7835-67CE-4232-9C58-9FEDE10C61AF}">
      <dsp:nvSpPr>
        <dsp:cNvPr id="0" name=""/>
        <dsp:cNvSpPr/>
      </dsp:nvSpPr>
      <dsp:spPr>
        <a:xfrm>
          <a:off x="2654600" y="1002425"/>
          <a:ext cx="1278664" cy="854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err="1" smtClean="0">
              <a:hlinkClick xmlns:r="http://schemas.openxmlformats.org/officeDocument/2006/relationships" r:id="rId10"/>
            </a:rPr>
            <a:t>Greenwire</a:t>
          </a:r>
          <a:r>
            <a:rPr lang="en-US" sz="1200" i="1" kern="1200" dirty="0" smtClean="0"/>
            <a:t> (environmental policy news)</a:t>
          </a:r>
          <a:endParaRPr lang="en-US" sz="1200" kern="1200" dirty="0"/>
        </a:p>
      </dsp:txBody>
      <dsp:txXfrm>
        <a:off x="2679636" y="1027461"/>
        <a:ext cx="1228592" cy="804723"/>
      </dsp:txXfrm>
    </dsp:sp>
    <dsp:sp modelId="{99266E4A-6DF8-4605-B59A-379DDBD9E953}">
      <dsp:nvSpPr>
        <dsp:cNvPr id="0" name=""/>
        <dsp:cNvSpPr/>
      </dsp:nvSpPr>
      <dsp:spPr>
        <a:xfrm>
          <a:off x="2494767" y="799165"/>
          <a:ext cx="159833" cy="1676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789"/>
              </a:lnTo>
              <a:lnTo>
                <a:pt x="159833" y="1676789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2FCF4-6B52-44F1-9BAF-B4E766BCDD74}">
      <dsp:nvSpPr>
        <dsp:cNvPr id="0" name=""/>
        <dsp:cNvSpPr/>
      </dsp:nvSpPr>
      <dsp:spPr>
        <a:xfrm>
          <a:off x="2654600" y="2057011"/>
          <a:ext cx="1278664" cy="837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itchFamily="34" charset="0"/>
              <a:hlinkClick xmlns:r="http://schemas.openxmlformats.org/officeDocument/2006/relationships" r:id="rId11"/>
            </a:rPr>
            <a:t>ProQuest Newspapers</a:t>
          </a:r>
          <a:r>
            <a:rPr lang="en-US" sz="1200" kern="1200" dirty="0" smtClean="0">
              <a:latin typeface="Calibri" pitchFamily="34" charset="0"/>
            </a:rPr>
            <a:t> </a:t>
          </a:r>
          <a:r>
            <a:rPr lang="en-US" sz="1200" i="1" kern="1200" dirty="0" smtClean="0"/>
            <a:t>(NYT, </a:t>
          </a:r>
          <a:r>
            <a:rPr lang="en-US" sz="1200" i="1" kern="1200" dirty="0" err="1" smtClean="0"/>
            <a:t>LATimes</a:t>
          </a:r>
          <a:r>
            <a:rPr lang="en-US" sz="1200" i="1" kern="1200" dirty="0" smtClean="0"/>
            <a:t>, WSJ – add Alt, Ethnic)</a:t>
          </a:r>
          <a:endParaRPr lang="en-US" sz="1200" kern="1200" dirty="0"/>
        </a:p>
      </dsp:txBody>
      <dsp:txXfrm>
        <a:off x="2679141" y="2081552"/>
        <a:ext cx="1229582" cy="788802"/>
      </dsp:txXfrm>
    </dsp:sp>
    <dsp:sp modelId="{EAD60452-89CA-4FF6-A8A3-3005EE789837}">
      <dsp:nvSpPr>
        <dsp:cNvPr id="0" name=""/>
        <dsp:cNvSpPr/>
      </dsp:nvSpPr>
      <dsp:spPr>
        <a:xfrm>
          <a:off x="2494767" y="799165"/>
          <a:ext cx="159833" cy="272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5977"/>
              </a:lnTo>
              <a:lnTo>
                <a:pt x="159833" y="2725977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85C66-78ED-4AB5-8CBC-C2C5A8D819B5}">
      <dsp:nvSpPr>
        <dsp:cNvPr id="0" name=""/>
        <dsp:cNvSpPr/>
      </dsp:nvSpPr>
      <dsp:spPr>
        <a:xfrm>
          <a:off x="2654600" y="3094687"/>
          <a:ext cx="1278664" cy="860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hlinkClick xmlns:r="http://schemas.openxmlformats.org/officeDocument/2006/relationships" r:id="rId12"/>
            </a:rPr>
            <a:t>Access World News </a:t>
          </a:r>
          <a:r>
            <a:rPr lang="en-US" sz="1200" i="1" kern="1200" dirty="0" smtClean="0"/>
            <a:t>(local/regional)</a:t>
          </a:r>
          <a:endParaRPr lang="en-US" sz="1200" kern="1200" dirty="0"/>
        </a:p>
      </dsp:txBody>
      <dsp:txXfrm>
        <a:off x="2679815" y="3119902"/>
        <a:ext cx="1228234" cy="810478"/>
      </dsp:txXfrm>
    </dsp:sp>
    <dsp:sp modelId="{58E264DB-6F2A-4C29-9BD3-EDC71F93B102}">
      <dsp:nvSpPr>
        <dsp:cNvPr id="0" name=""/>
        <dsp:cNvSpPr/>
      </dsp:nvSpPr>
      <dsp:spPr>
        <a:xfrm>
          <a:off x="2494767" y="799165"/>
          <a:ext cx="225479" cy="3774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4949"/>
              </a:lnTo>
              <a:lnTo>
                <a:pt x="225479" y="3774949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367A0-0231-46C1-BABB-A3FD44B1000A}">
      <dsp:nvSpPr>
        <dsp:cNvPr id="0" name=""/>
        <dsp:cNvSpPr/>
      </dsp:nvSpPr>
      <dsp:spPr>
        <a:xfrm>
          <a:off x="2720247" y="4155387"/>
          <a:ext cx="1278664" cy="837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hlinkClick xmlns:r="http://schemas.openxmlformats.org/officeDocument/2006/relationships" r:id="rId13"/>
            </a:rPr>
            <a:t>Factiva</a:t>
          </a:r>
          <a:r>
            <a:rPr lang="en-US" sz="1200" i="1" kern="1200" dirty="0" smtClean="0"/>
            <a:t> (local/regional)</a:t>
          </a:r>
          <a:endParaRPr lang="en-US" sz="1200" kern="1200" dirty="0"/>
        </a:p>
      </dsp:txBody>
      <dsp:txXfrm>
        <a:off x="2744775" y="4179915"/>
        <a:ext cx="1229608" cy="788397"/>
      </dsp:txXfrm>
    </dsp:sp>
    <dsp:sp modelId="{4AF9B3A5-4CE2-488F-88C1-066423AA2E46}">
      <dsp:nvSpPr>
        <dsp:cNvPr id="0" name=""/>
        <dsp:cNvSpPr/>
      </dsp:nvSpPr>
      <dsp:spPr>
        <a:xfrm>
          <a:off x="4332847" y="3469"/>
          <a:ext cx="1598330" cy="79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5000"/>
                <a:satMod val="30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45000"/>
                <a:satMod val="3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Journal Articles</a:t>
          </a:r>
          <a:endParaRPr lang="en-US" sz="2400" kern="1200" dirty="0"/>
        </a:p>
      </dsp:txBody>
      <dsp:txXfrm>
        <a:off x="4356254" y="26876"/>
        <a:ext cx="1551516" cy="752351"/>
      </dsp:txXfrm>
    </dsp:sp>
    <dsp:sp modelId="{64D673A3-4E09-4544-9CE1-A923D3923C62}">
      <dsp:nvSpPr>
        <dsp:cNvPr id="0" name=""/>
        <dsp:cNvSpPr/>
      </dsp:nvSpPr>
      <dsp:spPr>
        <a:xfrm>
          <a:off x="4492680" y="802634"/>
          <a:ext cx="159833" cy="522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570"/>
              </a:lnTo>
              <a:lnTo>
                <a:pt x="159833" y="522570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5AFF9-46F3-AC4F-B2BB-4D1C1A06D259}">
      <dsp:nvSpPr>
        <dsp:cNvPr id="0" name=""/>
        <dsp:cNvSpPr/>
      </dsp:nvSpPr>
      <dsp:spPr>
        <a:xfrm>
          <a:off x="4652513" y="1002425"/>
          <a:ext cx="1278664" cy="645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  <a:hlinkClick xmlns:r="http://schemas.openxmlformats.org/officeDocument/2006/relationships" r:id="rId14"/>
            </a:rPr>
            <a:t>ILP</a:t>
          </a:r>
          <a:r>
            <a:rPr lang="en-US" sz="1300" kern="1200" dirty="0" smtClean="0">
              <a:latin typeface="Calibri" pitchFamily="34" charset="0"/>
            </a:rPr>
            <a:t> &amp; </a:t>
          </a:r>
          <a:r>
            <a:rPr lang="en-US" sz="1300" kern="1200" dirty="0" smtClean="0">
              <a:latin typeface="Calibri" pitchFamily="34" charset="0"/>
              <a:hlinkClick xmlns:r="http://schemas.openxmlformats.org/officeDocument/2006/relationships" r:id="rId15"/>
            </a:rPr>
            <a:t>LegalTrac</a:t>
          </a:r>
          <a:endParaRPr lang="en-US" sz="1300" kern="1200" dirty="0"/>
        </a:p>
      </dsp:txBody>
      <dsp:txXfrm>
        <a:off x="4671421" y="1021333"/>
        <a:ext cx="1240848" cy="607741"/>
      </dsp:txXfrm>
    </dsp:sp>
    <dsp:sp modelId="{EB0B5A6F-2A63-43CE-BD19-C4D9838A7085}">
      <dsp:nvSpPr>
        <dsp:cNvPr id="0" name=""/>
        <dsp:cNvSpPr/>
      </dsp:nvSpPr>
      <dsp:spPr>
        <a:xfrm>
          <a:off x="4492680" y="802634"/>
          <a:ext cx="159833" cy="1374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4807"/>
              </a:lnTo>
              <a:lnTo>
                <a:pt x="159833" y="1374807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682F5-E1B7-469A-B09F-78F479266B04}">
      <dsp:nvSpPr>
        <dsp:cNvPr id="0" name=""/>
        <dsp:cNvSpPr/>
      </dsp:nvSpPr>
      <dsp:spPr>
        <a:xfrm>
          <a:off x="4652513" y="1847774"/>
          <a:ext cx="1278664" cy="659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Topical journals on </a:t>
          </a:r>
          <a:r>
            <a:rPr lang="en-US" sz="1300" i="0" kern="1200" dirty="0" smtClean="0">
              <a:hlinkClick xmlns:r="http://schemas.openxmlformats.org/officeDocument/2006/relationships" r:id="rId16"/>
            </a:rPr>
            <a:t>Westlaw</a:t>
          </a:r>
          <a:r>
            <a:rPr lang="en-US" sz="1300" kern="1200" dirty="0" smtClean="0"/>
            <a:t>/</a:t>
          </a:r>
          <a:r>
            <a:rPr lang="en-US" sz="1300" kern="1200" dirty="0" smtClean="0">
              <a:hlinkClick xmlns:r="http://schemas.openxmlformats.org/officeDocument/2006/relationships" r:id="rId17"/>
            </a:rPr>
            <a:t>Lexis</a:t>
          </a:r>
          <a:endParaRPr lang="en-US" sz="1300" kern="1200" dirty="0"/>
        </a:p>
      </dsp:txBody>
      <dsp:txXfrm>
        <a:off x="4671824" y="1867085"/>
        <a:ext cx="1240042" cy="620713"/>
      </dsp:txXfrm>
    </dsp:sp>
    <dsp:sp modelId="{D77F8AF0-1733-7240-8F6C-FF94CE3770D9}">
      <dsp:nvSpPr>
        <dsp:cNvPr id="0" name=""/>
        <dsp:cNvSpPr/>
      </dsp:nvSpPr>
      <dsp:spPr>
        <a:xfrm>
          <a:off x="4492680" y="802634"/>
          <a:ext cx="159833" cy="2362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300"/>
              </a:lnTo>
              <a:lnTo>
                <a:pt x="159833" y="2362300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2E174-0FDF-0146-A728-012C5A6AFC12}">
      <dsp:nvSpPr>
        <dsp:cNvPr id="0" name=""/>
        <dsp:cNvSpPr/>
      </dsp:nvSpPr>
      <dsp:spPr>
        <a:xfrm>
          <a:off x="4652513" y="2706901"/>
          <a:ext cx="1278664" cy="916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  <a:hlinkClick xmlns:r="http://schemas.openxmlformats.org/officeDocument/2006/relationships" r:id="rId18"/>
            </a:rPr>
            <a:t>Legal Scholarship Network</a:t>
          </a:r>
          <a:r>
            <a:rPr lang="en-US" sz="1300" kern="1200" dirty="0" smtClean="0">
              <a:latin typeface="Calibri" pitchFamily="34" charset="0"/>
            </a:rPr>
            <a:t> </a:t>
          </a:r>
          <a:r>
            <a:rPr lang="en-US" sz="1300" i="1" kern="1200" dirty="0" smtClean="0"/>
            <a:t>&amp; </a:t>
          </a:r>
          <a:r>
            <a:rPr lang="en-US" sz="1300" kern="1200" dirty="0" err="1" smtClean="0">
              <a:latin typeface="Calibri" pitchFamily="34" charset="0"/>
            </a:rPr>
            <a:t>bePress</a:t>
          </a:r>
          <a:r>
            <a:rPr lang="en-US" sz="1300" kern="1200" dirty="0" smtClean="0">
              <a:latin typeface="Calibri" pitchFamily="34" charset="0"/>
            </a:rPr>
            <a:t> </a:t>
          </a:r>
          <a:r>
            <a:rPr lang="en-US" sz="1300" kern="1200" dirty="0" smtClean="0">
              <a:latin typeface="Calibri" pitchFamily="34" charset="0"/>
              <a:hlinkClick xmlns:r="http://schemas.openxmlformats.org/officeDocument/2006/relationships" r:id="rId19"/>
            </a:rPr>
            <a:t>Legal Repository</a:t>
          </a:r>
          <a:endParaRPr lang="en-US" sz="1300" kern="1200" dirty="0"/>
        </a:p>
      </dsp:txBody>
      <dsp:txXfrm>
        <a:off x="4679344" y="2733732"/>
        <a:ext cx="1225002" cy="862404"/>
      </dsp:txXfrm>
    </dsp:sp>
    <dsp:sp modelId="{3B70E686-AA57-4733-9D23-018D23560EB2}">
      <dsp:nvSpPr>
        <dsp:cNvPr id="0" name=""/>
        <dsp:cNvSpPr/>
      </dsp:nvSpPr>
      <dsp:spPr>
        <a:xfrm>
          <a:off x="4492680" y="802634"/>
          <a:ext cx="159833" cy="3328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8394"/>
              </a:lnTo>
              <a:lnTo>
                <a:pt x="159833" y="3328394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55A59-FC97-42CF-8DA9-2EE116F76267}">
      <dsp:nvSpPr>
        <dsp:cNvPr id="0" name=""/>
        <dsp:cNvSpPr/>
      </dsp:nvSpPr>
      <dsp:spPr>
        <a:xfrm>
          <a:off x="4652513" y="3822759"/>
          <a:ext cx="1278664" cy="616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Other </a:t>
          </a:r>
          <a:r>
            <a:rPr lang="en-US" sz="1300" kern="1200" dirty="0" smtClean="0">
              <a:hlinkClick xmlns:r="http://schemas.openxmlformats.org/officeDocument/2006/relationships" r:id="rId20"/>
            </a:rPr>
            <a:t>disciplines</a:t>
          </a:r>
          <a:endParaRPr lang="en-US" sz="1300" kern="1200" dirty="0"/>
        </a:p>
      </dsp:txBody>
      <dsp:txXfrm>
        <a:off x="4670571" y="3840817"/>
        <a:ext cx="1242548" cy="580423"/>
      </dsp:txXfrm>
    </dsp:sp>
    <dsp:sp modelId="{9BF19B1C-5F99-4E52-965B-509D3B7F1345}">
      <dsp:nvSpPr>
        <dsp:cNvPr id="0" name=""/>
        <dsp:cNvSpPr/>
      </dsp:nvSpPr>
      <dsp:spPr>
        <a:xfrm>
          <a:off x="4492680" y="802634"/>
          <a:ext cx="159833" cy="433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4575"/>
              </a:lnTo>
              <a:lnTo>
                <a:pt x="159833" y="4334575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3AC7D-D4A0-4337-B726-8338F70C9A40}">
      <dsp:nvSpPr>
        <dsp:cNvPr id="0" name=""/>
        <dsp:cNvSpPr/>
      </dsp:nvSpPr>
      <dsp:spPr>
        <a:xfrm>
          <a:off x="4652513" y="4639090"/>
          <a:ext cx="1278664" cy="996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Using Google/</a:t>
          </a:r>
          <a:r>
            <a:rPr lang="en-US" sz="1300" kern="1200" dirty="0" err="1" smtClean="0">
              <a:hlinkClick xmlns:r="http://schemas.openxmlformats.org/officeDocument/2006/relationships" r:id="rId21"/>
            </a:rPr>
            <a:t>GScholar</a:t>
          </a:r>
          <a:endParaRPr lang="en-US" sz="1300" kern="1200" dirty="0"/>
        </a:p>
        <a:p>
          <a:pPr marL="119063" lvl="1" indent="-119063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hlinkClick xmlns:r="http://schemas.openxmlformats.org/officeDocument/2006/relationships" r:id="rId22"/>
            </a:rPr>
            <a:t>Effectively</a:t>
          </a:r>
          <a:endParaRPr lang="en-US" sz="1000" kern="1200" dirty="0"/>
        </a:p>
        <a:p>
          <a:pPr marL="119063" lvl="1" indent="-119063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For </a:t>
          </a:r>
          <a:r>
            <a:rPr lang="en-US" sz="1000" kern="1200" dirty="0" smtClean="0">
              <a:hlinkClick xmlns:r="http://schemas.openxmlformats.org/officeDocument/2006/relationships" r:id="rId23"/>
            </a:rPr>
            <a:t>citations/</a:t>
          </a:r>
          <a:r>
            <a:rPr lang="en-US" sz="1000" kern="1200" dirty="0" err="1" smtClean="0">
              <a:hlinkClick xmlns:r="http://schemas.openxmlformats.org/officeDocument/2006/relationships" r:id="rId23"/>
            </a:rPr>
            <a:t>eLinks</a:t>
          </a:r>
          <a:endParaRPr lang="en-US" sz="1000" kern="1200" dirty="0"/>
        </a:p>
      </dsp:txBody>
      <dsp:txXfrm>
        <a:off x="4681692" y="4668269"/>
        <a:ext cx="1220306" cy="937881"/>
      </dsp:txXfrm>
    </dsp:sp>
    <dsp:sp modelId="{23983EEB-5AC5-A949-B3D9-4765BFCE4042}">
      <dsp:nvSpPr>
        <dsp:cNvPr id="0" name=""/>
        <dsp:cNvSpPr/>
      </dsp:nvSpPr>
      <dsp:spPr>
        <a:xfrm>
          <a:off x="6330760" y="3469"/>
          <a:ext cx="1598330" cy="79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5000"/>
                <a:satMod val="30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45000"/>
                <a:satMod val="3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ALR</a:t>
          </a:r>
          <a:endParaRPr lang="en-US" sz="2400" kern="1200" dirty="0"/>
        </a:p>
      </dsp:txBody>
      <dsp:txXfrm>
        <a:off x="6354167" y="26876"/>
        <a:ext cx="1551516" cy="752351"/>
      </dsp:txXfrm>
    </dsp:sp>
    <dsp:sp modelId="{20F5325E-F2D7-4178-B84E-AC0746D13B8C}">
      <dsp:nvSpPr>
        <dsp:cNvPr id="0" name=""/>
        <dsp:cNvSpPr/>
      </dsp:nvSpPr>
      <dsp:spPr>
        <a:xfrm>
          <a:off x="6490593" y="802634"/>
          <a:ext cx="159833" cy="599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373"/>
              </a:lnTo>
              <a:lnTo>
                <a:pt x="159833" y="599373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3913B-74A9-4A59-AEBE-9271D1AD1AB3}">
      <dsp:nvSpPr>
        <dsp:cNvPr id="0" name=""/>
        <dsp:cNvSpPr/>
      </dsp:nvSpPr>
      <dsp:spPr>
        <a:xfrm>
          <a:off x="6650426" y="1002425"/>
          <a:ext cx="1278664" cy="799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/>
            <a:t>Via </a:t>
          </a:r>
          <a:r>
            <a:rPr lang="en-US" sz="1200" i="0" kern="1200" dirty="0" smtClean="0">
              <a:hlinkClick xmlns:r="http://schemas.openxmlformats.org/officeDocument/2006/relationships" r:id="rId16"/>
            </a:rPr>
            <a:t>Westlaw</a:t>
          </a:r>
          <a:endParaRPr lang="en-US" sz="1200" i="0" kern="1200" dirty="0"/>
        </a:p>
      </dsp:txBody>
      <dsp:txXfrm>
        <a:off x="6673833" y="1025832"/>
        <a:ext cx="1231850" cy="752351"/>
      </dsp:txXfrm>
    </dsp:sp>
    <dsp:sp modelId="{CF803B46-2A90-4231-B586-30CA74C4C296}">
      <dsp:nvSpPr>
        <dsp:cNvPr id="0" name=""/>
        <dsp:cNvSpPr/>
      </dsp:nvSpPr>
      <dsp:spPr>
        <a:xfrm>
          <a:off x="6490593" y="802634"/>
          <a:ext cx="159833" cy="1598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330"/>
              </a:lnTo>
              <a:lnTo>
                <a:pt x="159833" y="1598330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D6C6F-5581-4375-9A54-7A570B79F31C}">
      <dsp:nvSpPr>
        <dsp:cNvPr id="0" name=""/>
        <dsp:cNvSpPr/>
      </dsp:nvSpPr>
      <dsp:spPr>
        <a:xfrm>
          <a:off x="6650426" y="2001382"/>
          <a:ext cx="1278664" cy="799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/>
            <a:t>Concise discussions of specific legal topics</a:t>
          </a:r>
          <a:endParaRPr lang="en-US" sz="1200" i="0" kern="1200" dirty="0"/>
        </a:p>
      </dsp:txBody>
      <dsp:txXfrm>
        <a:off x="6673833" y="2024789"/>
        <a:ext cx="1231850" cy="752351"/>
      </dsp:txXfrm>
    </dsp:sp>
    <dsp:sp modelId="{F79D2779-F7E3-4AF0-ACAE-0E2AF9DE5F14}">
      <dsp:nvSpPr>
        <dsp:cNvPr id="0" name=""/>
        <dsp:cNvSpPr/>
      </dsp:nvSpPr>
      <dsp:spPr>
        <a:xfrm>
          <a:off x="6490593" y="802634"/>
          <a:ext cx="159833" cy="2597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286"/>
              </a:lnTo>
              <a:lnTo>
                <a:pt x="159833" y="2597286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79181-91DD-4CB4-9962-F664670CD692}">
      <dsp:nvSpPr>
        <dsp:cNvPr id="0" name=""/>
        <dsp:cNvSpPr/>
      </dsp:nvSpPr>
      <dsp:spPr>
        <a:xfrm>
          <a:off x="6650426" y="3000338"/>
          <a:ext cx="1278664" cy="799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/>
            <a:t>Surveys of state law with extensive case citations</a:t>
          </a:r>
          <a:endParaRPr lang="en-US" sz="1200" i="0" kern="1200" dirty="0"/>
        </a:p>
      </dsp:txBody>
      <dsp:txXfrm>
        <a:off x="6673833" y="3023745"/>
        <a:ext cx="1231850" cy="75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53C186-25B6-4385-85BE-A465482643FF}" type="datetimeFigureOut">
              <a:rPr lang="en-US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6689A5-4AF7-4601-AE84-77D52CA29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56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2B146-3EEC-4C9B-9248-AC8CFC6D9E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78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8599D-731E-433C-8A10-F3599FDDF2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D7089-7A7D-4445-B8C8-952D2C5DC2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D7089-7A7D-4445-B8C8-952D2C5DC2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Under CREDITS, we see all of the legislative enactments that have affected</a:t>
            </a:r>
            <a:r>
              <a:rPr lang="en-US" baseline="0" dirty="0" smtClean="0"/>
              <a:t> this code section.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HISTORICAL AND STATUTORY NOTES direct us toward potential sources of legislative history that relate to this specific provision. Look in the history tab, in the quadrant called Editor’s and </a:t>
            </a:r>
            <a:r>
              <a:rPr lang="en-US" baseline="0" dirty="0" err="1" smtClean="0"/>
              <a:t>Revisor’s</a:t>
            </a:r>
            <a:r>
              <a:rPr lang="en-US" baseline="0" dirty="0" smtClean="0"/>
              <a:t> notes. These focus on the 2 pieces of legislative history that may relate tot his particular provision; note the 460 or so documents under the “Legislative history” quadrant of the history tab. The </a:t>
            </a:r>
            <a:r>
              <a:rPr lang="en-US" b="1" baseline="0" dirty="0" smtClean="0"/>
              <a:t>vast</a:t>
            </a:r>
            <a:r>
              <a:rPr lang="en-US" b="0" baseline="0" dirty="0" smtClean="0"/>
              <a:t> majority of these do not relate to this provision at all; they are here because section 1 of </a:t>
            </a:r>
            <a:r>
              <a:rPr lang="en-US" b="0" baseline="0" dirty="0" err="1" smtClean="0"/>
              <a:t>Pub.L</a:t>
            </a:r>
            <a:r>
              <a:rPr lang="en-US" b="0" baseline="0" dirty="0" smtClean="0"/>
              <a:t>. 99-514 was the Tax Reform Act of 1986, the last major overhaul of the entire Internal Revenue Code!! None of this relates </a:t>
            </a:r>
            <a:r>
              <a:rPr lang="en-US" b="1" baseline="0" dirty="0" smtClean="0"/>
              <a:t>at all</a:t>
            </a:r>
            <a:r>
              <a:rPr lang="en-US" b="0" baseline="0" dirty="0" smtClean="0"/>
              <a:t> to </a:t>
            </a:r>
            <a:r>
              <a:rPr lang="en-US" b="0" baseline="0" dirty="0" err="1" smtClean="0"/>
              <a:t>thiss</a:t>
            </a:r>
            <a:r>
              <a:rPr lang="en-US" b="0" baseline="0" dirty="0" smtClean="0"/>
              <a:t> provision from section 2 of </a:t>
            </a:r>
            <a:r>
              <a:rPr lang="en-US" b="0" baseline="0" dirty="0" err="1" smtClean="0"/>
              <a:t>Pub.L</a:t>
            </a:r>
            <a:r>
              <a:rPr lang="en-US" b="0" baseline="0" dirty="0" smtClean="0"/>
              <a:t>. 99-514. Laws and sausage.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These histories can be quite confusing because of the way legislation is often passed – as a rider on another bill, etc. Please come and ask a reference librarian if it looks confusing.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8B83C4-FA8D-4E60-9167-CA69DB7DA13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FB65-48A8-4D74-AB8E-95F387C679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96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FB65-48A8-4D74-AB8E-95F387C6798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FB65-48A8-4D74-AB8E-95F387C6798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FB65-48A8-4D74-AB8E-95F387C6798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FB65-48A8-4D74-AB8E-95F387C6798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3F951D-BD94-4B97-B020-F72BDC28FE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FB65-48A8-4D74-AB8E-95F387C679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FB65-48A8-4D74-AB8E-95F387C679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689A5-4AF7-4601-AE84-77D52CA2997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2E5F8-BEF6-40BF-8841-01163179DE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742C4-3EB0-4F3B-A49D-3E32385FE0A7}" type="datetimeFigureOut">
              <a:rPr lang="en-US" smtClean="0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02FF38-E673-4D68-9725-4825FA8395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10F58-3322-4634-8873-7D61B4497238}" type="datetimeFigureOut">
              <a:rPr lang="en-US" smtClean="0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4F602-D62E-4124-A546-8AEFA2C658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F2DC46-C536-4A72-AD4C-ACCDE99A26EA}" type="datetimeFigureOut">
              <a:rPr lang="en-US" smtClean="0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A282E-2872-483E-84AB-C0A5C59FC8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CC88827-7BC8-4A7E-819D-1285716C2F55}" type="datetimeFigureOut">
              <a:rPr lang="en-US" smtClean="0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1B69E9-00E7-405F-8D7A-6B6AA2565F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59759A-B154-4962-BD83-1AE4A8C438F4}" type="datetimeFigureOut">
              <a:rPr lang="en-US" smtClean="0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898B41-92A1-405B-A34C-B8AA648F53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A47F9-2470-4CE1-9CDA-CD3E4F73ABC0}" type="datetimeFigureOut">
              <a:rPr lang="en-US" smtClean="0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69327F-B5F8-44BC-BC75-CADBBF9EDB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608E5-48E1-4C7F-AE8F-2A28DAE22DD7}" type="datetimeFigureOut">
              <a:rPr lang="en-US" smtClean="0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8C0612-0921-47C7-8CA1-C8725DE493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pPr>
              <a:defRPr/>
            </a:pPr>
            <a:fld id="{6CB0EAA3-8219-4DA2-A448-B5F876C8AC7C}" type="datetimeFigureOut">
              <a:rPr lang="en-US" smtClean="0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C5E289-03E0-4811-9C5D-D260A76551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5FA627-C83D-4B94-86C2-F4E442EA21EF}" type="datetimeFigureOut">
              <a:rPr lang="en-US" smtClean="0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DBDB-CD6D-47B1-81BF-24A82DBEBC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AF69D-9AA8-4B94-AD5C-6640E2B07F82}" type="datetimeFigureOut">
              <a:rPr lang="en-US" smtClean="0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8CBBD7-743C-4C79-B422-CAB5209B7E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895356-1F9D-4554-9B78-6105E38302DD}" type="datetimeFigureOut">
              <a:rPr lang="en-US" smtClean="0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8D8A52-FCE1-494E-A91D-486BD36A41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F62C58-4352-4FBF-94AE-1BCC789CE579}" type="datetimeFigureOut">
              <a:rPr lang="en-US" smtClean="0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8196DD-8009-47D3-9D58-E9BBE27974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xisnexis.com/lawschool/login.aspx" TargetMode="External"/><Relationship Id="rId3" Type="http://schemas.openxmlformats.org/officeDocument/2006/relationships/hyperlink" Target="http://lawcat.berkeley.edu/search/X" TargetMode="External"/><Relationship Id="rId7" Type="http://schemas.openxmlformats.org/officeDocument/2006/relationships/hyperlink" Target="http://lawcat.berkeley.edu/record=b405496" TargetMode="External"/><Relationship Id="rId12" Type="http://schemas.openxmlformats.org/officeDocument/2006/relationships/hyperlink" Target="http://lawcat.berkeley.edu/record=b47955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1.next.westlaw.com/Browse/Home/SecondarySources/EnergyEnvironmentSecondarySources/EnergyEnvironmentTextsTreatises/RodgersEnvironmentalLaw?transitionType=Default&amp;contextData=(sc.Default)" TargetMode="External"/><Relationship Id="rId11" Type="http://schemas.openxmlformats.org/officeDocument/2006/relationships/hyperlink" Target="http://lawcat.berkeley.edu/record=b522030" TargetMode="External"/><Relationship Id="rId5" Type="http://schemas.openxmlformats.org/officeDocument/2006/relationships/hyperlink" Target="http://lawcat.berkeley.edu/record=b341381" TargetMode="External"/><Relationship Id="rId10" Type="http://schemas.openxmlformats.org/officeDocument/2006/relationships/hyperlink" Target="http://lawcat.berkeley.edu/record=b532156" TargetMode="External"/><Relationship Id="rId4" Type="http://schemas.openxmlformats.org/officeDocument/2006/relationships/hyperlink" Target="http://oskicat.berkeley.edu/" TargetMode="External"/><Relationship Id="rId9" Type="http://schemas.openxmlformats.org/officeDocument/2006/relationships/hyperlink" Target="http://lawcat.berkeley.edu/record=b74903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usblog.com/case-files/terms/" TargetMode="External"/><Relationship Id="rId7" Type="http://schemas.openxmlformats.org/officeDocument/2006/relationships/hyperlink" Target="http://libguides.law.berkeley.edu/content.php?pid=47505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libguides.law.berkeley.edu/content.php?pid=310331&amp;sid=2615542" TargetMode="External"/><Relationship Id="rId5" Type="http://schemas.openxmlformats.org/officeDocument/2006/relationships/hyperlink" Target="http://libguides.law.berkeley.edu/content.php?pid=310331" TargetMode="External"/><Relationship Id="rId4" Type="http://schemas.openxmlformats.org/officeDocument/2006/relationships/hyperlink" Target="http://www.americanbar.org/publications/preview_hom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r.info/" TargetMode="External"/><Relationship Id="rId13" Type="http://schemas.openxmlformats.org/officeDocument/2006/relationships/image" Target="../media/image9.png"/><Relationship Id="rId3" Type="http://schemas.openxmlformats.org/officeDocument/2006/relationships/hyperlink" Target="Roadless%20Rule%20Fed%20Reg.PDF" TargetMode="External"/><Relationship Id="rId7" Type="http://schemas.openxmlformats.org/officeDocument/2006/relationships/hyperlink" Target="http://www.ecfr.gov/cgi-bin/ECFR?page=browse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po.gov/fdsys/browse/collectionCfr.action?collectionCode=CFR" TargetMode="External"/><Relationship Id="rId11" Type="http://schemas.openxmlformats.org/officeDocument/2006/relationships/hyperlink" Target="40%20cfr%20401-10.pdf" TargetMode="External"/><Relationship Id="rId5" Type="http://schemas.openxmlformats.org/officeDocument/2006/relationships/hyperlink" Target="http://www.gpo.gov/fdsys/browse/collection.action?collectionCode=FR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://www.regulations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eb2.westlaw.com/find/default.wl?tc=-1&amp;docname=UUID(I4B69EEE9A1-E642ECA21E4-01F8D0A45CF)&amp;ifm=NotSet&amp;rp=/find/default.wl&amp;sv=Split&amp;rs=WLW9.08&amp;db=1077005&amp;tf=-1&amp;findtype=l&amp;fn=_top&amp;mt=208&amp;vr=2.0&amp;pbc=919DCC36&amp;ordoc=2041048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eb2.westlaw.com/find/default.wl?tc=-1&amp;serialnum=0100746669&amp;ifm=NotSet&amp;rp=/find/default.wl&amp;sv=Split&amp;rs=WLW9.08&amp;db=0001504&amp;tf=-1&amp;findtype=Y&amp;fn=_top&amp;mt=208&amp;vr=2.0&amp;pbc=919DCC36&amp;ordoc=204104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homas.loc.gov/home/lawsmade.toc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lp.senate.gov/BAI09A84_xml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.georgetown.edu/library/research/guides/environmental.cfm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libguides.law.berkeley.edu/content.php?pid=366150" TargetMode="External"/><Relationship Id="rId5" Type="http://schemas.openxmlformats.org/officeDocument/2006/relationships/hyperlink" Target="http://lawlib.lclark.edu/research/envlaw.php" TargetMode="External"/><Relationship Id="rId4" Type="http://schemas.openxmlformats.org/officeDocument/2006/relationships/hyperlink" Target="http://environmentalresearch.vermontlaw.ed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w.berkeley.edu/library/dynamic/guide.php?id=53" TargetMode="External"/><Relationship Id="rId3" Type="http://schemas.openxmlformats.org/officeDocument/2006/relationships/hyperlink" Target="http://lawcat.berkeley.edu/" TargetMode="External"/><Relationship Id="rId7" Type="http://schemas.openxmlformats.org/officeDocument/2006/relationships/hyperlink" Target="http://web.lexis-nexis.com/legisinsigh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gressional.proquest.com/congressional/search/advanced/advanced?accountid=14496&amp;groupid=96140" TargetMode="External"/><Relationship Id="rId5" Type="http://schemas.openxmlformats.org/officeDocument/2006/relationships/hyperlink" Target="http://melvyl.worldcat.org/advancedsearch" TargetMode="External"/><Relationship Id="rId4" Type="http://schemas.openxmlformats.org/officeDocument/2006/relationships/hyperlink" Target="http://heinonline.org/HOL/Index?collection=leghis&amp;set_as_cursor=clear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eb.lexis-nexis.com/legisinsight?id=PL94-580&amp;type=LEG_HIST" TargetMode="External"/><Relationship Id="rId3" Type="http://schemas.openxmlformats.org/officeDocument/2006/relationships/hyperlink" Target="https://a.next.westlaw.com/Browse/Home/LegislativeHistory/ArnoldPorterLegislativeHistories/LegislativeHistoryComprehensiveEnvironmentalResponseCompensationLiabilityActof1980?originationContext=AutoComplete&amp;contextData=%28sc.Search%29&amp;transitionType=CategoryPageItem" TargetMode="External"/><Relationship Id="rId7" Type="http://schemas.openxmlformats.org/officeDocument/2006/relationships/hyperlink" Target="http://heinonline.org/HOL/Index?collection=leghis&amp;index=leghis/natep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inonline.org/HOL/Page?handle=hein.leghis/cseljuc0001&amp;collection=intprop&amp;set_as_cursor=0&amp;men_tab=srchresults&amp;type=matchall&amp;id=1" TargetMode="External"/><Relationship Id="rId5" Type="http://schemas.openxmlformats.org/officeDocument/2006/relationships/hyperlink" Target="http://heinonline.org/HOL/Index?collection=leghis&amp;index=leghis/endspces" TargetMode="External"/><Relationship Id="rId4" Type="http://schemas.openxmlformats.org/officeDocument/2006/relationships/hyperlink" Target="http://heinonline.org/HOL/Index?collection=leghis&amp;index=leghis/evrespnse" TargetMode="External"/><Relationship Id="rId9" Type="http://schemas.openxmlformats.org/officeDocument/2006/relationships/hyperlink" Target="http://heinonline.org/HOL/Index?collection=leghis&amp;index=leghis/superfund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r.info/" TargetMode="External"/><Relationship Id="rId13" Type="http://schemas.openxmlformats.org/officeDocument/2006/relationships/image" Target="../media/image9.png"/><Relationship Id="rId3" Type="http://schemas.openxmlformats.org/officeDocument/2006/relationships/hyperlink" Target="Roadless%20Rule%20Fed%20Reg.PDF" TargetMode="External"/><Relationship Id="rId7" Type="http://schemas.openxmlformats.org/officeDocument/2006/relationships/hyperlink" Target="http://www.knowledgemosaic.com/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poaccess.gov/cfr/" TargetMode="External"/><Relationship Id="rId11" Type="http://schemas.openxmlformats.org/officeDocument/2006/relationships/hyperlink" Target="40%20cfr%20401-10.pdf" TargetMode="External"/><Relationship Id="rId5" Type="http://schemas.openxmlformats.org/officeDocument/2006/relationships/hyperlink" Target="http://www.gpoaccess.gov/fr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://www.regulations.gov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otero.org/" TargetMode="External"/><Relationship Id="rId3" Type="http://schemas.openxmlformats.org/officeDocument/2006/relationships/hyperlink" Target="http://endnote.com/" TargetMode="External"/><Relationship Id="rId7" Type="http://schemas.openxmlformats.org/officeDocument/2006/relationships/hyperlink" Target="http://lib.berkeley.edu/alacarte/subject-guide/184-RefWork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fworks.com/refworks2/default.aspx?create=true&amp;groupcode=ucberkeleybears" TargetMode="External"/><Relationship Id="rId5" Type="http://schemas.openxmlformats.org/officeDocument/2006/relationships/hyperlink" Target="http://www.refworks.com/" TargetMode="External"/><Relationship Id="rId4" Type="http://schemas.openxmlformats.org/officeDocument/2006/relationships/hyperlink" Target="http://www.journeyed.com/?ref=select" TargetMode="External"/><Relationship Id="rId9" Type="http://schemas.openxmlformats.org/officeDocument/2006/relationships/hyperlink" Target="http://www.lib.berkeley.edu/alacarte/subject-guide/188-Zotero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ELQ Blurb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Research Guide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Prepared by Leah Granger, 2012.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/>
              <a:t>Revised by I-Wei Wang, 2013.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/>
              <a:t>Revised by Dean C. Rowan, 2014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545336"/>
            <a:ext cx="8153400" cy="485546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Calibri" pitchFamily="34" charset="0"/>
              </a:rPr>
              <a:t>Read, read again. . .</a:t>
            </a:r>
          </a:p>
          <a:p>
            <a:pPr marL="919163" lvl="1" indent="-5143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Discuss/brainstorm/list</a:t>
            </a:r>
          </a:p>
          <a:p>
            <a:pPr marL="0" indent="0">
              <a:buNone/>
              <a:defRPr/>
            </a:pPr>
            <a:r>
              <a:rPr lang="en-US" sz="2400" dirty="0" smtClean="0">
                <a:latin typeface="Calibri" pitchFamily="34" charset="0"/>
              </a:rPr>
              <a:t>Context: books &amp; treatises, articles, news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Calibri" pitchFamily="34" charset="0"/>
              </a:rPr>
              <a:t>Background: briefs, decisions below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Calibri" pitchFamily="34" charset="0"/>
              </a:rPr>
              <a:t>“Deep” background</a:t>
            </a:r>
          </a:p>
          <a:p>
            <a:pPr marL="914400" lvl="1" indent="-5143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Regulations</a:t>
            </a:r>
          </a:p>
          <a:p>
            <a:pPr marL="914400" lvl="1" indent="-5143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Central statute, its history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51054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Case Notes </a:t>
            </a:r>
            <a:r>
              <a:rPr lang="en-US" b="1" dirty="0" smtClean="0"/>
              <a:t>. . . So, what now?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47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752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Context</a:t>
            </a:r>
            <a:r>
              <a:rPr lang="en-US" sz="2000" b="1" dirty="0" smtClean="0"/>
              <a:t> – subject area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371600"/>
            <a:ext cx="850392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Books – </a:t>
            </a:r>
            <a:r>
              <a:rPr lang="en-US" dirty="0" err="1" smtClean="0">
                <a:hlinkClick r:id="rId3"/>
              </a:rPr>
              <a:t>LawCat</a:t>
            </a:r>
            <a:r>
              <a:rPr lang="en-US" dirty="0" smtClean="0"/>
              <a:t> (</a:t>
            </a:r>
            <a:r>
              <a:rPr lang="en-US" dirty="0"/>
              <a:t>law </a:t>
            </a:r>
            <a:r>
              <a:rPr lang="en-US" dirty="0" smtClean="0"/>
              <a:t>library), </a:t>
            </a:r>
            <a:r>
              <a:rPr lang="en-US" dirty="0" err="1">
                <a:hlinkClick r:id="rId4"/>
              </a:rPr>
              <a:t>OskiCat</a:t>
            </a:r>
            <a:r>
              <a:rPr lang="en-US" dirty="0"/>
              <a:t> (</a:t>
            </a:r>
            <a:r>
              <a:rPr lang="en-US" dirty="0" smtClean="0"/>
              <a:t>other):</a:t>
            </a:r>
          </a:p>
          <a:p>
            <a:pPr lvl="1"/>
            <a:r>
              <a:rPr lang="en-US" dirty="0" smtClean="0"/>
              <a:t>keyword search (clean air act)</a:t>
            </a:r>
          </a:p>
          <a:p>
            <a:pPr lvl="1"/>
            <a:r>
              <a:rPr lang="en-US" dirty="0" smtClean="0"/>
              <a:t>subject browse (climatic changes)</a:t>
            </a:r>
          </a:p>
          <a:p>
            <a:r>
              <a:rPr lang="en-US" dirty="0" smtClean="0"/>
              <a:t>Treatises &amp; study aids:</a:t>
            </a:r>
          </a:p>
          <a:p>
            <a:pPr lvl="1"/>
            <a:r>
              <a:rPr lang="en-US" dirty="0"/>
              <a:t>Environmental Law by William </a:t>
            </a:r>
            <a:r>
              <a:rPr lang="en-US" dirty="0" smtClean="0"/>
              <a:t>H. Rodgers (</a:t>
            </a:r>
            <a:r>
              <a:rPr lang="en-US" dirty="0">
                <a:hlinkClick r:id="rId5"/>
              </a:rPr>
              <a:t>KF3775 .R59 1986</a:t>
            </a:r>
            <a:r>
              <a:rPr lang="en-US" dirty="0"/>
              <a:t>) </a:t>
            </a:r>
            <a:r>
              <a:rPr lang="en-US" dirty="0" smtClean="0"/>
              <a:t>on </a:t>
            </a:r>
            <a:r>
              <a:rPr lang="en-US" dirty="0" smtClean="0">
                <a:hlinkClick r:id="rId6"/>
              </a:rPr>
              <a:t>Westlaw</a:t>
            </a:r>
            <a:endParaRPr lang="en-US" dirty="0"/>
          </a:p>
          <a:p>
            <a:pPr lvl="1"/>
            <a:r>
              <a:rPr lang="en-US" dirty="0"/>
              <a:t>Treatise on Environmental Law by Frank </a:t>
            </a:r>
            <a:r>
              <a:rPr lang="en-US" dirty="0" smtClean="0"/>
              <a:t>P. Grad (</a:t>
            </a:r>
            <a:r>
              <a:rPr lang="en-US" dirty="0">
                <a:hlinkClick r:id="rId7"/>
              </a:rPr>
              <a:t>KF3775 .G72</a:t>
            </a:r>
            <a:r>
              <a:rPr lang="en-US" dirty="0" smtClean="0"/>
              <a:t>) on </a:t>
            </a:r>
            <a:r>
              <a:rPr lang="en-US" dirty="0" smtClean="0">
                <a:hlinkClick r:id="rId8"/>
              </a:rPr>
              <a:t>Lexis</a:t>
            </a:r>
            <a:endParaRPr lang="en-US" dirty="0"/>
          </a:p>
          <a:p>
            <a:pPr lvl="1"/>
            <a:r>
              <a:rPr lang="en-US" dirty="0"/>
              <a:t>Rulemaking</a:t>
            </a:r>
            <a:r>
              <a:rPr lang="en-US" dirty="0" smtClean="0"/>
              <a:t>, agency deference:</a:t>
            </a:r>
            <a:endParaRPr lang="en-US" dirty="0"/>
          </a:p>
          <a:p>
            <a:pPr lvl="2"/>
            <a:r>
              <a:rPr lang="en-US" dirty="0"/>
              <a:t>Understanding Administrative Law (</a:t>
            </a:r>
            <a:r>
              <a:rPr lang="en-US" dirty="0">
                <a:hlinkClick r:id="rId9"/>
              </a:rPr>
              <a:t>KF5402 .F67 2012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dirty="0" smtClean="0"/>
              <a:t>Funk </a:t>
            </a:r>
            <a:r>
              <a:rPr lang="en-US" dirty="0"/>
              <a:t>&amp; </a:t>
            </a:r>
            <a:r>
              <a:rPr lang="en-US" dirty="0" err="1"/>
              <a:t>Seamon</a:t>
            </a:r>
            <a:r>
              <a:rPr lang="en-US" dirty="0"/>
              <a:t>, Administrative Law (E&amp;E </a:t>
            </a:r>
            <a:r>
              <a:rPr lang="en-US" dirty="0">
                <a:hlinkClick r:id="rId10"/>
              </a:rPr>
              <a:t>outline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Standing</a:t>
            </a:r>
            <a:r>
              <a:rPr lang="en-US" dirty="0"/>
              <a:t>/</a:t>
            </a:r>
            <a:r>
              <a:rPr lang="en-US" dirty="0" smtClean="0"/>
              <a:t>ripeness</a:t>
            </a:r>
          </a:p>
          <a:p>
            <a:pPr lvl="2"/>
            <a:r>
              <a:rPr lang="en-US" dirty="0" smtClean="0"/>
              <a:t>Civil </a:t>
            </a:r>
            <a:r>
              <a:rPr lang="en-US" dirty="0"/>
              <a:t>Procedure hornbook (</a:t>
            </a:r>
            <a:r>
              <a:rPr lang="en-US" dirty="0">
                <a:hlinkClick r:id="rId11"/>
              </a:rPr>
              <a:t>KF8840 .F72 2005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Federal </a:t>
            </a:r>
            <a:r>
              <a:rPr lang="en-US" dirty="0"/>
              <a:t>Jurisdiction </a:t>
            </a:r>
            <a:r>
              <a:rPr lang="en-US" dirty="0" smtClean="0"/>
              <a:t>In a Nutshell (</a:t>
            </a:r>
            <a:r>
              <a:rPr lang="en-US" dirty="0" smtClean="0">
                <a:hlinkClick r:id="rId12"/>
              </a:rPr>
              <a:t>KF8858.Z9 </a:t>
            </a:r>
            <a:r>
              <a:rPr lang="en-US" dirty="0">
                <a:hlinkClick r:id="rId12"/>
              </a:rPr>
              <a:t>C87 1999</a:t>
            </a:r>
            <a:r>
              <a:rPr lang="en-US" dirty="0"/>
              <a:t>)</a:t>
            </a:r>
          </a:p>
          <a:p>
            <a:r>
              <a:rPr lang="en-US" dirty="0"/>
              <a:t>News &amp; current events</a:t>
            </a:r>
          </a:p>
          <a:p>
            <a:r>
              <a:rPr lang="en-US" dirty="0" smtClean="0"/>
              <a:t>Scholarly &amp; in-depth articles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b="1" dirty="0" smtClean="0"/>
              <a:t>Context </a:t>
            </a:r>
            <a:r>
              <a:rPr lang="en-US" b="1" dirty="0" smtClean="0"/>
              <a:t>– Case, decision below &amp; subject area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1051534"/>
              </p:ext>
            </p:extLst>
          </p:nvPr>
        </p:nvGraphicFramePr>
        <p:xfrm>
          <a:off x="496888" y="914400"/>
          <a:ext cx="8266112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14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93024" cy="1041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BACKGROUND</a:t>
            </a:r>
            <a:r>
              <a:rPr lang="en-US" dirty="0" smtClean="0"/>
              <a:t> – briefs &amp; decisions below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Start from your case</a:t>
            </a:r>
          </a:p>
          <a:p>
            <a:pPr lvl="1"/>
            <a:r>
              <a:rPr lang="en-US" dirty="0" smtClean="0"/>
              <a:t>Lexis: </a:t>
            </a:r>
            <a:r>
              <a:rPr lang="en-US" b="1" dirty="0" smtClean="0"/>
              <a:t>Related Court Materials</a:t>
            </a:r>
            <a:endParaRPr lang="en-US" dirty="0" smtClean="0"/>
          </a:p>
          <a:p>
            <a:pPr lvl="1"/>
            <a:r>
              <a:rPr lang="en-US" dirty="0" err="1" smtClean="0"/>
              <a:t>WestLaw</a:t>
            </a:r>
            <a:r>
              <a:rPr lang="en-US" dirty="0" smtClean="0"/>
              <a:t>: </a:t>
            </a:r>
            <a:r>
              <a:rPr lang="en-US" b="1" dirty="0" smtClean="0"/>
              <a:t>Filings</a:t>
            </a:r>
            <a:r>
              <a:rPr lang="en-US" dirty="0" smtClean="0"/>
              <a:t> tab</a:t>
            </a:r>
          </a:p>
          <a:p>
            <a:r>
              <a:rPr lang="en-US" dirty="0"/>
              <a:t>Freebie </a:t>
            </a:r>
            <a:r>
              <a:rPr lang="en-US" dirty="0" smtClean="0"/>
              <a:t>Supreme Court briefs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err="1" smtClean="0">
                <a:hlinkClick r:id="rId3"/>
              </a:rPr>
              <a:t>SCOTUSblog</a:t>
            </a:r>
            <a:r>
              <a:rPr lang="en-US" dirty="0" smtClean="0"/>
              <a:t> (</a:t>
            </a:r>
            <a:r>
              <a:rPr lang="en-US" dirty="0" err="1" smtClean="0"/>
              <a:t>S.Ct</a:t>
            </a:r>
            <a:r>
              <a:rPr lang="en-US" dirty="0" smtClean="0"/>
              <a:t>. and some lower court)</a:t>
            </a:r>
          </a:p>
          <a:p>
            <a:pPr lvl="1"/>
            <a:r>
              <a:rPr lang="en-US" dirty="0" smtClean="0"/>
              <a:t>ABA </a:t>
            </a:r>
            <a:r>
              <a:rPr lang="en-US" dirty="0" smtClean="0">
                <a:hlinkClick r:id="rId4"/>
              </a:rPr>
              <a:t>Supreme Court Preview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Docket </a:t>
            </a:r>
            <a:r>
              <a:rPr lang="en-US" dirty="0">
                <a:hlinkClick r:id="rId5"/>
              </a:rPr>
              <a:t>Information &amp; Court </a:t>
            </a:r>
            <a:r>
              <a:rPr lang="en-US" dirty="0" smtClean="0">
                <a:hlinkClick r:id="rId5"/>
              </a:rPr>
              <a:t>Filings</a:t>
            </a:r>
            <a:r>
              <a:rPr lang="en-US" dirty="0" smtClean="0"/>
              <a:t> (</a:t>
            </a:r>
            <a:r>
              <a:rPr lang="en-US" dirty="0"/>
              <a:t>research guide) </a:t>
            </a:r>
          </a:p>
          <a:p>
            <a:pPr lvl="1"/>
            <a:r>
              <a:rPr lang="en-US" dirty="0"/>
              <a:t>explanation of dockets</a:t>
            </a:r>
          </a:p>
          <a:p>
            <a:pPr lvl="1"/>
            <a:r>
              <a:rPr lang="en-US" dirty="0">
                <a:hlinkClick r:id="rId6"/>
              </a:rPr>
              <a:t>Bloomberg Law</a:t>
            </a:r>
            <a:r>
              <a:rPr lang="en-US" dirty="0"/>
              <a:t> - best for </a:t>
            </a:r>
            <a:r>
              <a:rPr lang="en-US" b="1" dirty="0"/>
              <a:t>tracking </a:t>
            </a:r>
          </a:p>
          <a:p>
            <a:pPr lvl="1"/>
            <a:r>
              <a:rPr lang="en-US" dirty="0"/>
              <a:t>Other ideas for free briefs</a:t>
            </a:r>
          </a:p>
          <a:p>
            <a:r>
              <a:rPr lang="en-US" dirty="0" smtClean="0"/>
              <a:t>State and federal </a:t>
            </a:r>
            <a:r>
              <a:rPr lang="en-US" dirty="0" smtClean="0">
                <a:hlinkClick r:id="rId7"/>
              </a:rPr>
              <a:t>Briefs</a:t>
            </a:r>
            <a:r>
              <a:rPr lang="en-US" dirty="0"/>
              <a:t> </a:t>
            </a:r>
            <a:r>
              <a:rPr lang="en-US" dirty="0" smtClean="0"/>
              <a:t>(research </a:t>
            </a:r>
            <a:r>
              <a:rPr lang="en-US" dirty="0"/>
              <a:t>guide)</a:t>
            </a:r>
            <a:endParaRPr lang="en-US" dirty="0" smtClean="0"/>
          </a:p>
          <a:p>
            <a:pPr lvl="1"/>
            <a:r>
              <a:rPr lang="en-US" dirty="0" smtClean="0"/>
              <a:t>Includes </a:t>
            </a:r>
            <a:r>
              <a:rPr lang="en-US" dirty="0"/>
              <a:t>more S. Ct. </a:t>
            </a:r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May take time!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0821" r="1905"/>
          <a:stretch/>
        </p:blipFill>
        <p:spPr bwMode="auto">
          <a:xfrm>
            <a:off x="228600" y="1524000"/>
            <a:ext cx="4648200" cy="313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93024" cy="1041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BACKGROUND</a:t>
            </a:r>
            <a:r>
              <a:rPr lang="en-US" dirty="0" smtClean="0"/>
              <a:t> – briefs &amp; decisions below</a:t>
            </a:r>
            <a:endParaRPr lang="en-US" dirty="0"/>
          </a:p>
        </p:txBody>
      </p:sp>
      <p:pic>
        <p:nvPicPr>
          <p:cNvPr id="6" name="Picture 5" descr="Screen Shot 2013-09-02 at 2.16.1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00400"/>
            <a:ext cx="4468689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902" y="1066800"/>
            <a:ext cx="6153298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1" dirty="0" smtClean="0"/>
              <a:t>DEEP BACKGROUND </a:t>
            </a:r>
            <a:r>
              <a:rPr lang="en-US" b="1" dirty="0" smtClean="0"/>
              <a:t>– Regulatory Development</a:t>
            </a:r>
          </a:p>
        </p:txBody>
      </p:sp>
    </p:spTree>
    <p:extLst>
      <p:ext uri="{BB962C8B-B14F-4D97-AF65-F5344CB8AC3E}">
        <p14:creationId xmlns:p14="http://schemas.microsoft.com/office/powerpoint/2010/main" val="3733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217" y="990600"/>
            <a:ext cx="4049565" cy="471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6696635" y="4419600"/>
            <a:ext cx="847165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!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1" dirty="0" smtClean="0"/>
              <a:t>DEEP BACKGROUND </a:t>
            </a:r>
            <a:r>
              <a:rPr lang="en-US" b="1" dirty="0" smtClean="0"/>
              <a:t>– </a:t>
            </a:r>
            <a:r>
              <a:rPr lang="en-US" b="1" dirty="0"/>
              <a:t>EPA’s Rulemaking Process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553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DEEP BACKGROUND </a:t>
            </a:r>
            <a:r>
              <a:rPr lang="en-US" b="1" dirty="0" smtClean="0"/>
              <a:t>– Rulemaking information &amp; Rules</a:t>
            </a:r>
          </a:p>
        </p:txBody>
      </p:sp>
      <p:pic>
        <p:nvPicPr>
          <p:cNvPr id="37890" name="Picture 12">
            <a:hlinkClick r:id="rId3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09600" y="1524000"/>
            <a:ext cx="1572441" cy="2057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3434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hlinkClick r:id="rId5"/>
              </a:rPr>
              <a:t>Federal Register</a:t>
            </a:r>
            <a:r>
              <a:rPr lang="en-US" sz="2400" dirty="0" smtClean="0">
                <a:latin typeface="Calibri" pitchFamily="34" charset="0"/>
              </a:rPr>
              <a:t> on </a:t>
            </a:r>
            <a:r>
              <a:rPr lang="en-US" sz="2400" dirty="0" err="1" smtClean="0">
                <a:latin typeface="Calibri" pitchFamily="34" charset="0"/>
              </a:rPr>
              <a:t>FDsys</a:t>
            </a:r>
            <a:r>
              <a:rPr lang="en-US" sz="2400" dirty="0" smtClean="0">
                <a:latin typeface="Calibri" pitchFamily="34" charset="0"/>
              </a:rPr>
              <a:t> (1994- </a:t>
            </a:r>
            <a:r>
              <a:rPr lang="en-US" sz="2400" dirty="0" err="1" smtClean="0">
                <a:latin typeface="Calibri" pitchFamily="34" charset="0"/>
              </a:rPr>
              <a:t>curr</a:t>
            </a:r>
            <a:r>
              <a:rPr lang="en-US" sz="2400" dirty="0" smtClean="0">
                <a:latin typeface="Calibri" pitchFamily="34" charset="0"/>
              </a:rPr>
              <a:t>.)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Updated daily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PDF, HTML</a:t>
            </a:r>
          </a:p>
          <a:p>
            <a:r>
              <a:rPr lang="en-US" sz="2400" dirty="0" smtClean="0">
                <a:latin typeface="Calibri" pitchFamily="34" charset="0"/>
                <a:hlinkClick r:id="rId6"/>
              </a:rPr>
              <a:t>Code of Fed. </a:t>
            </a:r>
            <a:r>
              <a:rPr lang="en-US" sz="2400" dirty="0" err="1" smtClean="0">
                <a:latin typeface="Calibri" pitchFamily="34" charset="0"/>
                <a:hlinkClick r:id="rId6"/>
              </a:rPr>
              <a:t>Regs</a:t>
            </a:r>
            <a:r>
              <a:rPr lang="en-US" sz="2400" dirty="0" smtClean="0">
                <a:latin typeface="Calibri" pitchFamily="34" charset="0"/>
                <a:hlinkClick r:id="rId6"/>
              </a:rPr>
              <a:t>.</a:t>
            </a:r>
            <a:r>
              <a:rPr lang="en-US" sz="2400" dirty="0" smtClean="0">
                <a:latin typeface="Calibri" pitchFamily="34" charset="0"/>
              </a:rPr>
              <a:t> on </a:t>
            </a:r>
            <a:r>
              <a:rPr lang="en-US" sz="2400" dirty="0" err="1" smtClean="0">
                <a:latin typeface="Calibri" pitchFamily="34" charset="0"/>
              </a:rPr>
              <a:t>FDsys</a:t>
            </a:r>
            <a:r>
              <a:rPr lang="en-US" sz="2400" dirty="0" smtClean="0">
                <a:latin typeface="Calibri" pitchFamily="34" charset="0"/>
              </a:rPr>
              <a:t> (1996-curr.)</a:t>
            </a:r>
          </a:p>
          <a:p>
            <a:pPr lvl="1"/>
            <a:r>
              <a:rPr lang="en-US" dirty="0" err="1" smtClean="0">
                <a:latin typeface="Calibri" pitchFamily="34" charset="0"/>
                <a:hlinkClick r:id="rId7"/>
              </a:rPr>
              <a:t>eCFR</a:t>
            </a:r>
            <a:r>
              <a:rPr lang="en-US" dirty="0" smtClean="0">
                <a:latin typeface="Calibri" pitchFamily="34" charset="0"/>
              </a:rPr>
              <a:t> – daily(*), unofficial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PDF, HTML</a:t>
            </a:r>
          </a:p>
          <a:p>
            <a:r>
              <a:rPr lang="en-US" sz="2400" dirty="0" smtClean="0">
                <a:latin typeface="Calibri" pitchFamily="34" charset="0"/>
              </a:rPr>
              <a:t>Lexis/Westlaw, Hein Online</a:t>
            </a:r>
          </a:p>
          <a:p>
            <a:r>
              <a:rPr lang="en-US" sz="2400" dirty="0" smtClean="0">
                <a:latin typeface="Calibri" pitchFamily="34" charset="0"/>
                <a:hlinkClick r:id="rId8"/>
              </a:rPr>
              <a:t>Environmental Law Reporter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hlinkClick r:id="rId9"/>
              </a:rPr>
              <a:t>www.regulations.gov</a:t>
            </a: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3789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1524000"/>
            <a:ext cx="150974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0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4114800"/>
            <a:ext cx="1600200" cy="21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 l="30517" t="20555" r="24363" b="4673"/>
          <a:stretch>
            <a:fillRect/>
          </a:stretch>
        </p:blipFill>
        <p:spPr bwMode="auto">
          <a:xfrm>
            <a:off x="2362200" y="38862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1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DEEP BACKGROUND</a:t>
            </a:r>
            <a:r>
              <a:rPr lang="en-US" b="1" dirty="0" smtClean="0"/>
              <a:t> – YOUR STATUTE’s sordid past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4572000" y="9144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1200" b="1" dirty="0" smtClean="0">
                <a:latin typeface="Calibri" pitchFamily="34" charset="0"/>
              </a:rPr>
              <a:t>CREDITS</a:t>
            </a:r>
          </a:p>
          <a:p>
            <a:r>
              <a:rPr lang="en-US" sz="1200" b="1" dirty="0" smtClean="0">
                <a:latin typeface="Calibri" pitchFamily="34" charset="0"/>
              </a:rPr>
              <a:t>June 30, 1948, c. 758, Title III, § 316</a:t>
            </a:r>
            <a:r>
              <a:rPr lang="en-US" sz="1200" dirty="0" smtClean="0">
                <a:latin typeface="Calibri" pitchFamily="34" charset="0"/>
              </a:rPr>
              <a:t> – code section as written in original CWA (enacted 1948).</a:t>
            </a:r>
          </a:p>
          <a:p>
            <a:r>
              <a:rPr lang="en-US" sz="1200" b="1" dirty="0" smtClean="0">
                <a:latin typeface="Calibri" pitchFamily="34" charset="0"/>
              </a:rPr>
              <a:t>as added Oct. 18, 1972, Pub.L. 92-500, § 2, 86 Stat. 876 </a:t>
            </a:r>
            <a:r>
              <a:rPr lang="en-US" sz="1200" dirty="0" smtClean="0">
                <a:latin typeface="Calibri" pitchFamily="34" charset="0"/>
              </a:rPr>
              <a:t>– code section as added by Clean Water Act of 1972 (major amendments – law we think of as “CWA”), next comes the Public Law number, and finally where the public law was published in the Statutes at Large.</a:t>
            </a:r>
          </a:p>
          <a:p>
            <a:r>
              <a:rPr lang="en-US" sz="1200" b="1" dirty="0" smtClean="0">
                <a:latin typeface="Calibri" pitchFamily="34" charset="0"/>
              </a:rPr>
              <a:t>and amended Oct. 22, 1986, </a:t>
            </a:r>
            <a:r>
              <a:rPr lang="en-US" sz="1200" b="1" dirty="0" smtClean="0">
                <a:latin typeface="Calibri" pitchFamily="34" charset="0"/>
                <a:hlinkClick r:id="rId3"/>
              </a:rPr>
              <a:t>Pub.L. 99-514, § 2, 100 Stat. 2095.</a:t>
            </a:r>
            <a:r>
              <a:rPr lang="en-US" sz="1200" b="1" dirty="0" smtClean="0">
                <a:latin typeface="Calibri" pitchFamily="34" charset="0"/>
              </a:rPr>
              <a:t>) </a:t>
            </a:r>
            <a:r>
              <a:rPr lang="en-US" sz="1200" dirty="0" smtClean="0">
                <a:latin typeface="Calibri" pitchFamily="34" charset="0"/>
              </a:rPr>
              <a:t>– last entry shows code section as amended was last changed by 1986 amendments – Public Law in the Statutes at Large.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latin typeface="Calibri" pitchFamily="34" charset="0"/>
              </a:rPr>
              <a:t>HISTORICAL AND STATUTORY NOTES </a:t>
            </a:r>
            <a:r>
              <a:rPr lang="en-US" sz="1200" dirty="0" smtClean="0">
                <a:latin typeface="Calibri" pitchFamily="34" charset="0"/>
              </a:rPr>
              <a:t>[under History – Editors’ and </a:t>
            </a:r>
            <a:r>
              <a:rPr lang="en-US" sz="1200" dirty="0" err="1" smtClean="0">
                <a:latin typeface="Calibri" pitchFamily="34" charset="0"/>
              </a:rPr>
              <a:t>Revisors</a:t>
            </a:r>
            <a:r>
              <a:rPr lang="en-US" sz="1200" dirty="0" smtClean="0">
                <a:latin typeface="Calibri" pitchFamily="34" charset="0"/>
              </a:rPr>
              <a:t>’ notes]</a:t>
            </a:r>
          </a:p>
          <a:p>
            <a:r>
              <a:rPr lang="en-US" sz="1200" b="1" dirty="0" smtClean="0">
                <a:latin typeface="Calibri" pitchFamily="34" charset="0"/>
              </a:rPr>
              <a:t>Senate Report No. 92-414</a:t>
            </a:r>
            <a:r>
              <a:rPr lang="en-US" sz="1200" dirty="0" smtClean="0">
                <a:latin typeface="Calibri" pitchFamily="34" charset="0"/>
              </a:rPr>
              <a:t> &amp;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smtClean="0">
                <a:latin typeface="Calibri" pitchFamily="34" charset="0"/>
                <a:hlinkClick r:id="rId4"/>
              </a:rPr>
              <a:t>S. Conf. Rpt. No. 92-1236</a:t>
            </a:r>
            <a:r>
              <a:rPr lang="en-US" sz="1200" dirty="0" smtClean="0">
                <a:latin typeface="Calibri" pitchFamily="34" charset="0"/>
              </a:rPr>
              <a:t> – discussing changes to the law</a:t>
            </a:r>
            <a:endParaRPr lang="en-US" sz="1200" b="1" dirty="0" smtClean="0">
              <a:latin typeface="Calibri" pitchFamily="34" charset="0"/>
            </a:endParaRPr>
          </a:p>
          <a:p>
            <a:r>
              <a:rPr lang="en-US" sz="1200" b="1" dirty="0" smtClean="0">
                <a:latin typeface="Calibri" pitchFamily="34" charset="0"/>
              </a:rPr>
              <a:t>see 1972 U.S. Code Cong. and Adm. News, p. 3668.</a:t>
            </a:r>
            <a:r>
              <a:rPr lang="en-US" sz="1200" dirty="0" smtClean="0">
                <a:latin typeface="Calibri" pitchFamily="34" charset="0"/>
              </a:rPr>
              <a:t> – note the reference to USCCAN (older volumes in storage)</a:t>
            </a:r>
            <a:endParaRPr lang="en-US" sz="1200" b="1" dirty="0" smtClean="0">
              <a:latin typeface="Calibri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572000" y="9144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2" y="2895600"/>
            <a:ext cx="358482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7" y="990600"/>
            <a:ext cx="3626653" cy="21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0"/>
            <a:ext cx="3443503" cy="1858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/>
              <a:t>DEEP BACKGROUND </a:t>
            </a:r>
            <a:r>
              <a:rPr lang="en-US" b="1" dirty="0" smtClean="0"/>
              <a:t>– What is Legislative History?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Calibri" pitchFamily="34" charset="0"/>
                <a:hlinkClick r:id="rId3"/>
              </a:rPr>
              <a:t>How Our Laws Are Made</a:t>
            </a:r>
            <a:r>
              <a:rPr lang="en-US" sz="2400" dirty="0" smtClean="0">
                <a:latin typeface="Calibri" pitchFamily="34" charset="0"/>
              </a:rPr>
              <a:t> (Thomas.gov)</a:t>
            </a:r>
          </a:p>
          <a:p>
            <a:r>
              <a:rPr lang="en-US" sz="2400" dirty="0" smtClean="0"/>
              <a:t>Components –</a:t>
            </a:r>
            <a:endParaRPr lang="en-US" sz="2400" dirty="0" smtClean="0">
              <a:hlinkClick r:id="rId4"/>
            </a:endParaRPr>
          </a:p>
          <a:p>
            <a:pPr lvl="1"/>
            <a:r>
              <a:rPr lang="en-US" sz="1900" dirty="0" smtClean="0"/>
              <a:t>Bill draft (s)</a:t>
            </a:r>
          </a:p>
          <a:p>
            <a:pPr lvl="1"/>
            <a:r>
              <a:rPr lang="en-US" sz="2000" dirty="0" smtClean="0"/>
              <a:t>Committee </a:t>
            </a:r>
            <a:r>
              <a:rPr lang="en-US" sz="2000" dirty="0"/>
              <a:t>Reports &amp; </a:t>
            </a:r>
            <a:r>
              <a:rPr lang="en-US" sz="2000" dirty="0" smtClean="0"/>
              <a:t>Hearings</a:t>
            </a:r>
          </a:p>
          <a:p>
            <a:pPr lvl="1"/>
            <a:r>
              <a:rPr lang="en-US" sz="2000" dirty="0" smtClean="0"/>
              <a:t>Amendments</a:t>
            </a:r>
          </a:p>
          <a:p>
            <a:pPr lvl="1"/>
            <a:r>
              <a:rPr lang="en-US" sz="2000" dirty="0"/>
              <a:t>Floor debate</a:t>
            </a:r>
          </a:p>
          <a:p>
            <a:pPr lvl="1"/>
            <a:r>
              <a:rPr lang="en-US" sz="2000" dirty="0"/>
              <a:t>Conference Committee Report</a:t>
            </a:r>
          </a:p>
          <a:p>
            <a:pPr lvl="1"/>
            <a:r>
              <a:rPr lang="en-US" sz="2000" dirty="0"/>
              <a:t>Signing Statement</a:t>
            </a:r>
          </a:p>
          <a:p>
            <a:pPr lvl="1"/>
            <a:r>
              <a:rPr lang="en-US" sz="2000" dirty="0" smtClean="0"/>
              <a:t>Law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98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4" y="1969158"/>
            <a:ext cx="3654425" cy="366964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J.D. Writing Requirement</a:t>
            </a:r>
          </a:p>
          <a:p>
            <a:pPr lvl="1"/>
            <a:r>
              <a:rPr lang="en-US" sz="2800" dirty="0">
                <a:latin typeface="Calibri" pitchFamily="34" charset="0"/>
                <a:cs typeface="Calibri" pitchFamily="34" charset="0"/>
              </a:rPr>
              <a:t>Choosing a topic</a:t>
            </a:r>
          </a:p>
          <a:p>
            <a:pPr lvl="1"/>
            <a:r>
              <a:rPr lang="en-US" sz="2800" dirty="0">
                <a:latin typeface="Calibri" pitchFamily="34" charset="0"/>
                <a:cs typeface="Calibri" pitchFamily="34" charset="0"/>
              </a:rPr>
              <a:t>Research</a:t>
            </a:r>
          </a:p>
          <a:p>
            <a:pPr lvl="1"/>
            <a:r>
              <a:rPr lang="en-US" sz="2800" dirty="0">
                <a:latin typeface="Calibri" pitchFamily="34" charset="0"/>
                <a:cs typeface="Calibri" pitchFamily="34" charset="0"/>
              </a:rPr>
              <a:t>Organizing your work</a:t>
            </a:r>
          </a:p>
          <a:p>
            <a:pPr lvl="1"/>
            <a:r>
              <a:rPr lang="en-US" sz="2800" dirty="0">
                <a:latin typeface="Calibri" pitchFamily="34" charset="0"/>
                <a:cs typeface="Calibri" pitchFamily="34" charset="0"/>
              </a:rPr>
              <a:t>Getting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published</a:t>
            </a:r>
          </a:p>
          <a:p>
            <a:pPr lvl="1"/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3300" dirty="0" smtClean="0">
                <a:latin typeface="Calibri" pitchFamily="34" charset="0"/>
                <a:cs typeface="Calibri" pitchFamily="34" charset="0"/>
              </a:rPr>
              <a:t>Environmental Law Research </a:t>
            </a:r>
            <a:r>
              <a:rPr lang="en-US" sz="3300" dirty="0">
                <a:latin typeface="Calibri" pitchFamily="34" charset="0"/>
                <a:cs typeface="Calibri" pitchFamily="34" charset="0"/>
              </a:rPr>
              <a:t>Guides</a:t>
            </a:r>
          </a:p>
          <a:p>
            <a:pPr lvl="1"/>
            <a:r>
              <a:rPr lang="en-US" sz="2800" dirty="0">
                <a:latin typeface="Calibri" pitchFamily="34" charset="0"/>
                <a:cs typeface="Calibri" pitchFamily="34" charset="0"/>
                <a:hlinkClick r:id="rId3"/>
              </a:rPr>
              <a:t>Georgetown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>
                <a:latin typeface="Calibri" pitchFamily="34" charset="0"/>
                <a:cs typeface="Calibri" pitchFamily="34" charset="0"/>
                <a:hlinkClick r:id="rId4"/>
              </a:rPr>
              <a:t>Vermont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>
                <a:latin typeface="Calibri" pitchFamily="34" charset="0"/>
                <a:cs typeface="Calibri" pitchFamily="34" charset="0"/>
                <a:hlinkClick r:id="rId5"/>
              </a:rPr>
              <a:t>Lewis &amp; </a:t>
            </a:r>
            <a:r>
              <a:rPr lang="en-US" sz="2800" dirty="0" smtClean="0">
                <a:latin typeface="Calibri" pitchFamily="34" charset="0"/>
                <a:cs typeface="Calibri" pitchFamily="34" charset="0"/>
                <a:hlinkClick r:id="rId5"/>
              </a:rPr>
              <a:t>Clark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 smtClean="0">
                <a:latin typeface="Calibri" pitchFamily="34" charset="0"/>
                <a:cs typeface="Calibri" pitchFamily="34" charset="0"/>
                <a:hlinkClick r:id="rId6"/>
              </a:rPr>
              <a:t>Berkeley Law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3300" dirty="0">
                <a:latin typeface="Calibri" pitchFamily="34" charset="0"/>
                <a:cs typeface="Calibri" pitchFamily="34" charset="0"/>
              </a:rPr>
              <a:t>Student Research </a:t>
            </a:r>
            <a:r>
              <a:rPr lang="en-US" sz="3300" dirty="0" smtClean="0">
                <a:latin typeface="Calibri" pitchFamily="34" charset="0"/>
                <a:cs typeface="Calibri" pitchFamily="34" charset="0"/>
              </a:rPr>
              <a:t>Appointments</a:t>
            </a:r>
            <a:endParaRPr lang="en-US" sz="3300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8421624" cy="1041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Writing Process Aids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13253" r="13253" b="19777"/>
          <a:stretch>
            <a:fillRect/>
          </a:stretch>
        </p:blipFill>
        <p:spPr bwMode="auto">
          <a:xfrm>
            <a:off x="4267200" y="213360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Laws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Slip Law </a:t>
            </a:r>
            <a:r>
              <a:rPr lang="en-US" sz="2000" dirty="0" smtClean="0">
                <a:latin typeface="Calibri" pitchFamily="34" charset="0"/>
              </a:rPr>
              <a:t>(only has Public Law number, unbound) (PL__-__)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Session Law </a:t>
            </a:r>
            <a:r>
              <a:rPr lang="en-US" sz="2000" dirty="0" smtClean="0">
                <a:latin typeface="Calibri" pitchFamily="34" charset="0"/>
              </a:rPr>
              <a:t>(published in </a:t>
            </a:r>
            <a:r>
              <a:rPr lang="en-US" sz="2000" u="sng" dirty="0" smtClean="0">
                <a:latin typeface="Calibri" pitchFamily="34" charset="0"/>
              </a:rPr>
              <a:t>Statutes at Large</a:t>
            </a:r>
            <a:r>
              <a:rPr lang="en-US" sz="2000" dirty="0" smtClean="0">
                <a:latin typeface="Calibri" pitchFamily="34" charset="0"/>
              </a:rPr>
              <a:t>, has Stat. # and PL #) (__ Stat. __)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Codification: Subject arrangement in the </a:t>
            </a:r>
            <a:r>
              <a:rPr lang="en-US" u="sng" dirty="0" smtClean="0">
                <a:latin typeface="Calibri" pitchFamily="34" charset="0"/>
              </a:rPr>
              <a:t>United States Code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(PL# &amp; Stat# in ‘history’ section at end) (__ U.S.C.__)</a:t>
            </a:r>
            <a:endParaRPr lang="en-US" sz="2000" u="sng" dirty="0" smtClean="0">
              <a:latin typeface="Calibri" pitchFamily="34" charset="0"/>
            </a:endParaRPr>
          </a:p>
          <a:p>
            <a:pPr lvl="2" eaLnBrk="1" hangingPunct="1"/>
            <a:r>
              <a:rPr lang="en-US" dirty="0" smtClean="0">
                <a:latin typeface="Calibri" pitchFamily="34" charset="0"/>
              </a:rPr>
              <a:t>West publishes the </a:t>
            </a:r>
            <a:r>
              <a:rPr lang="en-US" u="sng" dirty="0" smtClean="0">
                <a:latin typeface="Calibri" pitchFamily="34" charset="0"/>
              </a:rPr>
              <a:t>United States Code Annotated</a:t>
            </a:r>
            <a:r>
              <a:rPr lang="en-US" dirty="0" smtClean="0">
                <a:latin typeface="Calibri" pitchFamily="34" charset="0"/>
              </a:rPr>
              <a:t> (__U.S.C.A.__)</a:t>
            </a:r>
          </a:p>
          <a:p>
            <a:pPr lvl="2" eaLnBrk="1" hangingPunct="1"/>
            <a:r>
              <a:rPr lang="en-US" dirty="0" smtClean="0">
                <a:latin typeface="Calibri" pitchFamily="34" charset="0"/>
              </a:rPr>
              <a:t>Lexis publishes </a:t>
            </a:r>
            <a:r>
              <a:rPr lang="en-US" u="sng" dirty="0" smtClean="0">
                <a:latin typeface="Calibri" pitchFamily="34" charset="0"/>
              </a:rPr>
              <a:t>United States Code Service</a:t>
            </a:r>
            <a:r>
              <a:rPr lang="en-US" dirty="0" smtClean="0">
                <a:latin typeface="Calibri" pitchFamily="34" charset="0"/>
              </a:rPr>
              <a:t> (__U.S.C .S.__)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53019" y="228600"/>
            <a:ext cx="6932811" cy="1295400"/>
          </a:xfrm>
        </p:spPr>
        <p:txBody>
          <a:bodyPr>
            <a:normAutofit/>
          </a:bodyPr>
          <a:lstStyle/>
          <a:p>
            <a:r>
              <a:rPr lang="en-US" sz="2400" b="1" dirty="0"/>
              <a:t>DEEP BACKGROUND </a:t>
            </a:r>
            <a:r>
              <a:rPr lang="en-US" sz="2400" b="1" dirty="0" smtClean="0"/>
              <a:t>- </a:t>
            </a:r>
            <a:r>
              <a:rPr lang="en-US" sz="2400" dirty="0" smtClean="0"/>
              <a:t>Naming &amp; Citation Conventions</a:t>
            </a: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800600"/>
            <a:ext cx="20574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6482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4862" y="4724400"/>
            <a:ext cx="2801938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b="1" dirty="0"/>
              <a:t>DEEP BACKGROUND - </a:t>
            </a:r>
            <a:r>
              <a:rPr lang="en-US" dirty="0"/>
              <a:t>Naming &amp; Citation Conventions</a:t>
            </a:r>
            <a:endParaRPr lang="en-US" dirty="0" smtClean="0"/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4876800" y="1371600"/>
            <a:ext cx="3544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Endangered Species Act of 1973</a:t>
            </a:r>
            <a:endParaRPr lang="en-US" dirty="0"/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646113" y="5726112"/>
            <a:ext cx="2403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Clean Air Act of 1955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585" y="1638300"/>
            <a:ext cx="3246354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28799"/>
            <a:ext cx="3657600" cy="378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3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295400"/>
          </a:xfrm>
        </p:spPr>
        <p:txBody>
          <a:bodyPr/>
          <a:lstStyle/>
          <a:p>
            <a:r>
              <a:rPr lang="en-US" sz="4000" b="1" dirty="0"/>
              <a:t>DEEP BACKGROUND</a:t>
            </a:r>
            <a:r>
              <a:rPr lang="en-US" b="1" dirty="0"/>
              <a:t> </a:t>
            </a:r>
            <a:r>
              <a:rPr lang="en-US" b="1" dirty="0" smtClean="0"/>
              <a:t>– Finding Legislative History</a:t>
            </a:r>
          </a:p>
        </p:txBody>
      </p:sp>
      <p:sp>
        <p:nvSpPr>
          <p:cNvPr id="28674" name="Rectangle 3"/>
          <p:cNvSpPr>
            <a:spLocks noGrp="1"/>
          </p:cNvSpPr>
          <p:nvPr>
            <p:ph sz="quarter" idx="4294967295"/>
          </p:nvPr>
        </p:nvSpPr>
        <p:spPr>
          <a:xfrm>
            <a:off x="228600" y="1676400"/>
            <a:ext cx="850392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Has someone compiled it already?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Major acts (next 2 slides)</a:t>
            </a:r>
            <a:endParaRPr lang="en-US" dirty="0" smtClean="0">
              <a:latin typeface="Calibri" pitchFamily="34" charset="0"/>
              <a:hlinkClick r:id="rId3"/>
            </a:endParaRPr>
          </a:p>
          <a:p>
            <a:pPr lvl="1"/>
            <a:r>
              <a:rPr lang="en-US" dirty="0" err="1" smtClean="0">
                <a:latin typeface="Calibri" pitchFamily="34" charset="0"/>
                <a:hlinkClick r:id="rId3"/>
              </a:rPr>
              <a:t>LawCat</a:t>
            </a:r>
            <a:r>
              <a:rPr lang="en-US" dirty="0" smtClean="0">
                <a:latin typeface="Calibri" pitchFamily="34" charset="0"/>
              </a:rPr>
              <a:t> – “Clean Water Act” (subject “United States. Federal Water Pollution Control Act”)</a:t>
            </a:r>
          </a:p>
          <a:p>
            <a:pPr lvl="1"/>
            <a:r>
              <a:rPr lang="en-US" dirty="0" err="1" smtClean="0">
                <a:latin typeface="Calibri" pitchFamily="34" charset="0"/>
                <a:hlinkClick r:id="rId4"/>
              </a:rPr>
              <a:t>HeinOnline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err="1" smtClean="0">
                <a:latin typeface="Calibri" pitchFamily="34" charset="0"/>
                <a:hlinkClick r:id="rId5"/>
              </a:rPr>
              <a:t>Melvyl</a:t>
            </a:r>
            <a:r>
              <a:rPr lang="en-US" dirty="0" smtClean="0">
                <a:latin typeface="Calibri" pitchFamily="34" charset="0"/>
              </a:rPr>
              <a:t> catalog (UC + </a:t>
            </a:r>
            <a:r>
              <a:rPr lang="en-US" dirty="0">
                <a:latin typeface="Calibri" pitchFamily="34" charset="0"/>
              </a:rPr>
              <a:t>US </a:t>
            </a:r>
            <a:r>
              <a:rPr lang="en-US" dirty="0" smtClean="0">
                <a:latin typeface="Calibri" pitchFamily="34" charset="0"/>
              </a:rPr>
              <a:t>academic libraries)</a:t>
            </a:r>
          </a:p>
          <a:p>
            <a:r>
              <a:rPr lang="en-US" dirty="0" smtClean="0">
                <a:latin typeface="Calibri" pitchFamily="34" charset="0"/>
              </a:rPr>
              <a:t>Is there a linked legislative history?</a:t>
            </a:r>
          </a:p>
          <a:p>
            <a:pPr lvl="1"/>
            <a:r>
              <a:rPr lang="en-US" dirty="0" err="1" smtClean="0">
                <a:latin typeface="Calibri" pitchFamily="34" charset="0"/>
                <a:hlinkClick r:id="rId6"/>
              </a:rPr>
              <a:t>ProQuest</a:t>
            </a:r>
            <a:r>
              <a:rPr lang="en-US" dirty="0" smtClean="0">
                <a:latin typeface="Calibri" pitchFamily="34" charset="0"/>
                <a:hlinkClick r:id="rId6"/>
              </a:rPr>
              <a:t> Congressional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hlinkClick r:id="rId7"/>
              </a:rPr>
              <a:t>ProQuest Legislative Insight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No? DIY</a:t>
            </a:r>
          </a:p>
          <a:p>
            <a:pPr lvl="1"/>
            <a:r>
              <a:rPr lang="en-US" dirty="0" smtClean="0">
                <a:latin typeface="Calibri" pitchFamily="34" charset="0"/>
                <a:hlinkClick r:id="rId8"/>
              </a:rPr>
              <a:t>Federal Legislative History Research Guide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16992" y="1524000"/>
            <a:ext cx="8503920" cy="4876800"/>
          </a:xfrm>
          <a:prstGeom prst="rect">
            <a:avLst/>
          </a:prstGeom>
        </p:spPr>
        <p:txBody>
          <a:bodyPr numCol="2"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b="1" dirty="0"/>
              <a:t>Comprehensive Environmental Response, Compensation, and Liability </a:t>
            </a:r>
            <a:r>
              <a:rPr lang="en-US" sz="4000" b="1" dirty="0" smtClean="0"/>
              <a:t>Act (PL </a:t>
            </a:r>
            <a:r>
              <a:rPr lang="en-US" sz="4000" b="1" dirty="0"/>
              <a:t>96-510 (1980))</a:t>
            </a:r>
          </a:p>
          <a:p>
            <a:pPr marL="0" indent="0">
              <a:buNone/>
            </a:pPr>
            <a:r>
              <a:rPr lang="en-US" sz="2800" u="sng" dirty="0"/>
              <a:t>In Print</a:t>
            </a:r>
          </a:p>
          <a:p>
            <a:pPr marL="273050" lvl="0" indent="-158750"/>
            <a:r>
              <a:rPr lang="en-US" sz="2800" dirty="0"/>
              <a:t>KF1299.H39 A3 1983 A legislative history of the Comprehensive Environmental Response, Compensation, and Liability Act of 1980 (Superfund), Public Law 96-510 : together with a section-by-section index (also on </a:t>
            </a:r>
            <a:r>
              <a:rPr lang="en-US" sz="2800" dirty="0" err="1"/>
              <a:t>HeinOnline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u="sng" dirty="0"/>
              <a:t>Via Westlaw Classic</a:t>
            </a:r>
            <a:r>
              <a:rPr lang="en-US" sz="2800" dirty="0"/>
              <a:t> (compilation by Arnold &amp; Porter)</a:t>
            </a:r>
          </a:p>
          <a:p>
            <a:pPr marL="273050" indent="-158750"/>
            <a:r>
              <a:rPr lang="en-US" sz="2800" dirty="0">
                <a:hlinkClick r:id="rId3"/>
              </a:rPr>
              <a:t>CERCLA-LH</a:t>
            </a:r>
            <a:endParaRPr lang="en-US" sz="2800" dirty="0"/>
          </a:p>
          <a:p>
            <a:pPr marL="0" indent="0">
              <a:buNone/>
            </a:pPr>
            <a:r>
              <a:rPr lang="en-US" sz="2800" u="sng" dirty="0" smtClean="0"/>
              <a:t>Via </a:t>
            </a:r>
            <a:r>
              <a:rPr lang="en-US" sz="2800" u="sng" dirty="0" err="1" smtClean="0"/>
              <a:t>HeinOnline</a:t>
            </a:r>
            <a:endParaRPr lang="en-US" sz="2800" u="sng" dirty="0"/>
          </a:p>
          <a:p>
            <a:pPr marL="273050" lvl="0" indent="-215900"/>
            <a:r>
              <a:rPr lang="en-US" sz="2800" u="sng" dirty="0">
                <a:hlinkClick r:id="rId4"/>
              </a:rPr>
              <a:t>Legislative History of the Comprehensive Environmental Response, Compensation, and Liability Act of 1980 (Superfund), Public Law 96-510: together with a section-by-section index</a:t>
            </a:r>
            <a:endParaRPr lang="en-US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4000" b="1" dirty="0" smtClean="0"/>
              <a:t>Endangered </a:t>
            </a:r>
            <a:r>
              <a:rPr lang="en-US" sz="4000" b="1" dirty="0"/>
              <a:t>Species Act (PL 93-205 (1973))</a:t>
            </a:r>
          </a:p>
          <a:p>
            <a:pPr marL="0" indent="0">
              <a:buNone/>
            </a:pPr>
            <a:r>
              <a:rPr lang="en-US" sz="2800" u="sng" dirty="0"/>
              <a:t>In Print</a:t>
            </a:r>
          </a:p>
          <a:p>
            <a:pPr marL="273050" lvl="0" indent="-158750"/>
            <a:r>
              <a:rPr lang="en-US" sz="2800" dirty="0"/>
              <a:t>KF5640.A32 A15 1982 A Legislative history of the Endangered Species Act of 1973, as amended in 1976, 1977, 1978, 1979, and 1980 (also on </a:t>
            </a:r>
            <a:r>
              <a:rPr lang="en-US" sz="2800" dirty="0" err="1"/>
              <a:t>HeinOnline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u="sng" dirty="0" smtClean="0"/>
              <a:t>Via </a:t>
            </a:r>
            <a:r>
              <a:rPr lang="en-US" sz="2800" u="sng" dirty="0" err="1" smtClean="0"/>
              <a:t>HeinOnline</a:t>
            </a:r>
            <a:endParaRPr lang="en-US" sz="2800" u="sng" dirty="0"/>
          </a:p>
          <a:p>
            <a:pPr marL="273050" lvl="0" indent="-158750"/>
            <a:r>
              <a:rPr lang="en-US" sz="2800" u="sng" dirty="0">
                <a:hlinkClick r:id="rId5"/>
              </a:rPr>
              <a:t>Legislative History of the Endangered Species Act of 1973, as Amended in 1976, 1977, 1978, 1979, and 1980: Together with a Section-by-Section Index</a:t>
            </a:r>
            <a:r>
              <a:rPr lang="en-US" sz="2800" dirty="0" smtClean="0"/>
              <a:t> </a:t>
            </a:r>
            <a:endParaRPr lang="en-US" sz="3800" b="1" dirty="0"/>
          </a:p>
          <a:p>
            <a:pPr marL="0" indent="0">
              <a:buNone/>
            </a:pPr>
            <a:endParaRPr lang="en-US" sz="3800" b="1" dirty="0" smtClean="0"/>
          </a:p>
          <a:p>
            <a:pPr marL="0" indent="0">
              <a:buNone/>
            </a:pPr>
            <a:endParaRPr lang="en-US" sz="3800" b="1" dirty="0" smtClean="0"/>
          </a:p>
          <a:p>
            <a:pPr marL="0" indent="0">
              <a:buNone/>
            </a:pPr>
            <a:r>
              <a:rPr lang="en-US" sz="4000" b="1" dirty="0" smtClean="0"/>
              <a:t>Nat’l </a:t>
            </a:r>
            <a:r>
              <a:rPr lang="en-US" sz="4000" b="1" dirty="0" err="1" smtClean="0"/>
              <a:t>Envtl</a:t>
            </a:r>
            <a:r>
              <a:rPr lang="en-US" sz="4000" b="1" dirty="0" smtClean="0"/>
              <a:t>. Policy Act </a:t>
            </a:r>
            <a:r>
              <a:rPr lang="en-US" sz="4000" b="1" dirty="0"/>
              <a:t>(PL 91-190 (1969))</a:t>
            </a:r>
          </a:p>
          <a:p>
            <a:pPr marL="0" indent="0">
              <a:buNone/>
            </a:pPr>
            <a:r>
              <a:rPr lang="en-US" sz="2800" u="sng" dirty="0"/>
              <a:t>In Print</a:t>
            </a:r>
          </a:p>
          <a:p>
            <a:pPr marL="273050" lvl="0" indent="-158750"/>
            <a:r>
              <a:rPr lang="en-US" sz="2800" dirty="0"/>
              <a:t>KF3775 .L38 Legal compilation; statutes and legislative history, executive orders, regulations, guidelines and reports (1973) (also on </a:t>
            </a:r>
            <a:r>
              <a:rPr lang="en-US" sz="2800" dirty="0" err="1"/>
              <a:t>HeinOnline</a:t>
            </a:r>
            <a:r>
              <a:rPr lang="en-US" sz="2800" dirty="0"/>
              <a:t>) </a:t>
            </a:r>
            <a:r>
              <a:rPr lang="en-US" sz="2800" dirty="0" smtClean="0"/>
              <a:t>(40-volume </a:t>
            </a:r>
            <a:r>
              <a:rPr lang="en-US" sz="2800" dirty="0"/>
              <a:t>legislative history compiling the legal authority under which EPA operates)</a:t>
            </a:r>
          </a:p>
          <a:p>
            <a:pPr marL="114300" indent="0">
              <a:buNone/>
            </a:pPr>
            <a:r>
              <a:rPr lang="en-US" sz="2800" u="sng" dirty="0" smtClean="0"/>
              <a:t>Via </a:t>
            </a:r>
            <a:r>
              <a:rPr lang="en-US" sz="2800" u="sng" dirty="0" err="1" smtClean="0"/>
              <a:t>HeinOnline</a:t>
            </a:r>
            <a:endParaRPr lang="en-US" sz="2800" u="sng" dirty="0"/>
          </a:p>
          <a:p>
            <a:pPr marL="400050" lvl="0" indent="-171450"/>
            <a:r>
              <a:rPr lang="en-US" sz="2800" u="sng" dirty="0">
                <a:hlinkClick r:id="rId6"/>
              </a:rPr>
              <a:t>Compilation of Selected Acts within the Jurisdiction of the Committee on Energy and Commerce</a:t>
            </a:r>
            <a:endParaRPr lang="en-US" sz="2800" dirty="0"/>
          </a:p>
          <a:p>
            <a:pPr marL="400050" lvl="0" indent="-171450"/>
            <a:r>
              <a:rPr lang="en-US" sz="2800" u="sng" dirty="0">
                <a:hlinkClick r:id="rId7"/>
              </a:rPr>
              <a:t>National Environmental Policy Act of 1969 </a:t>
            </a:r>
            <a:r>
              <a:rPr lang="en-US" sz="2800" dirty="0"/>
              <a:t> </a:t>
            </a:r>
            <a:endParaRPr lang="en-US" sz="2800" dirty="0" smtClean="0"/>
          </a:p>
          <a:p>
            <a:pPr marL="114300" indent="0">
              <a:buNone/>
            </a:pPr>
            <a:endParaRPr lang="en-US" sz="2800" b="1" dirty="0" smtClean="0"/>
          </a:p>
          <a:p>
            <a:pPr marL="114300" indent="0">
              <a:buNone/>
            </a:pPr>
            <a:r>
              <a:rPr lang="en-US" sz="4000" b="1" dirty="0" smtClean="0"/>
              <a:t>RCRA </a:t>
            </a:r>
            <a:r>
              <a:rPr lang="en-US" sz="4000" b="1" dirty="0"/>
              <a:t>(PL 94-580(1976))</a:t>
            </a:r>
          </a:p>
          <a:p>
            <a:pPr marL="114300" indent="0">
              <a:buNone/>
            </a:pPr>
            <a:r>
              <a:rPr lang="en-US" sz="2800" u="sng" dirty="0" smtClean="0"/>
              <a:t>Via </a:t>
            </a:r>
            <a:r>
              <a:rPr lang="en-US" sz="2800" u="sng" dirty="0" err="1" smtClean="0"/>
              <a:t>ProQuest</a:t>
            </a:r>
            <a:r>
              <a:rPr lang="en-US" sz="2800" u="sng" dirty="0" smtClean="0"/>
              <a:t> </a:t>
            </a:r>
            <a:r>
              <a:rPr lang="en-US" sz="2800" u="sng" dirty="0"/>
              <a:t>Legislative Insight</a:t>
            </a:r>
          </a:p>
          <a:p>
            <a:pPr marL="400050" lvl="0" indent="-171450"/>
            <a:r>
              <a:rPr lang="en-US" sz="2800" u="sng" dirty="0">
                <a:hlinkClick r:id="rId8"/>
              </a:rPr>
              <a:t>Resource Conservation and Recovery Act of 1976</a:t>
            </a:r>
            <a:endParaRPr lang="en-US" sz="2800" dirty="0"/>
          </a:p>
          <a:p>
            <a:pPr marL="114300" indent="0">
              <a:buNone/>
            </a:pPr>
            <a:r>
              <a:rPr lang="en-US" sz="2800" u="sng" dirty="0" smtClean="0"/>
              <a:t>Via </a:t>
            </a:r>
            <a:r>
              <a:rPr lang="en-US" sz="2800" u="sng" dirty="0" err="1" smtClean="0"/>
              <a:t>HeinOnline</a:t>
            </a:r>
            <a:endParaRPr lang="en-US" sz="2800" u="sng" dirty="0"/>
          </a:p>
          <a:p>
            <a:pPr marL="400050" lvl="0" indent="-171450"/>
            <a:r>
              <a:rPr lang="en-US" sz="2800" u="sng" dirty="0">
                <a:hlinkClick r:id="rId9"/>
              </a:rPr>
              <a:t>Superfund Amendments of 1986 </a:t>
            </a:r>
            <a:endParaRPr lang="en-US" sz="2800" dirty="0"/>
          </a:p>
          <a:p>
            <a:pPr marL="114300" indent="0">
              <a:buNone/>
            </a:pPr>
            <a:endParaRPr lang="en-US" sz="4000" b="1" dirty="0" smtClean="0"/>
          </a:p>
          <a:p>
            <a:pPr marL="114300" indent="0">
              <a:buNone/>
            </a:pPr>
            <a:r>
              <a:rPr lang="en-US" sz="4000" b="1" dirty="0" smtClean="0"/>
              <a:t>Administrative </a:t>
            </a:r>
            <a:r>
              <a:rPr lang="en-US" sz="4000" b="1" dirty="0"/>
              <a:t>Procedure Act (PL 79-324, 60 Stat. 237 (1946); 84 Stat.2086 (1970))</a:t>
            </a:r>
          </a:p>
          <a:p>
            <a:pPr marL="114300" indent="0">
              <a:buNone/>
            </a:pPr>
            <a:r>
              <a:rPr lang="en-US" sz="2800" u="sng" dirty="0"/>
              <a:t>In Print</a:t>
            </a:r>
          </a:p>
          <a:p>
            <a:pPr marL="400050" lvl="0" indent="-171450"/>
            <a:r>
              <a:rPr lang="en-US" sz="2800" dirty="0"/>
              <a:t>KF5416.A315 A15 1946 Administrative </a:t>
            </a:r>
            <a:r>
              <a:rPr lang="en-US" sz="2800" dirty="0" smtClean="0"/>
              <a:t>Procedure Act </a:t>
            </a:r>
            <a:r>
              <a:rPr lang="en-US" sz="2800" dirty="0"/>
              <a:t>: Legislative history. 79th Congress. 1944-46 </a:t>
            </a:r>
            <a:endParaRPr lang="en-US" sz="2800" dirty="0" smtClean="0"/>
          </a:p>
          <a:p>
            <a:pPr marL="400050" lvl="0" indent="-171450"/>
            <a:r>
              <a:rPr lang="en-US" sz="2800" dirty="0" smtClean="0"/>
              <a:t>KF3775 </a:t>
            </a:r>
            <a:r>
              <a:rPr lang="en-US" sz="2800" dirty="0"/>
              <a:t>.L38 Legal compilation; statutes and legislative history, executive orders, regulations, guidelines and reports (1973) (also on </a:t>
            </a:r>
            <a:r>
              <a:rPr lang="en-US" sz="2800" dirty="0" err="1"/>
              <a:t>HeinOnline</a:t>
            </a:r>
            <a:r>
              <a:rPr lang="en-US" sz="2800" dirty="0"/>
              <a:t>) </a:t>
            </a:r>
            <a:r>
              <a:rPr lang="en-US" sz="2800" dirty="0" smtClean="0"/>
              <a:t>(40-volume </a:t>
            </a:r>
            <a:r>
              <a:rPr lang="en-US" sz="2800" dirty="0"/>
              <a:t>legislative history compiling the legal authority under which EPA operates</a:t>
            </a:r>
            <a:r>
              <a:rPr lang="en-US" sz="2800" dirty="0" smtClean="0"/>
              <a:t>)</a:t>
            </a: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01752" y="307848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1" smtClean="0"/>
              <a:t>DEEP BACKGROUND</a:t>
            </a:r>
            <a:r>
              <a:rPr lang="en-US" b="1" smtClean="0"/>
              <a:t> – Compiled Legislative Histories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71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Sources of Rulemaking information &amp; Rules</a:t>
            </a:r>
          </a:p>
        </p:txBody>
      </p:sp>
      <p:pic>
        <p:nvPicPr>
          <p:cNvPr id="37890" name="Picture 12">
            <a:hlinkClick r:id="rId3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09600" y="1524000"/>
            <a:ext cx="1572441" cy="2057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  <a:hlinkClick r:id="rId5"/>
              </a:rPr>
              <a:t>Federal Register</a:t>
            </a:r>
            <a:r>
              <a:rPr lang="en-US" dirty="0" smtClean="0">
                <a:latin typeface="Calibri" pitchFamily="34" charset="0"/>
              </a:rPr>
              <a:t> (FR)</a:t>
            </a:r>
          </a:p>
          <a:p>
            <a:pPr marL="457200" lvl="1" indent="0">
              <a:buNone/>
            </a:pPr>
            <a:r>
              <a:rPr lang="en-US" dirty="0" smtClean="0">
                <a:latin typeface="Calibri" pitchFamily="34" charset="0"/>
              </a:rPr>
              <a:t>GPO Access </a:t>
            </a:r>
            <a:r>
              <a:rPr lang="en-US" sz="2000" dirty="0" smtClean="0">
                <a:latin typeface="Calibri" pitchFamily="34" charset="0"/>
              </a:rPr>
              <a:t>(1994-present)</a:t>
            </a:r>
            <a:endParaRPr lang="en-US" dirty="0" smtClean="0">
              <a:latin typeface="Calibri" pitchFamily="34" charset="0"/>
            </a:endParaRPr>
          </a:p>
          <a:p>
            <a:pPr lvl="2"/>
            <a:r>
              <a:rPr lang="en-US" dirty="0" smtClean="0">
                <a:latin typeface="Calibri" pitchFamily="34" charset="0"/>
              </a:rPr>
              <a:t>Updated daily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PDF, HTML</a:t>
            </a:r>
          </a:p>
          <a:p>
            <a:r>
              <a:rPr lang="en-US" dirty="0" smtClean="0">
                <a:latin typeface="Calibri" pitchFamily="34" charset="0"/>
                <a:hlinkClick r:id="rId6"/>
              </a:rPr>
              <a:t>Code of Federal Regulations (CFR)</a:t>
            </a:r>
            <a:endParaRPr lang="en-US" dirty="0" smtClean="0">
              <a:latin typeface="Calibri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Calibri" pitchFamily="34" charset="0"/>
              </a:rPr>
              <a:t>GPO Access </a:t>
            </a:r>
            <a:r>
              <a:rPr lang="en-US" sz="2000" dirty="0" smtClean="0">
                <a:latin typeface="Calibri" pitchFamily="34" charset="0"/>
              </a:rPr>
              <a:t>(1996-present)</a:t>
            </a:r>
            <a:endParaRPr lang="en-US" dirty="0" smtClean="0">
              <a:latin typeface="Calibri" pitchFamily="34" charset="0"/>
            </a:endParaRPr>
          </a:p>
          <a:p>
            <a:pPr lvl="2"/>
            <a:r>
              <a:rPr lang="en-US" dirty="0" smtClean="0">
                <a:latin typeface="Calibri" pitchFamily="34" charset="0"/>
              </a:rPr>
              <a:t>e-CFR (updated daily, not official)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PDF, HTML</a:t>
            </a:r>
          </a:p>
          <a:p>
            <a:r>
              <a:rPr lang="en-US" sz="2400" dirty="0" smtClean="0">
                <a:latin typeface="Calibri" pitchFamily="34" charset="0"/>
              </a:rPr>
              <a:t>Lexis &amp; Westlaw</a:t>
            </a:r>
          </a:p>
          <a:p>
            <a:r>
              <a:rPr lang="en-US" sz="2400" dirty="0" smtClean="0">
                <a:latin typeface="Calibri" pitchFamily="34" charset="0"/>
                <a:hlinkClick r:id="rId7"/>
              </a:rPr>
              <a:t>Knowledge Mosaic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hlinkClick r:id="rId8"/>
              </a:rPr>
              <a:t>Environmental Law Reporter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hlinkClick r:id="rId9"/>
              </a:rPr>
              <a:t>www.regulations.gov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Promulgating agency!</a:t>
            </a:r>
          </a:p>
        </p:txBody>
      </p:sp>
      <p:pic>
        <p:nvPicPr>
          <p:cNvPr id="3789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1524000"/>
            <a:ext cx="150974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0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4114800"/>
            <a:ext cx="1600200" cy="21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 l="30517" t="20555" r="24363" b="4673"/>
          <a:stretch>
            <a:fillRect/>
          </a:stretch>
        </p:blipFill>
        <p:spPr bwMode="auto">
          <a:xfrm>
            <a:off x="2590800" y="38862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501935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152400"/>
            <a:ext cx="2073348" cy="19794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Bloomberg BNA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1524000"/>
            <a:ext cx="2819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Save favorite searches and articles from session to session.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Search for specific news stories, cases, or legislation.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Customize what you see by court, agency, state, or country.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Sign up for weekly email of latest news.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124200" y="1524000"/>
            <a:ext cx="2819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114800" y="1752600"/>
            <a:ext cx="1905000" cy="1219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838200" y="2819400"/>
            <a:ext cx="5105402" cy="12954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876800" y="4953000"/>
            <a:ext cx="1066800" cy="76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9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598"/>
            <a:ext cx="7372607" cy="660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4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LegalTrac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127" t="15113" b="4282"/>
          <a:stretch>
            <a:fillRect/>
          </a:stretch>
        </p:blipFill>
        <p:spPr bwMode="auto">
          <a:xfrm>
            <a:off x="381000" y="1295400"/>
            <a:ext cx="5334000" cy="511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>
            <a:off x="5867400" y="1600200"/>
            <a:ext cx="2743200" cy="685800"/>
          </a:xfrm>
          <a:prstGeom prst="borderCallout1">
            <a:avLst>
              <a:gd name="adj1" fmla="val 18750"/>
              <a:gd name="adj2" fmla="val -8333"/>
              <a:gd name="adj3" fmla="val 173611"/>
              <a:gd name="adj4" fmla="val -171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Narrow results.</a:t>
            </a: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5943600" y="4572000"/>
            <a:ext cx="2895600" cy="762000"/>
          </a:xfrm>
          <a:prstGeom prst="borderCallout1">
            <a:avLst>
              <a:gd name="adj1" fmla="val 18750"/>
              <a:gd name="adj2" fmla="val -8333"/>
              <a:gd name="adj3" fmla="val 137500"/>
              <a:gd name="adj4" fmla="val -115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UC-</a:t>
            </a:r>
            <a:r>
              <a:rPr lang="en-US" dirty="0" err="1" smtClean="0"/>
              <a:t>eLinks</a:t>
            </a:r>
            <a:r>
              <a:rPr lang="en-US" dirty="0" smtClean="0"/>
              <a:t> to go to PDF of article.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6019800" y="5638800"/>
            <a:ext cx="2743200" cy="609600"/>
          </a:xfrm>
          <a:prstGeom prst="borderCallout1">
            <a:avLst>
              <a:gd name="adj1" fmla="val 18750"/>
              <a:gd name="adj2" fmla="val -8333"/>
              <a:gd name="adj3" fmla="val 71875"/>
              <a:gd name="adj4" fmla="val -114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and retrieve PDF directly from </a:t>
            </a:r>
            <a:r>
              <a:rPr lang="en-US" dirty="0" err="1" smtClean="0"/>
              <a:t>LegalTrac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5943600" y="2590800"/>
            <a:ext cx="2743200" cy="914400"/>
          </a:xfrm>
          <a:prstGeom prst="borderCallout1">
            <a:avLst>
              <a:gd name="adj1" fmla="val 18750"/>
              <a:gd name="adj2" fmla="val -8333"/>
              <a:gd name="adj3" fmla="val -20833"/>
              <a:gd name="adj4" fmla="val -20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Export citations to reference management tool.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6019800" y="3733800"/>
            <a:ext cx="2667000" cy="685800"/>
          </a:xfrm>
          <a:prstGeom prst="borderCallout1">
            <a:avLst>
              <a:gd name="adj1" fmla="val 18750"/>
              <a:gd name="adj2" fmla="val -8333"/>
              <a:gd name="adj3" fmla="val -148611"/>
              <a:gd name="adj4" fmla="val -124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articles, books, news, magazines.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Keeping track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itchFamily="34" charset="0"/>
              </a:rPr>
              <a:t>Fee-based resources</a:t>
            </a:r>
          </a:p>
          <a:p>
            <a:pPr lvl="1"/>
            <a:r>
              <a:rPr lang="en-US" sz="2000" dirty="0" smtClean="0">
                <a:latin typeface="Calibri" pitchFamily="34" charset="0"/>
                <a:hlinkClick r:id="rId3"/>
              </a:rPr>
              <a:t>EndNote</a:t>
            </a:r>
            <a:endParaRPr lang="en-US" sz="2000" dirty="0">
              <a:latin typeface="Calibri" pitchFamily="34" charset="0"/>
            </a:endParaRPr>
          </a:p>
          <a:p>
            <a:pPr lvl="2"/>
            <a:r>
              <a:rPr lang="en-US" dirty="0">
                <a:latin typeface="Calibri" pitchFamily="34" charset="0"/>
              </a:rPr>
              <a:t>academic license </a:t>
            </a:r>
            <a:r>
              <a:rPr lang="en-US" dirty="0" smtClean="0">
                <a:latin typeface="Calibri" pitchFamily="34" charset="0"/>
              </a:rPr>
              <a:t>~$90(?) (UCB </a:t>
            </a:r>
            <a:r>
              <a:rPr lang="en-US" dirty="0" smtClean="0">
                <a:latin typeface="Calibri" pitchFamily="34" charset="0"/>
                <a:hlinkClick r:id="rId4"/>
              </a:rPr>
              <a:t>software partner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… </a:t>
            </a:r>
            <a:r>
              <a:rPr lang="en-US" dirty="0" smtClean="0"/>
              <a:t>Cal </a:t>
            </a:r>
            <a:r>
              <a:rPr lang="en-US" dirty="0"/>
              <a:t>Student Store: 845-1226 </a:t>
            </a:r>
            <a:r>
              <a:rPr lang="en-US" dirty="0" smtClean="0"/>
              <a:t>ext. 8470)</a:t>
            </a:r>
            <a:endParaRPr lang="en-US" dirty="0">
              <a:latin typeface="Calibri" pitchFamily="34" charset="0"/>
            </a:endParaRPr>
          </a:p>
          <a:p>
            <a:pPr lvl="2"/>
            <a:r>
              <a:rPr lang="en-US" dirty="0">
                <a:latin typeface="Calibri" pitchFamily="34" charset="0"/>
              </a:rPr>
              <a:t>Supports </a:t>
            </a:r>
            <a:r>
              <a:rPr lang="en-US" i="0" dirty="0" smtClean="0">
                <a:latin typeface="Calibri" pitchFamily="34" charset="0"/>
              </a:rPr>
              <a:t>Bluebook</a:t>
            </a:r>
            <a:endParaRPr lang="en-US" i="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68172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itchFamily="34" charset="0"/>
              </a:rPr>
              <a:t>Free at Berkeley</a:t>
            </a:r>
          </a:p>
          <a:p>
            <a:pPr lvl="1"/>
            <a:r>
              <a:rPr lang="en-US" sz="2000" dirty="0" err="1">
                <a:latin typeface="Calibri" pitchFamily="34" charset="0"/>
                <a:hlinkClick r:id="rId5"/>
              </a:rPr>
              <a:t>Refworks</a:t>
            </a:r>
            <a:endParaRPr lang="en-US" sz="2000" dirty="0">
              <a:latin typeface="Calibri" pitchFamily="34" charset="0"/>
            </a:endParaRPr>
          </a:p>
          <a:p>
            <a:pPr lvl="2"/>
            <a:r>
              <a:rPr lang="en-US" dirty="0">
                <a:latin typeface="Calibri" pitchFamily="34" charset="0"/>
                <a:hlinkClick r:id="rId6"/>
              </a:rPr>
              <a:t>Create </a:t>
            </a:r>
            <a:r>
              <a:rPr lang="en-US" dirty="0" smtClean="0">
                <a:latin typeface="Calibri" pitchFamily="34" charset="0"/>
                <a:hlinkClick r:id="rId6"/>
              </a:rPr>
              <a:t>account</a:t>
            </a:r>
            <a:endParaRPr lang="en-US" dirty="0">
              <a:latin typeface="Calibri" pitchFamily="34" charset="0"/>
            </a:endParaRPr>
          </a:p>
          <a:p>
            <a:pPr lvl="2"/>
            <a:r>
              <a:rPr lang="en-US" dirty="0">
                <a:latin typeface="Calibri" pitchFamily="34" charset="0"/>
              </a:rPr>
              <a:t>Some BB support 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Organize </a:t>
            </a:r>
            <a:r>
              <a:rPr lang="en-US" dirty="0">
                <a:latin typeface="Calibri" pitchFamily="34" charset="0"/>
              </a:rPr>
              <a:t>materials, links to full </a:t>
            </a:r>
            <a:r>
              <a:rPr lang="en-US" dirty="0" smtClean="0">
                <a:latin typeface="Calibri" pitchFamily="34" charset="0"/>
              </a:rPr>
              <a:t>text</a:t>
            </a:r>
          </a:p>
          <a:p>
            <a:pPr lvl="2"/>
            <a:r>
              <a:rPr lang="en-US" dirty="0" smtClean="0">
                <a:latin typeface="Calibri" pitchFamily="34" charset="0"/>
                <a:hlinkClick r:id="rId7"/>
              </a:rPr>
              <a:t>Guide</a:t>
            </a:r>
            <a:endParaRPr lang="en-US" dirty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Open Source</a:t>
            </a:r>
            <a:endParaRPr lang="en-US" sz="2400" b="1" dirty="0">
              <a:latin typeface="Calibri" pitchFamily="34" charset="0"/>
            </a:endParaRPr>
          </a:p>
          <a:p>
            <a:pPr lvl="1"/>
            <a:r>
              <a:rPr lang="en-US" sz="2000" dirty="0" err="1">
                <a:latin typeface="Calibri" pitchFamily="34" charset="0"/>
                <a:hlinkClick r:id="rId8"/>
              </a:rPr>
              <a:t>Zotero</a:t>
            </a:r>
            <a:endParaRPr lang="en-US" sz="2000" dirty="0">
              <a:latin typeface="Calibri" pitchFamily="34" charset="0"/>
            </a:endParaRPr>
          </a:p>
          <a:p>
            <a:pPr lvl="2"/>
            <a:r>
              <a:rPr lang="en-US" dirty="0">
                <a:latin typeface="Calibri" pitchFamily="34" charset="0"/>
              </a:rPr>
              <a:t>Supports BB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Organize </a:t>
            </a:r>
            <a:r>
              <a:rPr lang="en-US" dirty="0">
                <a:latin typeface="Calibri" pitchFamily="34" charset="0"/>
              </a:rPr>
              <a:t>as pathfinder</a:t>
            </a:r>
          </a:p>
          <a:p>
            <a:pPr lvl="2"/>
            <a:r>
              <a:rPr lang="en-US" dirty="0">
                <a:latin typeface="Calibri" pitchFamily="34" charset="0"/>
              </a:rPr>
              <a:t>Save PDF, websites, </a:t>
            </a:r>
            <a:r>
              <a:rPr lang="en-US" dirty="0" smtClean="0">
                <a:latin typeface="Calibri" pitchFamily="34" charset="0"/>
              </a:rPr>
              <a:t>etc.</a:t>
            </a:r>
            <a:endParaRPr lang="en-US" dirty="0">
              <a:latin typeface="Calibri" pitchFamily="34" charset="0"/>
            </a:endParaRPr>
          </a:p>
          <a:p>
            <a:pPr lvl="2"/>
            <a:r>
              <a:rPr lang="en-US" dirty="0" smtClean="0">
                <a:latin typeface="Calibri" pitchFamily="34" charset="0"/>
                <a:hlinkClick r:id="rId9"/>
              </a:rPr>
              <a:t>Guide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52" y="112295"/>
            <a:ext cx="2073348" cy="954505"/>
          </a:xfrm>
        </p:spPr>
        <p:txBody>
          <a:bodyPr/>
          <a:lstStyle/>
          <a:p>
            <a:r>
              <a:rPr lang="en-US" sz="2400" dirty="0" err="1" smtClean="0"/>
              <a:t>Zotero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53" y="1592179"/>
            <a:ext cx="72228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>
            <a:off x="4876800" y="1828800"/>
            <a:ext cx="2819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0" y="1676400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Note the book icon.</a:t>
            </a:r>
            <a:endParaRPr lang="en-US" sz="105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6172200" y="3048000"/>
            <a:ext cx="1676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72400" y="281940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LawCat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7315201" y="6172201"/>
            <a:ext cx="304803" cy="1524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43800" y="56388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Zotero</a:t>
            </a:r>
            <a:r>
              <a:rPr lang="en-US" sz="1100" dirty="0" smtClean="0"/>
              <a:t> button in status bar makes it open in lower half of browser window.</a:t>
            </a:r>
            <a:endParaRPr lang="en-US" sz="1100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3124200" y="4572000"/>
            <a:ext cx="4495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1" y="41148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dd notes, attached to citation.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6324600" y="53340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00" y="51054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tags.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1828468"/>
              </p:ext>
            </p:extLst>
          </p:nvPr>
        </p:nvGraphicFramePr>
        <p:xfrm>
          <a:off x="457200" y="10668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Academic Scholarship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33621"/>
            <a:ext cx="6019799" cy="376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20" y="214292"/>
            <a:ext cx="3268580" cy="91932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Zotero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Word </a:t>
            </a:r>
            <a:r>
              <a:rPr lang="en-US" sz="2400" dirty="0" err="1" smtClean="0"/>
              <a:t>PLUG-in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429000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45310" y="304800"/>
            <a:ext cx="406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Toolbar icons for inserting references.</a:t>
            </a:r>
            <a:endParaRPr lang="en-US" dirty="0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1447800" y="489466"/>
            <a:ext cx="3497510" cy="1186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6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2073348" cy="1065066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Refworks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0181" t="68219" r="21033" b="8592"/>
          <a:stretch>
            <a:fillRect/>
          </a:stretch>
        </p:blipFill>
        <p:spPr bwMode="auto">
          <a:xfrm>
            <a:off x="304800" y="41910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29427"/>
            <a:ext cx="5105400" cy="460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596578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Supports </a:t>
            </a:r>
            <a:r>
              <a:rPr lang="en-US" i="1" dirty="0" smtClean="0">
                <a:latin typeface="Calibri" pitchFamily="34" charset="0"/>
              </a:rPr>
              <a:t>Bluebook</a:t>
            </a:r>
            <a:r>
              <a:rPr lang="en-US" dirty="0" smtClean="0">
                <a:latin typeface="Calibri" pitchFamily="34" charset="0"/>
              </a:rPr>
              <a:t> citations.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Supported in all databases (except Westlaw/Lexis)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Web-based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Attach PDFs</a:t>
            </a:r>
          </a:p>
        </p:txBody>
      </p:sp>
    </p:spTree>
    <p:extLst>
      <p:ext uri="{BB962C8B-B14F-4D97-AF65-F5344CB8AC3E}">
        <p14:creationId xmlns:p14="http://schemas.microsoft.com/office/powerpoint/2010/main" val="1596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905864"/>
            <a:ext cx="2286000" cy="1961536"/>
          </a:xfrm>
        </p:spPr>
        <p:txBody>
          <a:bodyPr>
            <a:normAutofit/>
          </a:bodyPr>
          <a:lstStyle/>
          <a:p>
            <a:r>
              <a:rPr lang="en-US" dirty="0" smtClean="0"/>
              <a:t>Dean C. Rowan</a:t>
            </a:r>
          </a:p>
          <a:p>
            <a:r>
              <a:rPr lang="en-US" sz="1500" cap="none" dirty="0" smtClean="0"/>
              <a:t>drowan@law.berkeley.edu</a:t>
            </a:r>
          </a:p>
          <a:p>
            <a:r>
              <a:rPr lang="en-US" cap="none" dirty="0" smtClean="0"/>
              <a:t>Reference desk</a:t>
            </a:r>
          </a:p>
          <a:p>
            <a:r>
              <a:rPr lang="en-US" dirty="0" smtClean="0"/>
              <a:t>(510) 642-0900</a:t>
            </a:r>
            <a:endParaRPr lang="en-US" cap="none" dirty="0" smtClean="0"/>
          </a:p>
          <a:p>
            <a:endParaRPr lang="en-US" cap="none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00" y="473008"/>
            <a:ext cx="6172199" cy="1127192"/>
          </a:xfrm>
        </p:spPr>
        <p:txBody>
          <a:bodyPr/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1783660" y="594360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an appointment with a Reference Librarian.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20850"/>
            <a:ext cx="5791200" cy="42227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133600" y="4038600"/>
            <a:ext cx="25146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17062" y="120869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 chat.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43800" y="1578022"/>
            <a:ext cx="0" cy="2254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1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5828698"/>
              </p:ext>
            </p:extLst>
          </p:nvPr>
        </p:nvGraphicFramePr>
        <p:xfrm>
          <a:off x="381000" y="15240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1752" y="2286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General 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28600"/>
            <a:ext cx="2073348" cy="19794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Process of Scholarly Writing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08885545"/>
              </p:ext>
            </p:extLst>
          </p:nvPr>
        </p:nvGraphicFramePr>
        <p:xfrm>
          <a:off x="301625" y="1783080"/>
          <a:ext cx="850423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575"/>
                <a:gridCol w="1131207"/>
                <a:gridCol w="1214891"/>
                <a:gridCol w="1214891"/>
                <a:gridCol w="1214891"/>
                <a:gridCol w="558120"/>
                <a:gridCol w="656771"/>
                <a:gridCol w="1214891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The Process of Scholarly Writing</a:t>
                      </a:r>
                    </a:p>
                    <a:p>
                      <a:pPr algn="ctr"/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Writer-Centered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    Reader-Centered</a:t>
                      </a:r>
                    </a:p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STAGE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Prewriting: 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Reading, Notetaking, Thinking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Writing as Learning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Writing as Communication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PURPOSE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1. </a:t>
                      </a:r>
                    </a:p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Finding a Topic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2. Narrowing the Topic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3. </a:t>
                      </a:r>
                    </a:p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Creating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 a Thesis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4. </a:t>
                      </a:r>
                    </a:p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Getting Started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5. </a:t>
                      </a:r>
                    </a:p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Writing Drafts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6. </a:t>
                      </a:r>
                    </a:p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Revising and Polishing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rved Up Arrow 6"/>
          <p:cNvSpPr/>
          <p:nvPr/>
        </p:nvSpPr>
        <p:spPr>
          <a:xfrm>
            <a:off x="609600" y="5562600"/>
            <a:ext cx="19050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1524000" y="5181600"/>
            <a:ext cx="2667000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895600" y="5715000"/>
            <a:ext cx="23622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4343400" y="5105400"/>
            <a:ext cx="2667000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5867400" y="5638800"/>
            <a:ext cx="19050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979612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alibri" pitchFamily="34" charset="0"/>
                <a:cs typeface="Calibri" pitchFamily="34" charset="0"/>
              </a:rPr>
              <a:t>Types of Critical Scholarship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" y="1752600"/>
            <a:ext cx="91440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Comparative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analysis of development or controversy in the law (comment)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law across jurisdictions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Summative 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 analysis of a single judicial opinion (case note)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analysis of legislation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Historical/Theoretical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needed reform / re-envisioning of an issue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origins  and development of a rule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discussions  of the legal profession (ethics, practice, education, language)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Interdisciplinary/ Empirical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insights from another field (psychology, economics, sociology)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analysis of trends &amp; hard data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610600" cy="19796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Book reviews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799" y="1752600"/>
            <a:ext cx="8458201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Not a book report!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Describe, identify &gt; compare, contextualize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Critique &gt; suggest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Evaluate &gt; enable informed decision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Humility … and a grain of salt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6770161"/>
              </p:ext>
            </p:extLst>
          </p:nvPr>
        </p:nvGraphicFramePr>
        <p:xfrm>
          <a:off x="457200" y="14478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Case notes </a:t>
            </a:r>
            <a:r>
              <a:rPr lang="en-US" b="1" dirty="0" smtClean="0"/>
              <a:t>– structure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65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4668946"/>
              </p:ext>
            </p:extLst>
          </p:nvPr>
        </p:nvGraphicFramePr>
        <p:xfrm>
          <a:off x="457200" y="10668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Case notes </a:t>
            </a:r>
            <a:r>
              <a:rPr lang="en-US" b="1" dirty="0" smtClean="0"/>
              <a:t>– structure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5676" y="5420380"/>
            <a:ext cx="16002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/>
            <a:r>
              <a:rPr lang="en-US" sz="2800" dirty="0" smtClean="0">
                <a:latin typeface="Calibri" pitchFamily="34" charset="0"/>
              </a:rPr>
              <a:t>utility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38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3148</TotalTime>
  <Words>2178</Words>
  <Application>Microsoft Office PowerPoint</Application>
  <PresentationFormat>On-screen Show (4:3)</PresentationFormat>
  <Paragraphs>350</Paragraphs>
  <Slides>32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Tradeshow</vt:lpstr>
      <vt:lpstr>ELQ Blurb Writing</vt:lpstr>
      <vt:lpstr>Writing Process Aids</vt:lpstr>
      <vt:lpstr>Academic Scholarship</vt:lpstr>
      <vt:lpstr>PowerPoint Presentation</vt:lpstr>
      <vt:lpstr>The Process of Scholarly Writing</vt:lpstr>
      <vt:lpstr>Types of Critical Scholarship</vt:lpstr>
      <vt:lpstr>Book reviews</vt:lpstr>
      <vt:lpstr>Case notes – structure</vt:lpstr>
      <vt:lpstr>Case notes – structure</vt:lpstr>
      <vt:lpstr>Case Notes . . . So, what now?</vt:lpstr>
      <vt:lpstr>Context – subject area</vt:lpstr>
      <vt:lpstr>Context – Case, decision below &amp; subject area</vt:lpstr>
      <vt:lpstr>BACKGROUND – briefs &amp; decisions below</vt:lpstr>
      <vt:lpstr>BACKGROUND – briefs &amp; decisions below</vt:lpstr>
      <vt:lpstr>PowerPoint Presentation</vt:lpstr>
      <vt:lpstr>PowerPoint Presentation</vt:lpstr>
      <vt:lpstr>DEEP BACKGROUND – Rulemaking information &amp; Rules</vt:lpstr>
      <vt:lpstr>DEEP BACKGROUND – YOUR STATUTE’s sordid past</vt:lpstr>
      <vt:lpstr>DEEP BACKGROUND – What is Legislative History?</vt:lpstr>
      <vt:lpstr>DEEP BACKGROUND - Naming &amp; Citation Conventions</vt:lpstr>
      <vt:lpstr>DEEP BACKGROUND - Naming &amp; Citation Conventions</vt:lpstr>
      <vt:lpstr>DEEP BACKGROUND – Finding Legislative History</vt:lpstr>
      <vt:lpstr>PowerPoint Presentation</vt:lpstr>
      <vt:lpstr>Sources of Rulemaking information &amp; Rules</vt:lpstr>
      <vt:lpstr>Bloomberg BNA</vt:lpstr>
      <vt:lpstr>PowerPoint Presentation</vt:lpstr>
      <vt:lpstr>LegalTrac</vt:lpstr>
      <vt:lpstr>Keeping track</vt:lpstr>
      <vt:lpstr>Zotero</vt:lpstr>
      <vt:lpstr>Zotero  Word PLUG-in</vt:lpstr>
      <vt:lpstr>Refworks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Law Writing Seminar</dc:title>
  <dc:creator>Leah Granger</dc:creator>
  <cp:lastModifiedBy>Dean C. Rowan</cp:lastModifiedBy>
  <cp:revision>182</cp:revision>
  <dcterms:created xsi:type="dcterms:W3CDTF">2009-08-17T22:52:15Z</dcterms:created>
  <dcterms:modified xsi:type="dcterms:W3CDTF">2014-10-15T21:30:15Z</dcterms:modified>
</cp:coreProperties>
</file>