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7" autoAdjust="0"/>
  </p:normalViewPr>
  <p:slideViewPr>
    <p:cSldViewPr snapToGrid="0" snapToObjects="1">
      <p:cViewPr varScale="1">
        <p:scale>
          <a:sx n="139" d="100"/>
          <a:sy n="139" d="100"/>
        </p:scale>
        <p:origin x="-1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0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0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E237-60B0-0645-A145-E902F9C8E3B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2B3D-5A17-9840-B60B-3DDE4C47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3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53" b="71038" l="8058" r="96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2" t="28374" r="1880" b="25430"/>
          <a:stretch/>
        </p:blipFill>
        <p:spPr>
          <a:xfrm rot="5400000">
            <a:off x="-991161" y="3002924"/>
            <a:ext cx="5143785" cy="1918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837" y="5097867"/>
            <a:ext cx="1593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ON / OFF Button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58917" y="3574964"/>
            <a:ext cx="1560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Answer Options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8008" y="1324543"/>
            <a:ext cx="325131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Power light: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light </a:t>
            </a:r>
            <a:r>
              <a:rPr lang="en-US" sz="1600" dirty="0" smtClean="0"/>
              <a:t>means it’s 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98009" y="1867667"/>
            <a:ext cx="430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Low Battery:</a:t>
            </a:r>
            <a:r>
              <a:rPr lang="en-US" sz="1600" dirty="0" smtClean="0"/>
              <a:t> If a </a:t>
            </a:r>
            <a:r>
              <a:rPr lang="en-US" sz="1600" dirty="0" smtClean="0">
                <a:solidFill>
                  <a:schemeClr val="accent2"/>
                </a:solidFill>
              </a:rPr>
              <a:t>red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light </a:t>
            </a:r>
            <a:r>
              <a:rPr lang="en-US" sz="1600" dirty="0" smtClean="0"/>
              <a:t>blinks get a new Clicker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98008" y="2351136"/>
            <a:ext cx="4397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Vote Status: </a:t>
            </a:r>
            <a:r>
              <a:rPr lang="en-US" sz="1600" dirty="0" smtClean="0">
                <a:solidFill>
                  <a:schemeClr val="accent3"/>
                </a:solidFill>
              </a:rPr>
              <a:t>Green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3"/>
                </a:solidFill>
              </a:rPr>
              <a:t>light</a:t>
            </a:r>
            <a:r>
              <a:rPr lang="en-US" sz="1600" dirty="0" smtClean="0"/>
              <a:t> means voted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    </a:t>
            </a:r>
            <a:r>
              <a:rPr lang="en-US" sz="1600" dirty="0" smtClean="0">
                <a:solidFill>
                  <a:schemeClr val="accent2"/>
                </a:solidFill>
              </a:rPr>
              <a:t>Red light </a:t>
            </a:r>
            <a:r>
              <a:rPr lang="en-US" sz="1600" dirty="0" smtClean="0"/>
              <a:t>means it didn’t go through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58917" y="410900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Getting to know your Clicker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2393941" y="2585361"/>
            <a:ext cx="264976" cy="23206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2448762" y="5267144"/>
            <a:ext cx="698075" cy="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1"/>
          </p:cNvCxnSpPr>
          <p:nvPr/>
        </p:nvCxnSpPr>
        <p:spPr>
          <a:xfrm rot="10800000" flipV="1">
            <a:off x="1982768" y="1493820"/>
            <a:ext cx="1215241" cy="342360"/>
          </a:xfrm>
          <a:prstGeom prst="bentConnector3">
            <a:avLst>
              <a:gd name="adj1" fmla="val 4173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</p:cNvCxnSpPr>
          <p:nvPr/>
        </p:nvCxnSpPr>
        <p:spPr>
          <a:xfrm flipH="1">
            <a:off x="2202060" y="2036944"/>
            <a:ext cx="9959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1"/>
          </p:cNvCxnSpPr>
          <p:nvPr/>
        </p:nvCxnSpPr>
        <p:spPr>
          <a:xfrm rot="10800000">
            <a:off x="2202060" y="2261272"/>
            <a:ext cx="995948" cy="38225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07684" y="6380328"/>
            <a:ext cx="198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Instructional Technology</a:t>
            </a:r>
          </a:p>
        </p:txBody>
      </p:sp>
    </p:spTree>
    <p:extLst>
      <p:ext uri="{BB962C8B-B14F-4D97-AF65-F5344CB8AC3E}">
        <p14:creationId xmlns:p14="http://schemas.microsoft.com/office/powerpoint/2010/main" val="138468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Berkeley Law, 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John-Mark Ikeda</dc:creator>
  <cp:lastModifiedBy>John-Mark Ikeda</cp:lastModifiedBy>
  <cp:revision>2</cp:revision>
  <dcterms:created xsi:type="dcterms:W3CDTF">2011-11-09T23:29:35Z</dcterms:created>
  <dcterms:modified xsi:type="dcterms:W3CDTF">2011-11-09T23:50:19Z</dcterms:modified>
</cp:coreProperties>
</file>