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3" r:id="rId1"/>
    <p:sldMasterId id="2147483718" r:id="rId2"/>
  </p:sldMasterIdLst>
  <p:notesMasterIdLst>
    <p:notesMasterId r:id="rId31"/>
  </p:notesMasterIdLst>
  <p:handoutMasterIdLst>
    <p:handoutMasterId r:id="rId32"/>
  </p:handoutMasterIdLst>
  <p:sldIdLst>
    <p:sldId id="368" r:id="rId3"/>
    <p:sldId id="405" r:id="rId4"/>
    <p:sldId id="316" r:id="rId5"/>
    <p:sldId id="353" r:id="rId6"/>
    <p:sldId id="366" r:id="rId7"/>
    <p:sldId id="352" r:id="rId8"/>
    <p:sldId id="371" r:id="rId9"/>
    <p:sldId id="361" r:id="rId10"/>
    <p:sldId id="400" r:id="rId11"/>
    <p:sldId id="362" r:id="rId12"/>
    <p:sldId id="383" r:id="rId13"/>
    <p:sldId id="390" r:id="rId14"/>
    <p:sldId id="375" r:id="rId15"/>
    <p:sldId id="377" r:id="rId16"/>
    <p:sldId id="376" r:id="rId17"/>
    <p:sldId id="401" r:id="rId18"/>
    <p:sldId id="402" r:id="rId19"/>
    <p:sldId id="403" r:id="rId20"/>
    <p:sldId id="404" r:id="rId21"/>
    <p:sldId id="396" r:id="rId22"/>
    <p:sldId id="399" r:id="rId23"/>
    <p:sldId id="408" r:id="rId24"/>
    <p:sldId id="406" r:id="rId25"/>
    <p:sldId id="407" r:id="rId26"/>
    <p:sldId id="394" r:id="rId27"/>
    <p:sldId id="382" r:id="rId28"/>
    <p:sldId id="398" r:id="rId29"/>
    <p:sldId id="369" r:id="rId30"/>
  </p:sldIdLst>
  <p:sldSz cx="9144000" cy="6858000" type="screen4x3"/>
  <p:notesSz cx="6858000" cy="9144000"/>
  <p:embeddedFontLst>
    <p:embeddedFont>
      <p:font typeface="Consolas" pitchFamily="49" charset="0"/>
      <p:regular r:id="rId33"/>
      <p:bold r:id="rId34"/>
      <p:italic r:id="rId35"/>
      <p:boldItalic r:id="rId36"/>
    </p:embeddedFont>
    <p:embeddedFont>
      <p:font typeface="SimSun" pitchFamily="2" charset="-122"/>
      <p:regular r:id="rId37"/>
    </p:embeddedFont>
    <p:embeddedFont>
      <p:font typeface="Segoe UI Semibold" pitchFamily="34" charset="0"/>
      <p:bold r:id="rId38"/>
    </p:embeddedFont>
    <p:embeddedFont>
      <p:font typeface="Verdana" pitchFamily="34" charset="0"/>
      <p:regular r:id="rId39"/>
      <p:bold r:id="rId40"/>
      <p:italic r:id="rId41"/>
      <p:boldItalic r:id="rId42"/>
    </p:embeddedFont>
    <p:embeddedFont>
      <p:font typeface="Segoe UI" pitchFamily="34" charset="0"/>
      <p:regular r:id="rId43"/>
      <p:bold r:id="rId44"/>
      <p:italic r:id="rId45"/>
      <p:boldItalic r:id="rId46"/>
    </p:embeddedFont>
    <p:embeddedFont>
      <p:font typeface="Segoe UI Light" pitchFamily="34" charset="0"/>
      <p:regular r:id="rId47"/>
    </p:embeddedFont>
    <p:embeddedFont>
      <p:font typeface="SimHei" pitchFamily="49" charset="-122"/>
      <p:regular r:id="rId48"/>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467F"/>
    <a:srgbClr val="AFCDE8"/>
    <a:srgbClr val="75B0DC"/>
    <a:srgbClr val="FFCB08"/>
    <a:srgbClr val="429A16"/>
    <a:srgbClr val="F8F57B"/>
    <a:srgbClr val="59D01E"/>
    <a:srgbClr val="ACE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3" autoAdjust="0"/>
  </p:normalViewPr>
  <p:slideViewPr>
    <p:cSldViewPr>
      <p:cViewPr>
        <p:scale>
          <a:sx n="91" d="100"/>
          <a:sy n="91" d="100"/>
        </p:scale>
        <p:origin x="-1422" y="-72"/>
      </p:cViewPr>
      <p:guideLst>
        <p:guide orient="horz" pos="144"/>
        <p:guide orient="horz" pos="1200"/>
        <p:guide orient="horz" pos="2736"/>
        <p:guide orient="horz" pos="4176"/>
        <p:guide orient="horz" pos="1488"/>
        <p:guide orient="horz" pos="912"/>
        <p:guide pos="2880"/>
        <p:guide pos="240"/>
        <p:guide pos="865"/>
        <p:guide pos="5518"/>
        <p:guide pos="5299"/>
        <p:guide pos="45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2" d="100"/>
        <a:sy n="72" d="100"/>
      </p:scale>
      <p:origin x="0" y="0"/>
    </p:cViewPr>
  </p:sorterViewPr>
  <p:notesViewPr>
    <p:cSldViewPr showGuides="1">
      <p:cViewPr varScale="1">
        <p:scale>
          <a:sx n="82" d="100"/>
          <a:sy n="82" d="100"/>
        </p:scale>
        <p:origin x="-31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aezhou:Downloads:tendency%20to%20buy%20pirated%20goods%20(education).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China</c:v>
                </c:pt>
              </c:strCache>
            </c:strRef>
          </c:tx>
          <c:invertIfNegative val="0"/>
          <c:cat>
            <c:strRef>
              <c:f>Sheet1!$A$2:$A$4</c:f>
              <c:strCache>
                <c:ptCount val="3"/>
                <c:pt idx="0">
                  <c:v>Patent</c:v>
                </c:pt>
                <c:pt idx="1">
                  <c:v>Trademark</c:v>
                </c:pt>
                <c:pt idx="2">
                  <c:v>Copyright</c:v>
                </c:pt>
              </c:strCache>
            </c:strRef>
          </c:cat>
          <c:val>
            <c:numRef>
              <c:f>Sheet1!$B$2:$B$4</c:f>
              <c:numCache>
                <c:formatCode>General</c:formatCode>
                <c:ptCount val="3"/>
                <c:pt idx="0">
                  <c:v>7819</c:v>
                </c:pt>
                <c:pt idx="1">
                  <c:v>12991</c:v>
                </c:pt>
                <c:pt idx="2">
                  <c:v>35185</c:v>
                </c:pt>
              </c:numCache>
            </c:numRef>
          </c:val>
        </c:ser>
        <c:ser>
          <c:idx val="1"/>
          <c:order val="1"/>
          <c:tx>
            <c:strRef>
              <c:f>Sheet1!$C$1</c:f>
              <c:strCache>
                <c:ptCount val="1"/>
                <c:pt idx="0">
                  <c:v>US</c:v>
                </c:pt>
              </c:strCache>
            </c:strRef>
          </c:tx>
          <c:invertIfNegative val="0"/>
          <c:cat>
            <c:strRef>
              <c:f>Sheet1!$A$2:$A$4</c:f>
              <c:strCache>
                <c:ptCount val="3"/>
                <c:pt idx="0">
                  <c:v>Patent</c:v>
                </c:pt>
                <c:pt idx="1">
                  <c:v>Trademark</c:v>
                </c:pt>
                <c:pt idx="2">
                  <c:v>Copyright</c:v>
                </c:pt>
              </c:strCache>
            </c:strRef>
          </c:cat>
          <c:val>
            <c:numRef>
              <c:f>Sheet1!$C$2:$C$4</c:f>
              <c:numCache>
                <c:formatCode>General</c:formatCode>
                <c:ptCount val="3"/>
                <c:pt idx="0">
                  <c:v>3872</c:v>
                </c:pt>
                <c:pt idx="1">
                  <c:v>3692</c:v>
                </c:pt>
                <c:pt idx="2">
                  <c:v>2225</c:v>
                </c:pt>
              </c:numCache>
            </c:numRef>
          </c:val>
        </c:ser>
        <c:dLbls>
          <c:showLegendKey val="0"/>
          <c:showVal val="0"/>
          <c:showCatName val="0"/>
          <c:showSerName val="0"/>
          <c:showPercent val="0"/>
          <c:showBubbleSize val="0"/>
        </c:dLbls>
        <c:gapWidth val="150"/>
        <c:axId val="70285952"/>
        <c:axId val="76385664"/>
      </c:barChart>
      <c:catAx>
        <c:axId val="70285952"/>
        <c:scaling>
          <c:orientation val="minMax"/>
        </c:scaling>
        <c:delete val="0"/>
        <c:axPos val="b"/>
        <c:majorTickMark val="out"/>
        <c:minorTickMark val="none"/>
        <c:tickLblPos val="nextTo"/>
        <c:crossAx val="76385664"/>
        <c:crosses val="autoZero"/>
        <c:auto val="1"/>
        <c:lblAlgn val="ctr"/>
        <c:lblOffset val="100"/>
        <c:noMultiLvlLbl val="0"/>
      </c:catAx>
      <c:valAx>
        <c:axId val="76385664"/>
        <c:scaling>
          <c:orientation val="minMax"/>
        </c:scaling>
        <c:delete val="0"/>
        <c:axPos val="l"/>
        <c:majorGridlines/>
        <c:numFmt formatCode="General" sourceLinked="1"/>
        <c:majorTickMark val="out"/>
        <c:minorTickMark val="none"/>
        <c:tickLblPos val="nextTo"/>
        <c:crossAx val="702859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ltLang="zh-CN" dirty="0"/>
              <a:t>2011 Civil </a:t>
            </a:r>
            <a:r>
              <a:rPr lang="en-US" altLang="zh-CN" dirty="0" smtClean="0"/>
              <a:t>Cases - </a:t>
            </a:r>
            <a:r>
              <a:rPr lang="en-US" altLang="zh-CN" dirty="0"/>
              <a:t>59882</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2011 Civil Cases 59882</c:v>
                </c:pt>
              </c:strCache>
            </c:strRef>
          </c:tx>
          <c:dPt>
            <c:idx val="2"/>
            <c:bubble3D val="0"/>
            <c:explosion val="44"/>
          </c:dPt>
          <c:dLbls>
            <c:showLegendKey val="0"/>
            <c:showVal val="0"/>
            <c:showCatName val="0"/>
            <c:showSerName val="0"/>
            <c:showPercent val="1"/>
            <c:showBubbleSize val="0"/>
            <c:showLeaderLines val="1"/>
          </c:dLbls>
          <c:cat>
            <c:strRef>
              <c:f>Sheet1!$A$2:$A$7</c:f>
              <c:strCache>
                <c:ptCount val="6"/>
                <c:pt idx="0">
                  <c:v>Patent cases (7819)</c:v>
                </c:pt>
                <c:pt idx="1">
                  <c:v>Trademark (12991)</c:v>
                </c:pt>
                <c:pt idx="2">
                  <c:v>Copyright (35185)</c:v>
                </c:pt>
                <c:pt idx="3">
                  <c:v>Technology contract (557)</c:v>
                </c:pt>
                <c:pt idx="4">
                  <c:v>Unfair competition (1137)</c:v>
                </c:pt>
                <c:pt idx="5">
                  <c:v>Other (2193)</c:v>
                </c:pt>
              </c:strCache>
            </c:strRef>
          </c:cat>
          <c:val>
            <c:numRef>
              <c:f>Sheet1!$B$2:$B$7</c:f>
              <c:numCache>
                <c:formatCode>General</c:formatCode>
                <c:ptCount val="6"/>
                <c:pt idx="0">
                  <c:v>7819</c:v>
                </c:pt>
                <c:pt idx="1">
                  <c:v>12991</c:v>
                </c:pt>
                <c:pt idx="2">
                  <c:v>35185</c:v>
                </c:pt>
                <c:pt idx="3">
                  <c:v>557</c:v>
                </c:pt>
                <c:pt idx="4">
                  <c:v>1137</c:v>
                </c:pt>
                <c:pt idx="5">
                  <c:v>2193</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5924659985683608"/>
          <c:y val="0.20400642353916301"/>
          <c:w val="0.38547502584904159"/>
          <c:h val="0.79599357646083702"/>
        </c:manualLayout>
      </c:layout>
      <c:overlay val="0"/>
      <c:txPr>
        <a:bodyPr/>
        <a:lstStyle/>
        <a:p>
          <a:pPr>
            <a:lnSpc>
              <a:spcPct val="50000"/>
            </a:lnSpc>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3462561971420296E-2"/>
          <c:y val="0.16697444069491299"/>
          <c:w val="0.89483560009544305"/>
          <c:h val="0.73758248968878903"/>
        </c:manualLayout>
      </c:layout>
      <c:barChart>
        <c:barDir val="col"/>
        <c:grouping val="clustered"/>
        <c:varyColors val="0"/>
        <c:ser>
          <c:idx val="0"/>
          <c:order val="0"/>
          <c:tx>
            <c:strRef>
              <c:f>Sheet1!$B$1</c:f>
              <c:strCache>
                <c:ptCount val="1"/>
                <c:pt idx="0">
                  <c:v>Series 1</c:v>
                </c:pt>
              </c:strCache>
            </c:strRef>
          </c:tx>
          <c:invertIfNegative val="0"/>
          <c:cat>
            <c:numRef>
              <c:f>Sheet1!$A$2:$A$22</c:f>
              <c:numCache>
                <c:formatCode>General</c:formatCode>
                <c:ptCount val="21"/>
                <c:pt idx="0">
                  <c:v>2001</c:v>
                </c:pt>
                <c:pt idx="2">
                  <c:v>2002</c:v>
                </c:pt>
                <c:pt idx="4">
                  <c:v>2003</c:v>
                </c:pt>
                <c:pt idx="6">
                  <c:v>2004</c:v>
                </c:pt>
                <c:pt idx="8">
                  <c:v>2005</c:v>
                </c:pt>
                <c:pt idx="10">
                  <c:v>2006</c:v>
                </c:pt>
                <c:pt idx="12">
                  <c:v>2007</c:v>
                </c:pt>
                <c:pt idx="14">
                  <c:v>2008</c:v>
                </c:pt>
                <c:pt idx="16">
                  <c:v>2009</c:v>
                </c:pt>
                <c:pt idx="18">
                  <c:v>2010</c:v>
                </c:pt>
                <c:pt idx="20">
                  <c:v>2011</c:v>
                </c:pt>
              </c:numCache>
            </c:numRef>
          </c:cat>
          <c:val>
            <c:numRef>
              <c:f>Sheet1!$B$2:$B$22</c:f>
              <c:numCache>
                <c:formatCode>General</c:formatCode>
                <c:ptCount val="21"/>
                <c:pt idx="0">
                  <c:v>43</c:v>
                </c:pt>
                <c:pt idx="2">
                  <c:v>73</c:v>
                </c:pt>
                <c:pt idx="4">
                  <c:v>106</c:v>
                </c:pt>
                <c:pt idx="6">
                  <c:v>167</c:v>
                </c:pt>
                <c:pt idx="8">
                  <c:v>268</c:v>
                </c:pt>
                <c:pt idx="10">
                  <c:v>351</c:v>
                </c:pt>
                <c:pt idx="12">
                  <c:v>668</c:v>
                </c:pt>
                <c:pt idx="14">
                  <c:v>1139</c:v>
                </c:pt>
                <c:pt idx="16">
                  <c:v>1361</c:v>
                </c:pt>
                <c:pt idx="18">
                  <c:v>1369</c:v>
                </c:pt>
                <c:pt idx="20">
                  <c:v>1321</c:v>
                </c:pt>
              </c:numCache>
            </c:numRef>
          </c:val>
        </c:ser>
        <c:dLbls>
          <c:showLegendKey val="0"/>
          <c:showVal val="1"/>
          <c:showCatName val="0"/>
          <c:showSerName val="0"/>
          <c:showPercent val="0"/>
          <c:showBubbleSize val="0"/>
        </c:dLbls>
        <c:gapWidth val="150"/>
        <c:axId val="107400192"/>
        <c:axId val="107406080"/>
      </c:barChart>
      <c:catAx>
        <c:axId val="107400192"/>
        <c:scaling>
          <c:orientation val="minMax"/>
        </c:scaling>
        <c:delete val="0"/>
        <c:axPos val="b"/>
        <c:numFmt formatCode="General" sourceLinked="1"/>
        <c:majorTickMark val="out"/>
        <c:minorTickMark val="none"/>
        <c:tickLblPos val="nextTo"/>
        <c:crossAx val="107406080"/>
        <c:crosses val="autoZero"/>
        <c:auto val="1"/>
        <c:lblAlgn val="ctr"/>
        <c:lblOffset val="100"/>
        <c:noMultiLvlLbl val="0"/>
      </c:catAx>
      <c:valAx>
        <c:axId val="107406080"/>
        <c:scaling>
          <c:orientation val="minMax"/>
        </c:scaling>
        <c:delete val="0"/>
        <c:axPos val="l"/>
        <c:majorGridlines/>
        <c:numFmt formatCode="General" sourceLinked="1"/>
        <c:majorTickMark val="out"/>
        <c:minorTickMark val="none"/>
        <c:tickLblPos val="nextTo"/>
        <c:crossAx val="10740019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2006</c:v>
                </c:pt>
              </c:strCache>
            </c:strRef>
          </c:tx>
          <c:invertIfNegative val="0"/>
          <c:cat>
            <c:strRef>
              <c:f>Sheet1!$A$2:$A$7</c:f>
              <c:strCache>
                <c:ptCount val="6"/>
                <c:pt idx="0">
                  <c:v>Service Invention</c:v>
                </c:pt>
                <c:pt idx="1">
                  <c:v>Non-Service Invention</c:v>
                </c:pt>
                <c:pt idx="2">
                  <c:v>Service Utility Model</c:v>
                </c:pt>
                <c:pt idx="3">
                  <c:v>Non-service Utility Model</c:v>
                </c:pt>
                <c:pt idx="4">
                  <c:v>Service Design</c:v>
                </c:pt>
                <c:pt idx="5">
                  <c:v>Non-Service Design</c:v>
                </c:pt>
              </c:strCache>
            </c:strRef>
          </c:cat>
          <c:val>
            <c:numRef>
              <c:f>Sheet1!$B$2:$B$7</c:f>
              <c:numCache>
                <c:formatCode>General</c:formatCode>
                <c:ptCount val="6"/>
                <c:pt idx="0">
                  <c:v>79.5</c:v>
                </c:pt>
                <c:pt idx="1">
                  <c:v>20.5</c:v>
                </c:pt>
                <c:pt idx="2">
                  <c:v>37.799999999999997</c:v>
                </c:pt>
                <c:pt idx="3">
                  <c:v>62.2</c:v>
                </c:pt>
                <c:pt idx="4">
                  <c:v>37.1</c:v>
                </c:pt>
                <c:pt idx="5">
                  <c:v>62.9</c:v>
                </c:pt>
              </c:numCache>
            </c:numRef>
          </c:val>
        </c:ser>
        <c:ser>
          <c:idx val="1"/>
          <c:order val="1"/>
          <c:tx>
            <c:strRef>
              <c:f>Sheet1!$C$1</c:f>
              <c:strCache>
                <c:ptCount val="1"/>
                <c:pt idx="0">
                  <c:v>2011</c:v>
                </c:pt>
              </c:strCache>
            </c:strRef>
          </c:tx>
          <c:invertIfNegative val="0"/>
          <c:cat>
            <c:strRef>
              <c:f>Sheet1!$A$2:$A$7</c:f>
              <c:strCache>
                <c:ptCount val="6"/>
                <c:pt idx="0">
                  <c:v>Service Invention</c:v>
                </c:pt>
                <c:pt idx="1">
                  <c:v>Non-Service Invention</c:v>
                </c:pt>
                <c:pt idx="2">
                  <c:v>Service Utility Model</c:v>
                </c:pt>
                <c:pt idx="3">
                  <c:v>Non-service Utility Model</c:v>
                </c:pt>
                <c:pt idx="4">
                  <c:v>Service Design</c:v>
                </c:pt>
                <c:pt idx="5">
                  <c:v>Non-Service Design</c:v>
                </c:pt>
              </c:strCache>
            </c:strRef>
          </c:cat>
          <c:val>
            <c:numRef>
              <c:f>Sheet1!$C$2:$C$7</c:f>
              <c:numCache>
                <c:formatCode>General</c:formatCode>
                <c:ptCount val="6"/>
                <c:pt idx="0">
                  <c:v>82</c:v>
                </c:pt>
                <c:pt idx="1">
                  <c:v>18</c:v>
                </c:pt>
                <c:pt idx="2">
                  <c:v>66.8</c:v>
                </c:pt>
                <c:pt idx="3">
                  <c:v>33.1</c:v>
                </c:pt>
                <c:pt idx="4">
                  <c:v>50.6</c:v>
                </c:pt>
                <c:pt idx="5">
                  <c:v>49.4</c:v>
                </c:pt>
              </c:numCache>
            </c:numRef>
          </c:val>
        </c:ser>
        <c:dLbls>
          <c:showLegendKey val="0"/>
          <c:showVal val="0"/>
          <c:showCatName val="0"/>
          <c:showSerName val="0"/>
          <c:showPercent val="0"/>
          <c:showBubbleSize val="0"/>
        </c:dLbls>
        <c:gapWidth val="150"/>
        <c:axId val="97477760"/>
        <c:axId val="97479296"/>
      </c:barChart>
      <c:catAx>
        <c:axId val="97477760"/>
        <c:scaling>
          <c:orientation val="minMax"/>
        </c:scaling>
        <c:delete val="0"/>
        <c:axPos val="b"/>
        <c:majorTickMark val="out"/>
        <c:minorTickMark val="none"/>
        <c:tickLblPos val="nextTo"/>
        <c:crossAx val="97479296"/>
        <c:crosses val="autoZero"/>
        <c:auto val="1"/>
        <c:lblAlgn val="ctr"/>
        <c:lblOffset val="100"/>
        <c:noMultiLvlLbl val="0"/>
      </c:catAx>
      <c:valAx>
        <c:axId val="97479296"/>
        <c:scaling>
          <c:orientation val="minMax"/>
        </c:scaling>
        <c:delete val="0"/>
        <c:axPos val="l"/>
        <c:majorGridlines/>
        <c:numFmt formatCode="General" sourceLinked="1"/>
        <c:majorTickMark val="out"/>
        <c:minorTickMark val="none"/>
        <c:tickLblPos val="nextTo"/>
        <c:crossAx val="974777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strRef>
              <c:f>Sheet1!$B$1</c:f>
              <c:strCache>
                <c:ptCount val="1"/>
                <c:pt idx="0">
                  <c:v>Tendencies to Buy Pirated Goods (%)</c:v>
                </c:pt>
              </c:strCache>
            </c:strRef>
          </c:tx>
          <c:marker>
            <c:symbol val="none"/>
          </c:marker>
          <c:cat>
            <c:strRef>
              <c:f>Sheet1!$A$2:$A$7</c:f>
              <c:strCache>
                <c:ptCount val="6"/>
                <c:pt idx="0">
                  <c:v>Primary School</c:v>
                </c:pt>
                <c:pt idx="1">
                  <c:v>Junior High</c:v>
                </c:pt>
                <c:pt idx="2">
                  <c:v>High School</c:v>
                </c:pt>
                <c:pt idx="3">
                  <c:v>Technical School</c:v>
                </c:pt>
                <c:pt idx="4">
                  <c:v>Undergraduate</c:v>
                </c:pt>
                <c:pt idx="5">
                  <c:v>Masters Degree/Higher</c:v>
                </c:pt>
              </c:strCache>
            </c:strRef>
          </c:cat>
          <c:val>
            <c:numRef>
              <c:f>Sheet1!$B$2:$B$7</c:f>
              <c:numCache>
                <c:formatCode>General</c:formatCode>
                <c:ptCount val="6"/>
                <c:pt idx="0">
                  <c:v>10</c:v>
                </c:pt>
                <c:pt idx="1">
                  <c:v>22.2</c:v>
                </c:pt>
                <c:pt idx="2" formatCode="0%">
                  <c:v>29.5</c:v>
                </c:pt>
                <c:pt idx="3">
                  <c:v>37.299999999999997</c:v>
                </c:pt>
                <c:pt idx="4">
                  <c:v>46.1</c:v>
                </c:pt>
                <c:pt idx="5">
                  <c:v>51.5</c:v>
                </c:pt>
              </c:numCache>
            </c:numRef>
          </c:val>
          <c:smooth val="0"/>
        </c:ser>
        <c:dLbls>
          <c:showLegendKey val="0"/>
          <c:showVal val="0"/>
          <c:showCatName val="0"/>
          <c:showSerName val="0"/>
          <c:showPercent val="0"/>
          <c:showBubbleSize val="0"/>
        </c:dLbls>
        <c:marker val="1"/>
        <c:smooth val="0"/>
        <c:axId val="56289152"/>
        <c:axId val="89738624"/>
      </c:lineChart>
      <c:catAx>
        <c:axId val="56289152"/>
        <c:scaling>
          <c:orientation val="minMax"/>
        </c:scaling>
        <c:delete val="0"/>
        <c:axPos val="b"/>
        <c:majorTickMark val="out"/>
        <c:minorTickMark val="none"/>
        <c:tickLblPos val="nextTo"/>
        <c:crossAx val="89738624"/>
        <c:crosses val="autoZero"/>
        <c:auto val="1"/>
        <c:lblAlgn val="ctr"/>
        <c:lblOffset val="100"/>
        <c:noMultiLvlLbl val="0"/>
      </c:catAx>
      <c:valAx>
        <c:axId val="89738624"/>
        <c:scaling>
          <c:orientation val="minMax"/>
        </c:scaling>
        <c:delete val="0"/>
        <c:axPos val="l"/>
        <c:majorGridlines/>
        <c:numFmt formatCode="General" sourceLinked="1"/>
        <c:majorTickMark val="out"/>
        <c:minorTickMark val="none"/>
        <c:tickLblPos val="nextTo"/>
        <c:crossAx val="5628915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dirty="0"/>
              <a:t>Tendency to buy pirated </a:t>
            </a:r>
            <a:r>
              <a:rPr lang="en-US" dirty="0" smtClean="0"/>
              <a:t>goods</a:t>
            </a:r>
            <a:endParaRPr lang="en-US" dirty="0"/>
          </a:p>
        </c:rich>
      </c:tx>
      <c:layout/>
      <c:overlay val="0"/>
    </c:title>
    <c:autoTitleDeleted val="0"/>
    <c:plotArea>
      <c:layout/>
      <c:lineChart>
        <c:grouping val="standard"/>
        <c:varyColors val="0"/>
        <c:ser>
          <c:idx val="0"/>
          <c:order val="0"/>
          <c:tx>
            <c:strRef>
              <c:f>Sheet1!$B$1</c:f>
              <c:strCache>
                <c:ptCount val="1"/>
                <c:pt idx="0">
                  <c:v>Series 1</c:v>
                </c:pt>
              </c:strCache>
            </c:strRef>
          </c:tx>
          <c:marker>
            <c:symbol val="none"/>
          </c:marker>
          <c:cat>
            <c:strRef>
              <c:f>Sheet1!$A$2:$A$7</c:f>
              <c:strCache>
                <c:ptCount val="6"/>
                <c:pt idx="0">
                  <c:v>Worker/Enterprise Service Industry</c:v>
                </c:pt>
                <c:pt idx="1">
                  <c:v>Enterprise Leader/Management</c:v>
                </c:pt>
                <c:pt idx="2">
                  <c:v>Farmer</c:v>
                </c:pt>
                <c:pt idx="3">
                  <c:v>Authorities/Institutional Leaders</c:v>
                </c:pt>
                <c:pt idx="4">
                  <c:v>Ordinary profession/secretary</c:v>
                </c:pt>
                <c:pt idx="5">
                  <c:v>Military personnel</c:v>
                </c:pt>
              </c:strCache>
            </c:strRef>
          </c:cat>
          <c:val>
            <c:numRef>
              <c:f>Sheet1!$B$2:$B$7</c:f>
              <c:numCache>
                <c:formatCode>General</c:formatCode>
                <c:ptCount val="6"/>
                <c:pt idx="0">
                  <c:v>51.5</c:v>
                </c:pt>
                <c:pt idx="1">
                  <c:v>56.8</c:v>
                </c:pt>
                <c:pt idx="2">
                  <c:v>30.8</c:v>
                </c:pt>
                <c:pt idx="3">
                  <c:v>58.7</c:v>
                </c:pt>
                <c:pt idx="4">
                  <c:v>56.8</c:v>
                </c:pt>
                <c:pt idx="5">
                  <c:v>48.3</c:v>
                </c:pt>
              </c:numCache>
            </c:numRef>
          </c:val>
          <c:smooth val="0"/>
        </c:ser>
        <c:dLbls>
          <c:showLegendKey val="0"/>
          <c:showVal val="0"/>
          <c:showCatName val="0"/>
          <c:showSerName val="0"/>
          <c:showPercent val="0"/>
          <c:showBubbleSize val="0"/>
        </c:dLbls>
        <c:marker val="1"/>
        <c:smooth val="0"/>
        <c:axId val="130151168"/>
        <c:axId val="130152704"/>
      </c:lineChart>
      <c:catAx>
        <c:axId val="130151168"/>
        <c:scaling>
          <c:orientation val="minMax"/>
        </c:scaling>
        <c:delete val="0"/>
        <c:axPos val="b"/>
        <c:majorTickMark val="none"/>
        <c:minorTickMark val="none"/>
        <c:tickLblPos val="nextTo"/>
        <c:txPr>
          <a:bodyPr/>
          <a:lstStyle/>
          <a:p>
            <a:pPr>
              <a:defRPr sz="1200"/>
            </a:pPr>
            <a:endParaRPr lang="en-US"/>
          </a:p>
        </c:txPr>
        <c:crossAx val="130152704"/>
        <c:crosses val="autoZero"/>
        <c:auto val="1"/>
        <c:lblAlgn val="ctr"/>
        <c:lblOffset val="100"/>
        <c:noMultiLvlLbl val="0"/>
      </c:catAx>
      <c:valAx>
        <c:axId val="130152704"/>
        <c:scaling>
          <c:orientation val="minMax"/>
        </c:scaling>
        <c:delete val="0"/>
        <c:axPos val="l"/>
        <c:majorGridlines/>
        <c:title>
          <c:tx>
            <c:rich>
              <a:bodyPr/>
              <a:lstStyle/>
              <a:p>
                <a:pPr>
                  <a:defRPr/>
                </a:pPr>
                <a:r>
                  <a:rPr lang="en-US" dirty="0" smtClean="0"/>
                  <a:t>Percentage</a:t>
                </a:r>
                <a:endParaRPr lang="en-US" dirty="0"/>
              </a:p>
            </c:rich>
          </c:tx>
          <c:layout/>
          <c:overlay val="0"/>
        </c:title>
        <c:numFmt formatCode="General" sourceLinked="1"/>
        <c:majorTickMark val="none"/>
        <c:minorTickMark val="none"/>
        <c:tickLblPos val="nextTo"/>
        <c:crossAx val="13015116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ltLang="zh-CN" dirty="0" smtClean="0"/>
              <a:t>Tendencies to buy pirated goods (%)</a:t>
            </a:r>
            <a:endParaRPr lang="en-US" altLang="zh-CN" dirty="0"/>
          </a:p>
        </c:rich>
      </c:tx>
      <c:layout/>
      <c:overlay val="0"/>
    </c:title>
    <c:autoTitleDeleted val="0"/>
    <c:plotArea>
      <c:layout/>
      <c:lineChart>
        <c:grouping val="standard"/>
        <c:varyColors val="0"/>
        <c:ser>
          <c:idx val="0"/>
          <c:order val="0"/>
          <c:tx>
            <c:strRef>
              <c:f>Sheet1!$B$1</c:f>
              <c:strCache>
                <c:ptCount val="1"/>
                <c:pt idx="0">
                  <c:v>Series 1</c:v>
                </c:pt>
              </c:strCache>
            </c:strRef>
          </c:tx>
          <c:marker>
            <c:symbol val="none"/>
          </c:marker>
          <c:cat>
            <c:strRef>
              <c:f>Sheet1!$A$2:$A$6</c:f>
              <c:strCache>
                <c:ptCount val="5"/>
                <c:pt idx="0">
                  <c:v>18-29 year olds</c:v>
                </c:pt>
                <c:pt idx="1">
                  <c:v>30-39 year olds</c:v>
                </c:pt>
                <c:pt idx="2">
                  <c:v>40-49 year olds</c:v>
                </c:pt>
                <c:pt idx="3">
                  <c:v>50-59 year olds</c:v>
                </c:pt>
                <c:pt idx="4">
                  <c:v>60-70 year olds</c:v>
                </c:pt>
              </c:strCache>
            </c:strRef>
          </c:cat>
          <c:val>
            <c:numRef>
              <c:f>Sheet1!$B$2:$B$6</c:f>
              <c:numCache>
                <c:formatCode>General</c:formatCode>
                <c:ptCount val="5"/>
                <c:pt idx="0">
                  <c:v>41.8</c:v>
                </c:pt>
                <c:pt idx="1">
                  <c:v>28.9</c:v>
                </c:pt>
                <c:pt idx="2">
                  <c:v>17.7</c:v>
                </c:pt>
                <c:pt idx="3">
                  <c:v>8.1999999999999993</c:v>
                </c:pt>
                <c:pt idx="4">
                  <c:v>3.5</c:v>
                </c:pt>
              </c:numCache>
            </c:numRef>
          </c:val>
          <c:smooth val="0"/>
        </c:ser>
        <c:dLbls>
          <c:showLegendKey val="0"/>
          <c:showVal val="0"/>
          <c:showCatName val="0"/>
          <c:showSerName val="0"/>
          <c:showPercent val="0"/>
          <c:showBubbleSize val="0"/>
        </c:dLbls>
        <c:marker val="1"/>
        <c:smooth val="0"/>
        <c:axId val="130071552"/>
        <c:axId val="130085632"/>
      </c:lineChart>
      <c:catAx>
        <c:axId val="130071552"/>
        <c:scaling>
          <c:orientation val="minMax"/>
        </c:scaling>
        <c:delete val="0"/>
        <c:axPos val="b"/>
        <c:majorTickMark val="out"/>
        <c:minorTickMark val="none"/>
        <c:tickLblPos val="nextTo"/>
        <c:crossAx val="130085632"/>
        <c:crosses val="autoZero"/>
        <c:auto val="1"/>
        <c:lblAlgn val="ctr"/>
        <c:lblOffset val="100"/>
        <c:noMultiLvlLbl val="0"/>
      </c:catAx>
      <c:valAx>
        <c:axId val="130085632"/>
        <c:scaling>
          <c:orientation val="minMax"/>
        </c:scaling>
        <c:delete val="0"/>
        <c:axPos val="l"/>
        <c:majorGridlines/>
        <c:numFmt formatCode="General" sourceLinked="1"/>
        <c:majorTickMark val="out"/>
        <c:minorTickMark val="none"/>
        <c:tickLblPos val="nextTo"/>
        <c:crossAx val="130071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manualLayout>
          <c:layoutTarget val="inner"/>
          <c:xMode val="edge"/>
          <c:yMode val="edge"/>
          <c:x val="0.10110546275030527"/>
          <c:y val="0.15302101764234391"/>
          <c:w val="0.8713676965480095"/>
          <c:h val="0.47356666005145764"/>
        </c:manualLayout>
      </c:layout>
      <c:lineChart>
        <c:grouping val="standard"/>
        <c:varyColors val="0"/>
        <c:ser>
          <c:idx val="0"/>
          <c:order val="0"/>
          <c:tx>
            <c:strRef>
              <c:f>Sheet1!$B$1</c:f>
              <c:strCache>
                <c:ptCount val="1"/>
                <c:pt idx="0">
                  <c:v>2009 PCT Filings (China)</c:v>
                </c:pt>
              </c:strCache>
            </c:strRef>
          </c:tx>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447</c:v>
                </c:pt>
                <c:pt idx="1">
                  <c:v>365</c:v>
                </c:pt>
                <c:pt idx="2">
                  <c:v>646</c:v>
                </c:pt>
                <c:pt idx="3">
                  <c:v>640</c:v>
                </c:pt>
                <c:pt idx="4">
                  <c:v>559</c:v>
                </c:pt>
                <c:pt idx="5">
                  <c:v>630</c:v>
                </c:pt>
                <c:pt idx="6">
                  <c:v>613</c:v>
                </c:pt>
                <c:pt idx="7">
                  <c:v>726</c:v>
                </c:pt>
                <c:pt idx="8">
                  <c:v>837</c:v>
                </c:pt>
                <c:pt idx="9">
                  <c:v>473</c:v>
                </c:pt>
                <c:pt idx="10">
                  <c:v>626</c:v>
                </c:pt>
                <c:pt idx="11">
                  <c:v>1338</c:v>
                </c:pt>
              </c:numCache>
            </c:numRef>
          </c:val>
          <c:smooth val="0"/>
        </c:ser>
        <c:dLbls>
          <c:showLegendKey val="0"/>
          <c:showVal val="0"/>
          <c:showCatName val="0"/>
          <c:showSerName val="0"/>
          <c:showPercent val="0"/>
          <c:showBubbleSize val="0"/>
        </c:dLbls>
        <c:marker val="1"/>
        <c:smooth val="0"/>
        <c:axId val="175491328"/>
        <c:axId val="176233472"/>
      </c:lineChart>
      <c:catAx>
        <c:axId val="175491328"/>
        <c:scaling>
          <c:orientation val="minMax"/>
        </c:scaling>
        <c:delete val="0"/>
        <c:axPos val="b"/>
        <c:majorTickMark val="none"/>
        <c:minorTickMark val="none"/>
        <c:tickLblPos val="nextTo"/>
        <c:crossAx val="176233472"/>
        <c:crosses val="autoZero"/>
        <c:auto val="1"/>
        <c:lblAlgn val="ctr"/>
        <c:lblOffset val="100"/>
        <c:noMultiLvlLbl val="0"/>
      </c:catAx>
      <c:valAx>
        <c:axId val="176233472"/>
        <c:scaling>
          <c:orientation val="minMax"/>
        </c:scaling>
        <c:delete val="0"/>
        <c:axPos val="l"/>
        <c:majorGridlines/>
        <c:numFmt formatCode="General" sourceLinked="1"/>
        <c:majorTickMark val="none"/>
        <c:minorTickMark val="none"/>
        <c:tickLblPos val="nextTo"/>
        <c:spPr>
          <a:ln w="9525">
            <a:noFill/>
          </a:ln>
        </c:spPr>
        <c:crossAx val="1754913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PCT </a:t>
            </a:r>
            <a:r>
              <a:rPr lang="en-US" dirty="0"/>
              <a:t>Filings </a:t>
            </a:r>
            <a:r>
              <a:rPr lang="en-US" dirty="0" smtClean="0"/>
              <a:t>Less </a:t>
            </a:r>
            <a:r>
              <a:rPr lang="en-US" dirty="0"/>
              <a:t>China</a:t>
            </a:r>
          </a:p>
        </c:rich>
      </c:tx>
      <c:layout/>
      <c:overlay val="0"/>
    </c:title>
    <c:autoTitleDeleted val="0"/>
    <c:plotArea>
      <c:layout/>
      <c:lineChart>
        <c:grouping val="standard"/>
        <c:varyColors val="0"/>
        <c:ser>
          <c:idx val="0"/>
          <c:order val="0"/>
          <c:tx>
            <c:strRef>
              <c:f>Sheet1!$B$1</c:f>
              <c:strCache>
                <c:ptCount val="1"/>
                <c:pt idx="0">
                  <c:v>2009 WIPO PCT Filings less China</c:v>
                </c:pt>
              </c:strCache>
            </c:strRef>
          </c:tx>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10294</c:v>
                </c:pt>
                <c:pt idx="1">
                  <c:v>11584</c:v>
                </c:pt>
                <c:pt idx="2">
                  <c:v>13892</c:v>
                </c:pt>
                <c:pt idx="3">
                  <c:v>12257</c:v>
                </c:pt>
                <c:pt idx="4">
                  <c:v>11440</c:v>
                </c:pt>
                <c:pt idx="5">
                  <c:v>13390</c:v>
                </c:pt>
                <c:pt idx="6">
                  <c:v>12421</c:v>
                </c:pt>
                <c:pt idx="7">
                  <c:v>10514</c:v>
                </c:pt>
                <c:pt idx="8">
                  <c:v>12730</c:v>
                </c:pt>
                <c:pt idx="9">
                  <c:v>12903</c:v>
                </c:pt>
                <c:pt idx="10">
                  <c:v>11867</c:v>
                </c:pt>
                <c:pt idx="11">
                  <c:v>14211</c:v>
                </c:pt>
              </c:numCache>
            </c:numRef>
          </c:val>
          <c:smooth val="0"/>
        </c:ser>
        <c:dLbls>
          <c:showLegendKey val="0"/>
          <c:showVal val="0"/>
          <c:showCatName val="0"/>
          <c:showSerName val="0"/>
          <c:showPercent val="0"/>
          <c:showBubbleSize val="0"/>
        </c:dLbls>
        <c:marker val="1"/>
        <c:smooth val="0"/>
        <c:axId val="190737024"/>
        <c:axId val="175522176"/>
      </c:lineChart>
      <c:catAx>
        <c:axId val="190737024"/>
        <c:scaling>
          <c:orientation val="minMax"/>
        </c:scaling>
        <c:delete val="0"/>
        <c:axPos val="b"/>
        <c:majorTickMark val="none"/>
        <c:minorTickMark val="none"/>
        <c:tickLblPos val="nextTo"/>
        <c:crossAx val="175522176"/>
        <c:crosses val="autoZero"/>
        <c:auto val="1"/>
        <c:lblAlgn val="ctr"/>
        <c:lblOffset val="100"/>
        <c:noMultiLvlLbl val="0"/>
      </c:catAx>
      <c:valAx>
        <c:axId val="175522176"/>
        <c:scaling>
          <c:orientation val="minMax"/>
        </c:scaling>
        <c:delete val="0"/>
        <c:axPos val="l"/>
        <c:majorGridlines/>
        <c:numFmt formatCode="General" sourceLinked="1"/>
        <c:majorTickMark val="none"/>
        <c:minorTickMark val="none"/>
        <c:tickLblPos val="nextTo"/>
        <c:spPr>
          <a:ln w="9525">
            <a:noFill/>
          </a:ln>
        </c:spPr>
        <c:crossAx val="1907370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0.10101</cdr:x>
      <cdr:y>0.41791</cdr:y>
    </cdr:from>
    <cdr:to>
      <cdr:x>0.23071</cdr:x>
      <cdr:y>0.51284</cdr:y>
    </cdr:to>
    <cdr:sp macro="" textlink="">
      <cdr:nvSpPr>
        <cdr:cNvPr id="2" name="Right Arrow 1"/>
        <cdr:cNvSpPr/>
      </cdr:nvSpPr>
      <cdr:spPr bwMode="auto">
        <a:xfrm xmlns:a="http://schemas.openxmlformats.org/drawingml/2006/main">
          <a:off x="762000" y="2133600"/>
          <a:ext cx="978408" cy="484632"/>
        </a:xfrm>
        <a:prstGeom xmlns:a="http://schemas.openxmlformats.org/drawingml/2006/main" prst="rightArrow">
          <a:avLst/>
        </a:prstGeom>
        <a:ln xmlns:a="http://schemas.openxmlformats.org/drawingml/2006/main">
          <a:headEnd type="none" w="med" len="med"/>
          <a:tailEnd type="none" w="med" len="med"/>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0.83838</cdr:x>
      <cdr:y>0.29851</cdr:y>
    </cdr:from>
    <cdr:to>
      <cdr:x>0.96808</cdr:x>
      <cdr:y>0.39343</cdr:y>
    </cdr:to>
    <cdr:sp macro="" textlink="">
      <cdr:nvSpPr>
        <cdr:cNvPr id="4" name="Left Arrow 3"/>
        <cdr:cNvSpPr/>
      </cdr:nvSpPr>
      <cdr:spPr bwMode="auto">
        <a:xfrm xmlns:a="http://schemas.openxmlformats.org/drawingml/2006/main">
          <a:off x="6324600" y="1524000"/>
          <a:ext cx="978408" cy="484632"/>
        </a:xfrm>
        <a:prstGeom xmlns:a="http://schemas.openxmlformats.org/drawingml/2006/main" prst="leftArrow">
          <a:avLst/>
        </a:prstGeom>
        <a:ln xmlns:a="http://schemas.openxmlformats.org/drawingml/2006/main">
          <a:headEnd type="none" w="med" len="med"/>
          <a:tailEnd type="none" w="med" len="med"/>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0.45534</cdr:x>
      <cdr:y>0.42647</cdr:y>
    </cdr:from>
    <cdr:to>
      <cdr:x>0.51017</cdr:x>
      <cdr:y>0.48529</cdr:y>
    </cdr:to>
    <cdr:sp macro="" textlink="">
      <cdr:nvSpPr>
        <cdr:cNvPr id="2" name="Down Arrow 1"/>
        <cdr:cNvSpPr/>
      </cdr:nvSpPr>
      <cdr:spPr bwMode="auto">
        <a:xfrm xmlns:a="http://schemas.openxmlformats.org/drawingml/2006/main" flipV="1">
          <a:off x="4024884" y="2209800"/>
          <a:ext cx="484632" cy="304800"/>
        </a:xfrm>
        <a:prstGeom xmlns:a="http://schemas.openxmlformats.org/drawingml/2006/main" prst="downArrow">
          <a:avLst/>
        </a:prstGeom>
        <a:ln xmlns:a="http://schemas.openxmlformats.org/drawingml/2006/main">
          <a:headEnd type="none" w="med" len="med"/>
          <a:tailEnd type="none" w="med" len="med"/>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Innovation Outreach Program</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pPr/>
              <a:t>10/3/2012</a:t>
            </a:fld>
            <a:endParaRPr lang="en-US" dirty="0"/>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pPr/>
              <a:t>‹#›</a:t>
            </a:fld>
            <a:endParaRPr lang="en-US" dirty="0"/>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mn-lt"/>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dirty="0" smtClean="0">
                <a:solidFill>
                  <a:srgbClr val="000000"/>
                </a:solidFill>
                <a:latin typeface="+mn-lt"/>
              </a:rPr>
            </a:br>
            <a:r>
              <a:rPr lang="en-US" dirty="0" smtClean="0">
                <a:solidFill>
                  <a:srgbClr val="000000"/>
                </a:solidFill>
                <a:latin typeface="+mn-lt"/>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n-lt"/>
              </a:defRPr>
            </a:lvl1pPr>
          </a:lstStyle>
          <a:p>
            <a:r>
              <a:rPr lang="en-US" smtClean="0"/>
              <a:t>Innovation Outreach Program</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n-lt"/>
              </a:defRPr>
            </a:lvl1pPr>
          </a:lstStyle>
          <a:p>
            <a:fld id="{7C3FBCD4-166E-446F-AF18-7D4A0CF9AEF6}" type="datetimeFigureOut">
              <a:rPr lang="en-US" smtClean="0"/>
              <a:pPr/>
              <a:t>10/3/2012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mn-lt"/>
              </a:defRPr>
            </a:lvl1pPr>
          </a:lstStyle>
          <a:p>
            <a:r>
              <a:rPr lang="en-US" smtClean="0">
                <a:solidFill>
                  <a:srgbClr val="000000"/>
                </a:solidFill>
              </a:rPr>
              <a:t>© 2011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mn-lt"/>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6" name="Date Placeholder 5"/>
          <p:cNvSpPr>
            <a:spLocks noGrp="1"/>
          </p:cNvSpPr>
          <p:nvPr>
            <p:ph type="dt" idx="10"/>
          </p:nvPr>
        </p:nvSpPr>
        <p:spPr/>
        <p:txBody>
          <a:bodyPr/>
          <a:lstStyle/>
          <a:p>
            <a:fld id="{D80AA674-3065-4183-80D0-56B6A9241C90}" type="datetime1">
              <a:rPr lang="en-US" smtClean="0"/>
              <a:pPr/>
              <a:t>10/3/2012</a:t>
            </a:fld>
            <a:endParaRPr lang="en-US" dirty="0"/>
          </a:p>
        </p:txBody>
      </p:sp>
      <p:sp>
        <p:nvSpPr>
          <p:cNvPr id="9" name="Footer Placeholder 8"/>
          <p:cNvSpPr>
            <a:spLocks noGrp="1"/>
          </p:cNvSpPr>
          <p:nvPr>
            <p:ph type="ftr" sz="quarter" idx="11"/>
          </p:nvPr>
        </p:nvSpPr>
        <p:spPr/>
        <p:txBody>
          <a:bodyPr/>
          <a:lstStyle/>
          <a:p>
            <a:r>
              <a:rPr lang="en-US" smtClean="0">
                <a:solidFill>
                  <a:srgbClr val="000000"/>
                </a:solidFill>
              </a:rPr>
              <a:t>© 2011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10" name="Slide Number Placeholder 9"/>
          <p:cNvSpPr>
            <a:spLocks noGrp="1"/>
          </p:cNvSpPr>
          <p:nvPr>
            <p:ph type="sldNum" sz="quarter" idx="12"/>
          </p:nvPr>
        </p:nvSpPr>
        <p:spPr/>
        <p:txBody>
          <a:bodyPr/>
          <a:lstStyle/>
          <a:p>
            <a:fld id="{8B263312-38AA-4E1E-B2B5-0F8F122B24FE}" type="slidenum">
              <a:rPr lang="en-US" smtClean="0"/>
              <a:pPr/>
              <a:t>3</a:t>
            </a:fld>
            <a:endParaRPr lang="en-US" dirty="0"/>
          </a:p>
        </p:txBody>
      </p:sp>
      <p:sp>
        <p:nvSpPr>
          <p:cNvPr id="11" name="Header Placeholder 10"/>
          <p:cNvSpPr>
            <a:spLocks noGrp="1"/>
          </p:cNvSpPr>
          <p:nvPr>
            <p:ph type="hdr" sz="quarter" idx="13"/>
          </p:nvPr>
        </p:nvSpPr>
        <p:spPr/>
        <p:txBody>
          <a:bodyPr/>
          <a:lstStyle/>
          <a:p>
            <a:r>
              <a:rPr lang="en-US" smtClean="0"/>
              <a:t>Innovation Outreach Program</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9"/>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Times New Roman" pitchFamily="18" charset="0"/>
                <a:ea typeface="SimSun" charset="-122"/>
              </a:defRPr>
            </a:lvl1pPr>
            <a:lvl2pPr>
              <a:tabLst>
                <a:tab pos="723900" algn="l"/>
                <a:tab pos="1447800" algn="l"/>
                <a:tab pos="2171700" algn="l"/>
                <a:tab pos="2895600" algn="l"/>
              </a:tabLst>
              <a:defRPr sz="2400">
                <a:solidFill>
                  <a:schemeClr val="bg1"/>
                </a:solidFill>
                <a:latin typeface="Times New Roman" pitchFamily="18" charset="0"/>
                <a:ea typeface="SimSun" charset="-122"/>
              </a:defRPr>
            </a:lvl2pPr>
            <a:lvl3pPr>
              <a:tabLst>
                <a:tab pos="723900" algn="l"/>
                <a:tab pos="1447800" algn="l"/>
                <a:tab pos="2171700" algn="l"/>
                <a:tab pos="2895600" algn="l"/>
              </a:tabLst>
              <a:defRPr sz="2400">
                <a:solidFill>
                  <a:schemeClr val="bg1"/>
                </a:solidFill>
                <a:latin typeface="Times New Roman" pitchFamily="18" charset="0"/>
                <a:ea typeface="SimSun" charset="-122"/>
              </a:defRPr>
            </a:lvl3pPr>
            <a:lvl4pPr>
              <a:tabLst>
                <a:tab pos="723900" algn="l"/>
                <a:tab pos="1447800" algn="l"/>
                <a:tab pos="2171700" algn="l"/>
                <a:tab pos="2895600" algn="l"/>
              </a:tabLst>
              <a:defRPr sz="2400">
                <a:solidFill>
                  <a:schemeClr val="bg1"/>
                </a:solidFill>
                <a:latin typeface="Times New Roman" pitchFamily="18" charset="0"/>
                <a:ea typeface="SimSun" charset="-122"/>
              </a:defRPr>
            </a:lvl4pPr>
            <a:lvl5pPr>
              <a:tabLst>
                <a:tab pos="723900" algn="l"/>
                <a:tab pos="1447800" algn="l"/>
                <a:tab pos="2171700" algn="l"/>
                <a:tab pos="2895600" algn="l"/>
              </a:tabLst>
              <a:defRPr sz="2400">
                <a:solidFill>
                  <a:schemeClr val="bg1"/>
                </a:solidFill>
                <a:latin typeface="Times New Roman" pitchFamily="18"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ea typeface="SimSun" charset="-122"/>
              </a:defRPr>
            </a:lvl9pPr>
          </a:lstStyle>
          <a:p>
            <a:fld id="{89CF39C8-67F9-485E-A215-24CAC8942E2A}" type="slidenum">
              <a:rPr lang="en-US" sz="1200">
                <a:solidFill>
                  <a:srgbClr val="000000"/>
                </a:solidFill>
              </a:rPr>
              <a:pPr/>
              <a:t>4</a:t>
            </a:fld>
            <a:endParaRPr lang="en-US" sz="1200">
              <a:solidFill>
                <a:srgbClr val="000000"/>
              </a:solidFill>
            </a:endParaRPr>
          </a:p>
        </p:txBody>
      </p:sp>
      <p:sp>
        <p:nvSpPr>
          <p:cNvPr id="1208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836" name="Rectangle 2"/>
          <p:cNvSpPr txBox="1">
            <a:spLocks noGrp="1" noChangeArrowheads="1"/>
          </p:cNvSpPr>
          <p:nvPr>
            <p:ph type="body"/>
          </p:nvPr>
        </p:nvSpPr>
        <p:spPr>
          <a:xfrm>
            <a:off x="914400" y="4343400"/>
            <a:ext cx="5026025" cy="420528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p:nvPr>
        </p:nvSpPr>
        <p:spPr>
          <a:noFill/>
          <a:ln>
            <a:round/>
            <a:headEnd/>
            <a:tailEnd/>
          </a:ln>
        </p:spPr>
        <p:txBody>
          <a:bodyPr/>
          <a:lstStyle/>
          <a:p>
            <a:fld id="{6D22313D-4179-498D-B900-935D783692A4}" type="slidenum">
              <a:rPr lang="en-US"/>
              <a:pPr/>
              <a:t>10</a:t>
            </a:fld>
            <a:endParaRPr lang="en-US"/>
          </a:p>
        </p:txBody>
      </p:sp>
      <p:sp>
        <p:nvSpPr>
          <p:cNvPr id="440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44036" name="Rectangle 2"/>
          <p:cNvSpPr>
            <a:spLocks noGrp="1" noChangeArrowheads="1"/>
          </p:cNvSpPr>
          <p:nvPr>
            <p:ph type="body"/>
          </p:nvPr>
        </p:nvSpPr>
        <p:spPr>
          <a:xfrm>
            <a:off x="914400" y="4343400"/>
            <a:ext cx="5026025" cy="4205288"/>
          </a:xfrm>
          <a:noFill/>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FA269B-6826-4170-BA7B-5283DE9C6866}" type="slidenum">
              <a:rPr lang="zh-TW" altLang="en-US"/>
              <a:pPr eaLnBrk="1" hangingPunct="1"/>
              <a:t>11</a:t>
            </a:fld>
            <a:endParaRPr lang="en-US" altLang="zh-TW"/>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endParaRPr lang="en-US" altLang="zh-CN" sz="1200"/>
          </a:p>
        </p:txBody>
      </p:sp>
      <p:sp>
        <p:nvSpPr>
          <p:cNvPr id="88068" name="Rectangle 2"/>
          <p:cNvSpPr>
            <a:spLocks noGrp="1" noRot="1" noChangeAspect="1" noChangeArrowheads="1" noTextEdit="1"/>
          </p:cNvSpPr>
          <p:nvPr>
            <p:ph type="sldImg"/>
          </p:nvPr>
        </p:nvSpPr>
        <p:spPr>
          <a:xfrm>
            <a:off x="1201738" y="706438"/>
            <a:ext cx="4519612" cy="3389312"/>
          </a:xfrm>
          <a:ln/>
        </p:spPr>
      </p:sp>
      <p:sp>
        <p:nvSpPr>
          <p:cNvPr id="88069" name="Rectangle 3"/>
          <p:cNvSpPr>
            <a:spLocks noGrp="1" noChangeArrowheads="1"/>
          </p:cNvSpPr>
          <p:nvPr>
            <p:ph type="body" idx="1"/>
          </p:nvPr>
        </p:nvSpPr>
        <p:spPr>
          <a:xfrm>
            <a:off x="930275" y="4378325"/>
            <a:ext cx="4976813" cy="258763"/>
          </a:xfrm>
          <a:noFill/>
        </p:spPr>
        <p:txBody>
          <a:bodyPr lIns="91433" tIns="45716" rIns="91433" bIns="45716"/>
          <a:lstStyle/>
          <a:p>
            <a:pPr eaLnBrk="1" hangingPunct="1"/>
            <a:endParaRPr lang="zh-TW"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7B741-512C-4CDC-B41D-034B9EA93DCA}" type="slidenum">
              <a:rPr lang="en-US" smtClean="0"/>
              <a:t>19</a:t>
            </a:fld>
            <a:endParaRPr lang="en-US" dirty="0"/>
          </a:p>
        </p:txBody>
      </p:sp>
    </p:spTree>
    <p:extLst>
      <p:ext uri="{BB962C8B-B14F-4D97-AF65-F5344CB8AC3E}">
        <p14:creationId xmlns:p14="http://schemas.microsoft.com/office/powerpoint/2010/main" val="429460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4749BDB-F27D-41ED-99AF-0119C5689DA0}" type="slidenum">
              <a:rPr lang="en-US" smtClean="0"/>
              <a:pPr eaLnBrk="1" hangingPunct="1"/>
              <a:t>20</a:t>
            </a:fld>
            <a:endParaRPr 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200" b="1">
                <a:solidFill>
                  <a:srgbClr val="003399"/>
                </a:solidFill>
                <a:latin typeface="Arial" pitchFamily="34" charset="0"/>
                <a:cs typeface="Arial" pitchFamily="34" charset="0"/>
              </a:defRPr>
            </a:lvl1pPr>
            <a:lvl2pPr marL="742950" indent="-285750" defTabSz="930275" eaLnBrk="0" hangingPunct="0">
              <a:defRPr sz="3200" b="1">
                <a:solidFill>
                  <a:srgbClr val="003399"/>
                </a:solidFill>
                <a:latin typeface="Arial" pitchFamily="34" charset="0"/>
                <a:cs typeface="Arial" pitchFamily="34" charset="0"/>
              </a:defRPr>
            </a:lvl2pPr>
            <a:lvl3pPr marL="1143000" indent="-228600" defTabSz="930275" eaLnBrk="0" hangingPunct="0">
              <a:defRPr sz="3200" b="1">
                <a:solidFill>
                  <a:srgbClr val="003399"/>
                </a:solidFill>
                <a:latin typeface="Arial" pitchFamily="34" charset="0"/>
                <a:cs typeface="Arial" pitchFamily="34" charset="0"/>
              </a:defRPr>
            </a:lvl3pPr>
            <a:lvl4pPr marL="1600200" indent="-228600" defTabSz="930275" eaLnBrk="0" hangingPunct="0">
              <a:defRPr sz="3200" b="1">
                <a:solidFill>
                  <a:srgbClr val="003399"/>
                </a:solidFill>
                <a:latin typeface="Arial" pitchFamily="34" charset="0"/>
                <a:cs typeface="Arial" pitchFamily="34" charset="0"/>
              </a:defRPr>
            </a:lvl4pPr>
            <a:lvl5pPr marL="2057400" indent="-228600" defTabSz="930275" eaLnBrk="0" hangingPunct="0">
              <a:defRPr sz="3200" b="1">
                <a:solidFill>
                  <a:srgbClr val="003399"/>
                </a:solidFill>
                <a:latin typeface="Arial" pitchFamily="34" charset="0"/>
                <a:cs typeface="Arial" pitchFamily="34" charset="0"/>
              </a:defRPr>
            </a:lvl5pPr>
            <a:lvl6pPr marL="2514600" indent="-228600" defTabSz="930275" eaLnBrk="0" fontAlgn="base" hangingPunct="0">
              <a:spcBef>
                <a:spcPct val="0"/>
              </a:spcBef>
              <a:spcAft>
                <a:spcPct val="0"/>
              </a:spcAft>
              <a:defRPr sz="3200" b="1">
                <a:solidFill>
                  <a:srgbClr val="003399"/>
                </a:solidFill>
                <a:latin typeface="Arial" pitchFamily="34" charset="0"/>
                <a:cs typeface="Arial" pitchFamily="34" charset="0"/>
              </a:defRPr>
            </a:lvl6pPr>
            <a:lvl7pPr marL="2971800" indent="-228600" defTabSz="930275" eaLnBrk="0" fontAlgn="base" hangingPunct="0">
              <a:spcBef>
                <a:spcPct val="0"/>
              </a:spcBef>
              <a:spcAft>
                <a:spcPct val="0"/>
              </a:spcAft>
              <a:defRPr sz="3200" b="1">
                <a:solidFill>
                  <a:srgbClr val="003399"/>
                </a:solidFill>
                <a:latin typeface="Arial" pitchFamily="34" charset="0"/>
                <a:cs typeface="Arial" pitchFamily="34" charset="0"/>
              </a:defRPr>
            </a:lvl7pPr>
            <a:lvl8pPr marL="3429000" indent="-228600" defTabSz="930275" eaLnBrk="0" fontAlgn="base" hangingPunct="0">
              <a:spcBef>
                <a:spcPct val="0"/>
              </a:spcBef>
              <a:spcAft>
                <a:spcPct val="0"/>
              </a:spcAft>
              <a:defRPr sz="3200" b="1">
                <a:solidFill>
                  <a:srgbClr val="003399"/>
                </a:solidFill>
                <a:latin typeface="Arial" pitchFamily="34" charset="0"/>
                <a:cs typeface="Arial" pitchFamily="34" charset="0"/>
              </a:defRPr>
            </a:lvl8pPr>
            <a:lvl9pPr marL="3886200" indent="-228600" defTabSz="930275" eaLnBrk="0" fontAlgn="base" hangingPunct="0">
              <a:spcBef>
                <a:spcPct val="0"/>
              </a:spcBef>
              <a:spcAft>
                <a:spcPct val="0"/>
              </a:spcAft>
              <a:defRPr sz="3200" b="1">
                <a:solidFill>
                  <a:srgbClr val="003399"/>
                </a:solidFill>
                <a:latin typeface="Arial" pitchFamily="34" charset="0"/>
                <a:cs typeface="Arial" pitchFamily="34" charset="0"/>
              </a:defRPr>
            </a:lvl9pPr>
          </a:lstStyle>
          <a:p>
            <a:fld id="{CBE7097D-120A-4C74-A3AA-AC966065BFF7}" type="slidenum">
              <a:rPr lang="zh-CN" altLang="en-US" sz="1200" b="0">
                <a:solidFill>
                  <a:schemeClr val="tx1"/>
                </a:solidFill>
                <a:latin typeface="Times New Roman" pitchFamily="18" charset="0"/>
              </a:rPr>
              <a:pPr/>
              <a:t>21</a:t>
            </a:fld>
            <a:endParaRPr lang="en-US" altLang="zh-CN" sz="1200" b="0">
              <a:solidFill>
                <a:schemeClr val="tx1"/>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5B0DC"/>
        </a:solidFill>
        <a:effectLst/>
      </p:bgPr>
    </p:bg>
    <p:spTree>
      <p:nvGrpSpPr>
        <p:cNvPr id="1" name=""/>
        <p:cNvGrpSpPr/>
        <p:nvPr/>
      </p:nvGrpSpPr>
      <p:grpSpPr>
        <a:xfrm>
          <a:off x="0" y="0"/>
          <a:ext cx="0" cy="0"/>
          <a:chOff x="0" y="0"/>
          <a:chExt cx="0" cy="0"/>
        </a:xfrm>
      </p:grpSpPr>
      <p:grpSp>
        <p:nvGrpSpPr>
          <p:cNvPr id="1036" name="Top Grid"/>
          <p:cNvGrpSpPr/>
          <p:nvPr userDrawn="1"/>
        </p:nvGrpSpPr>
        <p:grpSpPr bwMode="ltGray">
          <a:xfrm>
            <a:off x="119063" y="-3067051"/>
            <a:ext cx="9867899" cy="5097464"/>
            <a:chOff x="119063" y="-3067051"/>
            <a:chExt cx="9867899" cy="5097464"/>
          </a:xfrm>
        </p:grpSpPr>
        <p:sp>
          <p:nvSpPr>
            <p:cNvPr id="22" name="Freeform 12"/>
            <p:cNvSpPr>
              <a:spLocks/>
            </p:cNvSpPr>
            <p:nvPr userDrawn="1"/>
          </p:nvSpPr>
          <p:spPr bwMode="ltGray">
            <a:xfrm>
              <a:off x="119063" y="-3067051"/>
              <a:ext cx="4368800" cy="4868864"/>
            </a:xfrm>
            <a:custGeom>
              <a:avLst/>
              <a:gdLst>
                <a:gd name="T0" fmla="*/ 1279 w 1378"/>
                <a:gd name="T1" fmla="*/ 86 h 1535"/>
                <a:gd name="T2" fmla="*/ 510 w 1378"/>
                <a:gd name="T3" fmla="*/ 613 h 1535"/>
                <a:gd name="T4" fmla="*/ 99 w 1378"/>
                <a:gd name="T5" fmla="*/ 1450 h 1535"/>
                <a:gd name="T6" fmla="*/ 868 w 1378"/>
                <a:gd name="T7" fmla="*/ 923 h 1535"/>
                <a:gd name="T8" fmla="*/ 1279 w 1378"/>
                <a:gd name="T9" fmla="*/ 86 h 1535"/>
              </a:gdLst>
              <a:ahLst/>
              <a:cxnLst>
                <a:cxn ang="0">
                  <a:pos x="T0" y="T1"/>
                </a:cxn>
                <a:cxn ang="0">
                  <a:pos x="T2" y="T3"/>
                </a:cxn>
                <a:cxn ang="0">
                  <a:pos x="T4" y="T5"/>
                </a:cxn>
                <a:cxn ang="0">
                  <a:pos x="T6" y="T7"/>
                </a:cxn>
                <a:cxn ang="0">
                  <a:pos x="T8" y="T9"/>
                </a:cxn>
              </a:cxnLst>
              <a:rect l="0" t="0" r="r" b="b"/>
              <a:pathLst>
                <a:path w="1378" h="1535">
                  <a:moveTo>
                    <a:pt x="1279" y="86"/>
                  </a:moveTo>
                  <a:cubicBezTo>
                    <a:pt x="1180" y="0"/>
                    <a:pt x="836" y="236"/>
                    <a:pt x="510" y="613"/>
                  </a:cubicBezTo>
                  <a:cubicBezTo>
                    <a:pt x="184" y="989"/>
                    <a:pt x="0" y="1364"/>
                    <a:pt x="99" y="1450"/>
                  </a:cubicBezTo>
                  <a:cubicBezTo>
                    <a:pt x="198" y="1535"/>
                    <a:pt x="543" y="1299"/>
                    <a:pt x="868" y="923"/>
                  </a:cubicBezTo>
                  <a:cubicBezTo>
                    <a:pt x="1194" y="546"/>
                    <a:pt x="1378" y="171"/>
                    <a:pt x="1279" y="8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ltGray">
            <a:xfrm>
              <a:off x="188913" y="-2981326"/>
              <a:ext cx="4397375" cy="4716464"/>
            </a:xfrm>
            <a:custGeom>
              <a:avLst/>
              <a:gdLst>
                <a:gd name="T0" fmla="*/ 867 w 1387"/>
                <a:gd name="T1" fmla="*/ 900 h 1487"/>
                <a:gd name="T2" fmla="*/ 1291 w 1387"/>
                <a:gd name="T3" fmla="*/ 86 h 1487"/>
                <a:gd name="T4" fmla="*/ 521 w 1387"/>
                <a:gd name="T5" fmla="*/ 587 h 1487"/>
                <a:gd name="T6" fmla="*/ 96 w 1387"/>
                <a:gd name="T7" fmla="*/ 1401 h 1487"/>
                <a:gd name="T8" fmla="*/ 867 w 1387"/>
                <a:gd name="T9" fmla="*/ 900 h 1487"/>
              </a:gdLst>
              <a:ahLst/>
              <a:cxnLst>
                <a:cxn ang="0">
                  <a:pos x="T0" y="T1"/>
                </a:cxn>
                <a:cxn ang="0">
                  <a:pos x="T2" y="T3"/>
                </a:cxn>
                <a:cxn ang="0">
                  <a:pos x="T4" y="T5"/>
                </a:cxn>
                <a:cxn ang="0">
                  <a:pos x="T6" y="T7"/>
                </a:cxn>
                <a:cxn ang="0">
                  <a:pos x="T8" y="T9"/>
                </a:cxn>
              </a:cxnLst>
              <a:rect l="0" t="0" r="r" b="b"/>
              <a:pathLst>
                <a:path w="1387" h="1487">
                  <a:moveTo>
                    <a:pt x="867" y="900"/>
                  </a:moveTo>
                  <a:cubicBezTo>
                    <a:pt x="1197" y="537"/>
                    <a:pt x="1387" y="173"/>
                    <a:pt x="1291" y="86"/>
                  </a:cubicBezTo>
                  <a:cubicBezTo>
                    <a:pt x="1196" y="0"/>
                    <a:pt x="851" y="224"/>
                    <a:pt x="521" y="587"/>
                  </a:cubicBezTo>
                  <a:cubicBezTo>
                    <a:pt x="190" y="950"/>
                    <a:pt x="0" y="1314"/>
                    <a:pt x="96" y="1401"/>
                  </a:cubicBezTo>
                  <a:cubicBezTo>
                    <a:pt x="192" y="1487"/>
                    <a:pt x="537" y="1263"/>
                    <a:pt x="867" y="90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ltGray">
            <a:xfrm>
              <a:off x="258763" y="-2898776"/>
              <a:ext cx="4425950" cy="4567239"/>
            </a:xfrm>
            <a:custGeom>
              <a:avLst/>
              <a:gdLst>
                <a:gd name="T0" fmla="*/ 865 w 1396"/>
                <a:gd name="T1" fmla="*/ 878 h 1440"/>
                <a:gd name="T2" fmla="*/ 1304 w 1396"/>
                <a:gd name="T3" fmla="*/ 88 h 1440"/>
                <a:gd name="T4" fmla="*/ 531 w 1396"/>
                <a:gd name="T5" fmla="*/ 562 h 1440"/>
                <a:gd name="T6" fmla="*/ 92 w 1396"/>
                <a:gd name="T7" fmla="*/ 1353 h 1440"/>
                <a:gd name="T8" fmla="*/ 865 w 1396"/>
                <a:gd name="T9" fmla="*/ 878 h 1440"/>
              </a:gdLst>
              <a:ahLst/>
              <a:cxnLst>
                <a:cxn ang="0">
                  <a:pos x="T0" y="T1"/>
                </a:cxn>
                <a:cxn ang="0">
                  <a:pos x="T2" y="T3"/>
                </a:cxn>
                <a:cxn ang="0">
                  <a:pos x="T4" y="T5"/>
                </a:cxn>
                <a:cxn ang="0">
                  <a:pos x="T6" y="T7"/>
                </a:cxn>
                <a:cxn ang="0">
                  <a:pos x="T8" y="T9"/>
                </a:cxn>
              </a:cxnLst>
              <a:rect l="0" t="0" r="r" b="b"/>
              <a:pathLst>
                <a:path w="1396" h="1440">
                  <a:moveTo>
                    <a:pt x="865" y="878"/>
                  </a:moveTo>
                  <a:cubicBezTo>
                    <a:pt x="1200" y="529"/>
                    <a:pt x="1396" y="175"/>
                    <a:pt x="1304" y="88"/>
                  </a:cubicBezTo>
                  <a:cubicBezTo>
                    <a:pt x="1212" y="0"/>
                    <a:pt x="866" y="213"/>
                    <a:pt x="531" y="562"/>
                  </a:cubicBezTo>
                  <a:cubicBezTo>
                    <a:pt x="196" y="912"/>
                    <a:pt x="0" y="1266"/>
                    <a:pt x="92" y="1353"/>
                  </a:cubicBezTo>
                  <a:cubicBezTo>
                    <a:pt x="185" y="1440"/>
                    <a:pt x="531" y="1228"/>
                    <a:pt x="865" y="87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ltGray">
            <a:xfrm>
              <a:off x="328613" y="-2813051"/>
              <a:ext cx="4454525" cy="4414839"/>
            </a:xfrm>
            <a:custGeom>
              <a:avLst/>
              <a:gdLst>
                <a:gd name="T0" fmla="*/ 864 w 1405"/>
                <a:gd name="T1" fmla="*/ 855 h 1392"/>
                <a:gd name="T2" fmla="*/ 1317 w 1405"/>
                <a:gd name="T3" fmla="*/ 88 h 1392"/>
                <a:gd name="T4" fmla="*/ 542 w 1405"/>
                <a:gd name="T5" fmla="*/ 537 h 1392"/>
                <a:gd name="T6" fmla="*/ 89 w 1405"/>
                <a:gd name="T7" fmla="*/ 1304 h 1392"/>
                <a:gd name="T8" fmla="*/ 864 w 1405"/>
                <a:gd name="T9" fmla="*/ 855 h 1392"/>
              </a:gdLst>
              <a:ahLst/>
              <a:cxnLst>
                <a:cxn ang="0">
                  <a:pos x="T0" y="T1"/>
                </a:cxn>
                <a:cxn ang="0">
                  <a:pos x="T2" y="T3"/>
                </a:cxn>
                <a:cxn ang="0">
                  <a:pos x="T4" y="T5"/>
                </a:cxn>
                <a:cxn ang="0">
                  <a:pos x="T6" y="T7"/>
                </a:cxn>
                <a:cxn ang="0">
                  <a:pos x="T8" y="T9"/>
                </a:cxn>
              </a:cxnLst>
              <a:rect l="0" t="0" r="r" b="b"/>
              <a:pathLst>
                <a:path w="1405" h="1392">
                  <a:moveTo>
                    <a:pt x="864" y="855"/>
                  </a:moveTo>
                  <a:cubicBezTo>
                    <a:pt x="1203" y="519"/>
                    <a:pt x="1405" y="176"/>
                    <a:pt x="1317" y="88"/>
                  </a:cubicBezTo>
                  <a:cubicBezTo>
                    <a:pt x="1228" y="0"/>
                    <a:pt x="881" y="201"/>
                    <a:pt x="542" y="537"/>
                  </a:cubicBezTo>
                  <a:cubicBezTo>
                    <a:pt x="203" y="873"/>
                    <a:pt x="0" y="1216"/>
                    <a:pt x="89" y="1304"/>
                  </a:cubicBezTo>
                  <a:cubicBezTo>
                    <a:pt x="178" y="1392"/>
                    <a:pt x="525" y="1191"/>
                    <a:pt x="864" y="85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ltGray">
            <a:xfrm>
              <a:off x="398463" y="-2727326"/>
              <a:ext cx="4486275" cy="4262439"/>
            </a:xfrm>
            <a:custGeom>
              <a:avLst/>
              <a:gdLst>
                <a:gd name="T0" fmla="*/ 862 w 1415"/>
                <a:gd name="T1" fmla="*/ 833 h 1344"/>
                <a:gd name="T2" fmla="*/ 1329 w 1415"/>
                <a:gd name="T3" fmla="*/ 88 h 1344"/>
                <a:gd name="T4" fmla="*/ 552 w 1415"/>
                <a:gd name="T5" fmla="*/ 511 h 1344"/>
                <a:gd name="T6" fmla="*/ 85 w 1415"/>
                <a:gd name="T7" fmla="*/ 1255 h 1344"/>
                <a:gd name="T8" fmla="*/ 862 w 1415"/>
                <a:gd name="T9" fmla="*/ 833 h 1344"/>
              </a:gdLst>
              <a:ahLst/>
              <a:cxnLst>
                <a:cxn ang="0">
                  <a:pos x="T0" y="T1"/>
                </a:cxn>
                <a:cxn ang="0">
                  <a:pos x="T2" y="T3"/>
                </a:cxn>
                <a:cxn ang="0">
                  <a:pos x="T4" y="T5"/>
                </a:cxn>
                <a:cxn ang="0">
                  <a:pos x="T6" y="T7"/>
                </a:cxn>
                <a:cxn ang="0">
                  <a:pos x="T8" y="T9"/>
                </a:cxn>
              </a:cxnLst>
              <a:rect l="0" t="0" r="r" b="b"/>
              <a:pathLst>
                <a:path w="1415" h="1344">
                  <a:moveTo>
                    <a:pt x="862" y="833"/>
                  </a:moveTo>
                  <a:cubicBezTo>
                    <a:pt x="1206" y="510"/>
                    <a:pt x="1415" y="177"/>
                    <a:pt x="1329" y="88"/>
                  </a:cubicBezTo>
                  <a:cubicBezTo>
                    <a:pt x="1243" y="0"/>
                    <a:pt x="896" y="189"/>
                    <a:pt x="552" y="511"/>
                  </a:cubicBezTo>
                  <a:cubicBezTo>
                    <a:pt x="209" y="833"/>
                    <a:pt x="0" y="1167"/>
                    <a:pt x="85" y="1255"/>
                  </a:cubicBezTo>
                  <a:cubicBezTo>
                    <a:pt x="171" y="1344"/>
                    <a:pt x="519" y="1155"/>
                    <a:pt x="862" y="83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ltGray">
            <a:xfrm>
              <a:off x="468313" y="-2644776"/>
              <a:ext cx="4514850" cy="4113214"/>
            </a:xfrm>
            <a:custGeom>
              <a:avLst/>
              <a:gdLst>
                <a:gd name="T0" fmla="*/ 861 w 1424"/>
                <a:gd name="T1" fmla="*/ 811 h 1297"/>
                <a:gd name="T2" fmla="*/ 1342 w 1424"/>
                <a:gd name="T3" fmla="*/ 90 h 1297"/>
                <a:gd name="T4" fmla="*/ 563 w 1424"/>
                <a:gd name="T5" fmla="*/ 487 h 1297"/>
                <a:gd name="T6" fmla="*/ 82 w 1424"/>
                <a:gd name="T7" fmla="*/ 1208 h 1297"/>
                <a:gd name="T8" fmla="*/ 861 w 1424"/>
                <a:gd name="T9" fmla="*/ 811 h 1297"/>
              </a:gdLst>
              <a:ahLst/>
              <a:cxnLst>
                <a:cxn ang="0">
                  <a:pos x="T0" y="T1"/>
                </a:cxn>
                <a:cxn ang="0">
                  <a:pos x="T2" y="T3"/>
                </a:cxn>
                <a:cxn ang="0">
                  <a:pos x="T4" y="T5"/>
                </a:cxn>
                <a:cxn ang="0">
                  <a:pos x="T6" y="T7"/>
                </a:cxn>
                <a:cxn ang="0">
                  <a:pos x="T8" y="T9"/>
                </a:cxn>
              </a:cxnLst>
              <a:rect l="0" t="0" r="r" b="b"/>
              <a:pathLst>
                <a:path w="1424" h="1297">
                  <a:moveTo>
                    <a:pt x="861" y="811"/>
                  </a:moveTo>
                  <a:cubicBezTo>
                    <a:pt x="1209" y="502"/>
                    <a:pt x="1424" y="179"/>
                    <a:pt x="1342" y="90"/>
                  </a:cubicBezTo>
                  <a:cubicBezTo>
                    <a:pt x="1259" y="0"/>
                    <a:pt x="911" y="178"/>
                    <a:pt x="563" y="487"/>
                  </a:cubicBezTo>
                  <a:cubicBezTo>
                    <a:pt x="215" y="795"/>
                    <a:pt x="0" y="1118"/>
                    <a:pt x="82" y="1208"/>
                  </a:cubicBezTo>
                  <a:cubicBezTo>
                    <a:pt x="164" y="1297"/>
                    <a:pt x="513" y="1119"/>
                    <a:pt x="861" y="81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ltGray">
            <a:xfrm>
              <a:off x="534988" y="-2559051"/>
              <a:ext cx="4546600" cy="3960814"/>
            </a:xfrm>
            <a:custGeom>
              <a:avLst/>
              <a:gdLst>
                <a:gd name="T0" fmla="*/ 860 w 1434"/>
                <a:gd name="T1" fmla="*/ 788 h 1249"/>
                <a:gd name="T2" fmla="*/ 1355 w 1434"/>
                <a:gd name="T3" fmla="*/ 90 h 1249"/>
                <a:gd name="T4" fmla="*/ 574 w 1434"/>
                <a:gd name="T5" fmla="*/ 461 h 1249"/>
                <a:gd name="T6" fmla="*/ 79 w 1434"/>
                <a:gd name="T7" fmla="*/ 1159 h 1249"/>
                <a:gd name="T8" fmla="*/ 860 w 1434"/>
                <a:gd name="T9" fmla="*/ 788 h 1249"/>
              </a:gdLst>
              <a:ahLst/>
              <a:cxnLst>
                <a:cxn ang="0">
                  <a:pos x="T0" y="T1"/>
                </a:cxn>
                <a:cxn ang="0">
                  <a:pos x="T2" y="T3"/>
                </a:cxn>
                <a:cxn ang="0">
                  <a:pos x="T4" y="T5"/>
                </a:cxn>
                <a:cxn ang="0">
                  <a:pos x="T6" y="T7"/>
                </a:cxn>
                <a:cxn ang="0">
                  <a:pos x="T8" y="T9"/>
                </a:cxn>
              </a:cxnLst>
              <a:rect l="0" t="0" r="r" b="b"/>
              <a:pathLst>
                <a:path w="1434" h="1249">
                  <a:moveTo>
                    <a:pt x="860" y="788"/>
                  </a:moveTo>
                  <a:cubicBezTo>
                    <a:pt x="1212" y="493"/>
                    <a:pt x="1434" y="180"/>
                    <a:pt x="1355" y="90"/>
                  </a:cubicBezTo>
                  <a:cubicBezTo>
                    <a:pt x="1276" y="0"/>
                    <a:pt x="927" y="166"/>
                    <a:pt x="574" y="461"/>
                  </a:cubicBezTo>
                  <a:cubicBezTo>
                    <a:pt x="222" y="756"/>
                    <a:pt x="0" y="1069"/>
                    <a:pt x="79" y="1159"/>
                  </a:cubicBezTo>
                  <a:cubicBezTo>
                    <a:pt x="158" y="1249"/>
                    <a:pt x="508" y="1083"/>
                    <a:pt x="860" y="78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ltGray">
            <a:xfrm>
              <a:off x="604838" y="-2476501"/>
              <a:ext cx="4575175" cy="3811589"/>
            </a:xfrm>
            <a:custGeom>
              <a:avLst/>
              <a:gdLst>
                <a:gd name="T0" fmla="*/ 858 w 1443"/>
                <a:gd name="T1" fmla="*/ 766 h 1202"/>
                <a:gd name="T2" fmla="*/ 1368 w 1443"/>
                <a:gd name="T3" fmla="*/ 91 h 1202"/>
                <a:gd name="T4" fmla="*/ 585 w 1443"/>
                <a:gd name="T5" fmla="*/ 436 h 1202"/>
                <a:gd name="T6" fmla="*/ 76 w 1443"/>
                <a:gd name="T7" fmla="*/ 1111 h 1202"/>
                <a:gd name="T8" fmla="*/ 858 w 1443"/>
                <a:gd name="T9" fmla="*/ 766 h 1202"/>
              </a:gdLst>
              <a:ahLst/>
              <a:cxnLst>
                <a:cxn ang="0">
                  <a:pos x="T0" y="T1"/>
                </a:cxn>
                <a:cxn ang="0">
                  <a:pos x="T2" y="T3"/>
                </a:cxn>
                <a:cxn ang="0">
                  <a:pos x="T4" y="T5"/>
                </a:cxn>
                <a:cxn ang="0">
                  <a:pos x="T6" y="T7"/>
                </a:cxn>
                <a:cxn ang="0">
                  <a:pos x="T8" y="T9"/>
                </a:cxn>
              </a:cxnLst>
              <a:rect l="0" t="0" r="r" b="b"/>
              <a:pathLst>
                <a:path w="1443" h="1202">
                  <a:moveTo>
                    <a:pt x="858" y="766"/>
                  </a:moveTo>
                  <a:cubicBezTo>
                    <a:pt x="1215" y="485"/>
                    <a:pt x="1443" y="183"/>
                    <a:pt x="1368" y="91"/>
                  </a:cubicBezTo>
                  <a:cubicBezTo>
                    <a:pt x="1292" y="0"/>
                    <a:pt x="942" y="155"/>
                    <a:pt x="585" y="436"/>
                  </a:cubicBezTo>
                  <a:cubicBezTo>
                    <a:pt x="228" y="718"/>
                    <a:pt x="0" y="1020"/>
                    <a:pt x="76" y="1111"/>
                  </a:cubicBezTo>
                  <a:cubicBezTo>
                    <a:pt x="151" y="1202"/>
                    <a:pt x="502" y="1048"/>
                    <a:pt x="858" y="76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ltGray">
            <a:xfrm>
              <a:off x="674688" y="-2390776"/>
              <a:ext cx="4603750" cy="3659189"/>
            </a:xfrm>
            <a:custGeom>
              <a:avLst/>
              <a:gdLst>
                <a:gd name="T0" fmla="*/ 857 w 1452"/>
                <a:gd name="T1" fmla="*/ 743 h 1154"/>
                <a:gd name="T2" fmla="*/ 1380 w 1452"/>
                <a:gd name="T3" fmla="*/ 92 h 1154"/>
                <a:gd name="T4" fmla="*/ 595 w 1452"/>
                <a:gd name="T5" fmla="*/ 411 h 1154"/>
                <a:gd name="T6" fmla="*/ 72 w 1452"/>
                <a:gd name="T7" fmla="*/ 1062 h 1154"/>
                <a:gd name="T8" fmla="*/ 857 w 1452"/>
                <a:gd name="T9" fmla="*/ 743 h 1154"/>
              </a:gdLst>
              <a:ahLst/>
              <a:cxnLst>
                <a:cxn ang="0">
                  <a:pos x="T0" y="T1"/>
                </a:cxn>
                <a:cxn ang="0">
                  <a:pos x="T2" y="T3"/>
                </a:cxn>
                <a:cxn ang="0">
                  <a:pos x="T4" y="T5"/>
                </a:cxn>
                <a:cxn ang="0">
                  <a:pos x="T6" y="T7"/>
                </a:cxn>
                <a:cxn ang="0">
                  <a:pos x="T8" y="T9"/>
                </a:cxn>
              </a:cxnLst>
              <a:rect l="0" t="0" r="r" b="b"/>
              <a:pathLst>
                <a:path w="1452" h="1154">
                  <a:moveTo>
                    <a:pt x="857" y="743"/>
                  </a:moveTo>
                  <a:cubicBezTo>
                    <a:pt x="1218" y="475"/>
                    <a:pt x="1452" y="184"/>
                    <a:pt x="1380" y="92"/>
                  </a:cubicBezTo>
                  <a:cubicBezTo>
                    <a:pt x="1308" y="0"/>
                    <a:pt x="957" y="143"/>
                    <a:pt x="595" y="411"/>
                  </a:cubicBezTo>
                  <a:cubicBezTo>
                    <a:pt x="234" y="679"/>
                    <a:pt x="0" y="970"/>
                    <a:pt x="72" y="1062"/>
                  </a:cubicBezTo>
                  <a:cubicBezTo>
                    <a:pt x="144" y="1154"/>
                    <a:pt x="496" y="1011"/>
                    <a:pt x="857" y="74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ltGray">
            <a:xfrm>
              <a:off x="744538" y="-2305051"/>
              <a:ext cx="4635500" cy="3508376"/>
            </a:xfrm>
            <a:custGeom>
              <a:avLst/>
              <a:gdLst>
                <a:gd name="T0" fmla="*/ 855 w 1462"/>
                <a:gd name="T1" fmla="*/ 721 h 1106"/>
                <a:gd name="T2" fmla="*/ 1393 w 1462"/>
                <a:gd name="T3" fmla="*/ 92 h 1106"/>
                <a:gd name="T4" fmla="*/ 606 w 1462"/>
                <a:gd name="T5" fmla="*/ 385 h 1106"/>
                <a:gd name="T6" fmla="*/ 69 w 1462"/>
                <a:gd name="T7" fmla="*/ 1014 h 1106"/>
                <a:gd name="T8" fmla="*/ 855 w 1462"/>
                <a:gd name="T9" fmla="*/ 721 h 1106"/>
              </a:gdLst>
              <a:ahLst/>
              <a:cxnLst>
                <a:cxn ang="0">
                  <a:pos x="T0" y="T1"/>
                </a:cxn>
                <a:cxn ang="0">
                  <a:pos x="T2" y="T3"/>
                </a:cxn>
                <a:cxn ang="0">
                  <a:pos x="T4" y="T5"/>
                </a:cxn>
                <a:cxn ang="0">
                  <a:pos x="T6" y="T7"/>
                </a:cxn>
                <a:cxn ang="0">
                  <a:pos x="T8" y="T9"/>
                </a:cxn>
              </a:cxnLst>
              <a:rect l="0" t="0" r="r" b="b"/>
              <a:pathLst>
                <a:path w="1462" h="1106">
                  <a:moveTo>
                    <a:pt x="855" y="721"/>
                  </a:moveTo>
                  <a:cubicBezTo>
                    <a:pt x="1221" y="466"/>
                    <a:pt x="1462" y="185"/>
                    <a:pt x="1393" y="92"/>
                  </a:cubicBezTo>
                  <a:cubicBezTo>
                    <a:pt x="1324" y="0"/>
                    <a:pt x="972" y="131"/>
                    <a:pt x="606" y="385"/>
                  </a:cubicBezTo>
                  <a:cubicBezTo>
                    <a:pt x="240" y="639"/>
                    <a:pt x="0" y="921"/>
                    <a:pt x="69" y="1014"/>
                  </a:cubicBezTo>
                  <a:cubicBezTo>
                    <a:pt x="137" y="1106"/>
                    <a:pt x="490" y="975"/>
                    <a:pt x="855" y="72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Freeform 22"/>
            <p:cNvSpPr>
              <a:spLocks/>
            </p:cNvSpPr>
            <p:nvPr userDrawn="1"/>
          </p:nvSpPr>
          <p:spPr bwMode="ltGray">
            <a:xfrm>
              <a:off x="814388" y="-2222501"/>
              <a:ext cx="4664075" cy="3359151"/>
            </a:xfrm>
            <a:custGeom>
              <a:avLst/>
              <a:gdLst>
                <a:gd name="T0" fmla="*/ 854 w 1471"/>
                <a:gd name="T1" fmla="*/ 699 h 1059"/>
                <a:gd name="T2" fmla="*/ 1405 w 1471"/>
                <a:gd name="T3" fmla="*/ 94 h 1059"/>
                <a:gd name="T4" fmla="*/ 617 w 1471"/>
                <a:gd name="T5" fmla="*/ 360 h 1059"/>
                <a:gd name="T6" fmla="*/ 65 w 1471"/>
                <a:gd name="T7" fmla="*/ 966 h 1059"/>
                <a:gd name="T8" fmla="*/ 854 w 1471"/>
                <a:gd name="T9" fmla="*/ 699 h 1059"/>
              </a:gdLst>
              <a:ahLst/>
              <a:cxnLst>
                <a:cxn ang="0">
                  <a:pos x="T0" y="T1"/>
                </a:cxn>
                <a:cxn ang="0">
                  <a:pos x="T2" y="T3"/>
                </a:cxn>
                <a:cxn ang="0">
                  <a:pos x="T4" y="T5"/>
                </a:cxn>
                <a:cxn ang="0">
                  <a:pos x="T6" y="T7"/>
                </a:cxn>
                <a:cxn ang="0">
                  <a:pos x="T8" y="T9"/>
                </a:cxn>
              </a:cxnLst>
              <a:rect l="0" t="0" r="r" b="b"/>
              <a:pathLst>
                <a:path w="1471" h="1059">
                  <a:moveTo>
                    <a:pt x="854" y="699"/>
                  </a:moveTo>
                  <a:cubicBezTo>
                    <a:pt x="1224" y="458"/>
                    <a:pt x="1471" y="187"/>
                    <a:pt x="1405" y="94"/>
                  </a:cubicBezTo>
                  <a:cubicBezTo>
                    <a:pt x="1340" y="0"/>
                    <a:pt x="987" y="120"/>
                    <a:pt x="617" y="360"/>
                  </a:cubicBezTo>
                  <a:cubicBezTo>
                    <a:pt x="246" y="601"/>
                    <a:pt x="0" y="872"/>
                    <a:pt x="65" y="966"/>
                  </a:cubicBezTo>
                  <a:cubicBezTo>
                    <a:pt x="131" y="1059"/>
                    <a:pt x="484" y="940"/>
                    <a:pt x="854" y="69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Freeform 23"/>
            <p:cNvSpPr>
              <a:spLocks/>
            </p:cNvSpPr>
            <p:nvPr userDrawn="1"/>
          </p:nvSpPr>
          <p:spPr bwMode="ltGray">
            <a:xfrm>
              <a:off x="881063" y="-2136776"/>
              <a:ext cx="4695825" cy="3206751"/>
            </a:xfrm>
            <a:custGeom>
              <a:avLst/>
              <a:gdLst>
                <a:gd name="T0" fmla="*/ 853 w 1481"/>
                <a:gd name="T1" fmla="*/ 676 h 1011"/>
                <a:gd name="T2" fmla="*/ 1419 w 1481"/>
                <a:gd name="T3" fmla="*/ 94 h 1011"/>
                <a:gd name="T4" fmla="*/ 628 w 1481"/>
                <a:gd name="T5" fmla="*/ 335 h 1011"/>
                <a:gd name="T6" fmla="*/ 63 w 1481"/>
                <a:gd name="T7" fmla="*/ 917 h 1011"/>
                <a:gd name="T8" fmla="*/ 853 w 1481"/>
                <a:gd name="T9" fmla="*/ 676 h 1011"/>
              </a:gdLst>
              <a:ahLst/>
              <a:cxnLst>
                <a:cxn ang="0">
                  <a:pos x="T0" y="T1"/>
                </a:cxn>
                <a:cxn ang="0">
                  <a:pos x="T2" y="T3"/>
                </a:cxn>
                <a:cxn ang="0">
                  <a:pos x="T4" y="T5"/>
                </a:cxn>
                <a:cxn ang="0">
                  <a:pos x="T6" y="T7"/>
                </a:cxn>
                <a:cxn ang="0">
                  <a:pos x="T8" y="T9"/>
                </a:cxn>
              </a:cxnLst>
              <a:rect l="0" t="0" r="r" b="b"/>
              <a:pathLst>
                <a:path w="1481" h="1011">
                  <a:moveTo>
                    <a:pt x="853" y="676"/>
                  </a:moveTo>
                  <a:cubicBezTo>
                    <a:pt x="1228" y="449"/>
                    <a:pt x="1481" y="188"/>
                    <a:pt x="1419" y="94"/>
                  </a:cubicBezTo>
                  <a:cubicBezTo>
                    <a:pt x="1357" y="0"/>
                    <a:pt x="1003" y="108"/>
                    <a:pt x="628" y="335"/>
                  </a:cubicBezTo>
                  <a:cubicBezTo>
                    <a:pt x="254" y="562"/>
                    <a:pt x="0" y="823"/>
                    <a:pt x="63" y="917"/>
                  </a:cubicBezTo>
                  <a:cubicBezTo>
                    <a:pt x="125" y="1011"/>
                    <a:pt x="479" y="903"/>
                    <a:pt x="853" y="67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Freeform 24"/>
            <p:cNvSpPr>
              <a:spLocks/>
            </p:cNvSpPr>
            <p:nvPr userDrawn="1"/>
          </p:nvSpPr>
          <p:spPr bwMode="ltGray">
            <a:xfrm>
              <a:off x="950913" y="-2054226"/>
              <a:ext cx="4722812" cy="3057526"/>
            </a:xfrm>
            <a:custGeom>
              <a:avLst/>
              <a:gdLst>
                <a:gd name="T0" fmla="*/ 852 w 1490"/>
                <a:gd name="T1" fmla="*/ 654 h 964"/>
                <a:gd name="T2" fmla="*/ 1431 w 1490"/>
                <a:gd name="T3" fmla="*/ 95 h 964"/>
                <a:gd name="T4" fmla="*/ 639 w 1490"/>
                <a:gd name="T5" fmla="*/ 310 h 964"/>
                <a:gd name="T6" fmla="*/ 59 w 1490"/>
                <a:gd name="T7" fmla="*/ 869 h 964"/>
                <a:gd name="T8" fmla="*/ 852 w 1490"/>
                <a:gd name="T9" fmla="*/ 654 h 964"/>
              </a:gdLst>
              <a:ahLst/>
              <a:cxnLst>
                <a:cxn ang="0">
                  <a:pos x="T0" y="T1"/>
                </a:cxn>
                <a:cxn ang="0">
                  <a:pos x="T2" y="T3"/>
                </a:cxn>
                <a:cxn ang="0">
                  <a:pos x="T4" y="T5"/>
                </a:cxn>
                <a:cxn ang="0">
                  <a:pos x="T6" y="T7"/>
                </a:cxn>
                <a:cxn ang="0">
                  <a:pos x="T8" y="T9"/>
                </a:cxn>
              </a:cxnLst>
              <a:rect l="0" t="0" r="r" b="b"/>
              <a:pathLst>
                <a:path w="1490" h="964">
                  <a:moveTo>
                    <a:pt x="852" y="654"/>
                  </a:moveTo>
                  <a:cubicBezTo>
                    <a:pt x="1231" y="441"/>
                    <a:pt x="1490" y="190"/>
                    <a:pt x="1431" y="95"/>
                  </a:cubicBezTo>
                  <a:cubicBezTo>
                    <a:pt x="1372" y="0"/>
                    <a:pt x="1018" y="97"/>
                    <a:pt x="639" y="310"/>
                  </a:cubicBezTo>
                  <a:cubicBezTo>
                    <a:pt x="260" y="524"/>
                    <a:pt x="0" y="774"/>
                    <a:pt x="59" y="869"/>
                  </a:cubicBezTo>
                  <a:cubicBezTo>
                    <a:pt x="118" y="964"/>
                    <a:pt x="473" y="868"/>
                    <a:pt x="852" y="65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Freeform 25"/>
            <p:cNvSpPr>
              <a:spLocks/>
            </p:cNvSpPr>
            <p:nvPr userDrawn="1"/>
          </p:nvSpPr>
          <p:spPr bwMode="ltGray">
            <a:xfrm>
              <a:off x="1019175" y="-1970088"/>
              <a:ext cx="4752975" cy="2906713"/>
            </a:xfrm>
            <a:custGeom>
              <a:avLst/>
              <a:gdLst>
                <a:gd name="T0" fmla="*/ 850 w 1499"/>
                <a:gd name="T1" fmla="*/ 631 h 916"/>
                <a:gd name="T2" fmla="*/ 1444 w 1499"/>
                <a:gd name="T3" fmla="*/ 96 h 916"/>
                <a:gd name="T4" fmla="*/ 649 w 1499"/>
                <a:gd name="T5" fmla="*/ 285 h 916"/>
                <a:gd name="T6" fmla="*/ 56 w 1499"/>
                <a:gd name="T7" fmla="*/ 820 h 916"/>
                <a:gd name="T8" fmla="*/ 850 w 1499"/>
                <a:gd name="T9" fmla="*/ 631 h 916"/>
              </a:gdLst>
              <a:ahLst/>
              <a:cxnLst>
                <a:cxn ang="0">
                  <a:pos x="T0" y="T1"/>
                </a:cxn>
                <a:cxn ang="0">
                  <a:pos x="T2" y="T3"/>
                </a:cxn>
                <a:cxn ang="0">
                  <a:pos x="T4" y="T5"/>
                </a:cxn>
                <a:cxn ang="0">
                  <a:pos x="T6" y="T7"/>
                </a:cxn>
                <a:cxn ang="0">
                  <a:pos x="T8" y="T9"/>
                </a:cxn>
              </a:cxnLst>
              <a:rect l="0" t="0" r="r" b="b"/>
              <a:pathLst>
                <a:path w="1499" h="916">
                  <a:moveTo>
                    <a:pt x="850" y="631"/>
                  </a:moveTo>
                  <a:cubicBezTo>
                    <a:pt x="1233" y="431"/>
                    <a:pt x="1499" y="191"/>
                    <a:pt x="1444" y="96"/>
                  </a:cubicBezTo>
                  <a:cubicBezTo>
                    <a:pt x="1388" y="0"/>
                    <a:pt x="1033" y="84"/>
                    <a:pt x="649" y="285"/>
                  </a:cubicBezTo>
                  <a:cubicBezTo>
                    <a:pt x="266" y="485"/>
                    <a:pt x="0" y="725"/>
                    <a:pt x="56" y="820"/>
                  </a:cubicBezTo>
                  <a:cubicBezTo>
                    <a:pt x="111" y="916"/>
                    <a:pt x="467" y="832"/>
                    <a:pt x="850" y="63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Freeform 26"/>
            <p:cNvSpPr>
              <a:spLocks/>
            </p:cNvSpPr>
            <p:nvPr userDrawn="1"/>
          </p:nvSpPr>
          <p:spPr bwMode="ltGray">
            <a:xfrm>
              <a:off x="1089025" y="-1887538"/>
              <a:ext cx="4781550" cy="2757488"/>
            </a:xfrm>
            <a:custGeom>
              <a:avLst/>
              <a:gdLst>
                <a:gd name="T0" fmla="*/ 849 w 1508"/>
                <a:gd name="T1" fmla="*/ 610 h 869"/>
                <a:gd name="T2" fmla="*/ 1456 w 1508"/>
                <a:gd name="T3" fmla="*/ 97 h 869"/>
                <a:gd name="T4" fmla="*/ 660 w 1508"/>
                <a:gd name="T5" fmla="*/ 260 h 869"/>
                <a:gd name="T6" fmla="*/ 52 w 1508"/>
                <a:gd name="T7" fmla="*/ 773 h 869"/>
                <a:gd name="T8" fmla="*/ 849 w 1508"/>
                <a:gd name="T9" fmla="*/ 610 h 869"/>
              </a:gdLst>
              <a:ahLst/>
              <a:cxnLst>
                <a:cxn ang="0">
                  <a:pos x="T0" y="T1"/>
                </a:cxn>
                <a:cxn ang="0">
                  <a:pos x="T2" y="T3"/>
                </a:cxn>
                <a:cxn ang="0">
                  <a:pos x="T4" y="T5"/>
                </a:cxn>
                <a:cxn ang="0">
                  <a:pos x="T6" y="T7"/>
                </a:cxn>
                <a:cxn ang="0">
                  <a:pos x="T8" y="T9"/>
                </a:cxn>
              </a:cxnLst>
              <a:rect l="0" t="0" r="r" b="b"/>
              <a:pathLst>
                <a:path w="1508" h="869">
                  <a:moveTo>
                    <a:pt x="849" y="610"/>
                  </a:moveTo>
                  <a:cubicBezTo>
                    <a:pt x="1236" y="423"/>
                    <a:pt x="1508" y="194"/>
                    <a:pt x="1456" y="97"/>
                  </a:cubicBezTo>
                  <a:cubicBezTo>
                    <a:pt x="1404" y="0"/>
                    <a:pt x="1048" y="73"/>
                    <a:pt x="660" y="260"/>
                  </a:cubicBezTo>
                  <a:cubicBezTo>
                    <a:pt x="272" y="447"/>
                    <a:pt x="0" y="676"/>
                    <a:pt x="52" y="773"/>
                  </a:cubicBezTo>
                  <a:cubicBezTo>
                    <a:pt x="104" y="869"/>
                    <a:pt x="461" y="796"/>
                    <a:pt x="849" y="6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Freeform 27"/>
            <p:cNvSpPr>
              <a:spLocks/>
            </p:cNvSpPr>
            <p:nvPr userDrawn="1"/>
          </p:nvSpPr>
          <p:spPr bwMode="ltGray">
            <a:xfrm>
              <a:off x="1158875" y="-1801813"/>
              <a:ext cx="4813300" cy="2605088"/>
            </a:xfrm>
            <a:custGeom>
              <a:avLst/>
              <a:gdLst>
                <a:gd name="T0" fmla="*/ 847 w 1518"/>
                <a:gd name="T1" fmla="*/ 587 h 821"/>
                <a:gd name="T2" fmla="*/ 1469 w 1518"/>
                <a:gd name="T3" fmla="*/ 97 h 821"/>
                <a:gd name="T4" fmla="*/ 670 w 1518"/>
                <a:gd name="T5" fmla="*/ 234 h 821"/>
                <a:gd name="T6" fmla="*/ 48 w 1518"/>
                <a:gd name="T7" fmla="*/ 724 h 821"/>
                <a:gd name="T8" fmla="*/ 847 w 1518"/>
                <a:gd name="T9" fmla="*/ 587 h 821"/>
              </a:gdLst>
              <a:ahLst/>
              <a:cxnLst>
                <a:cxn ang="0">
                  <a:pos x="T0" y="T1"/>
                </a:cxn>
                <a:cxn ang="0">
                  <a:pos x="T2" y="T3"/>
                </a:cxn>
                <a:cxn ang="0">
                  <a:pos x="T4" y="T5"/>
                </a:cxn>
                <a:cxn ang="0">
                  <a:pos x="T6" y="T7"/>
                </a:cxn>
                <a:cxn ang="0">
                  <a:pos x="T8" y="T9"/>
                </a:cxn>
              </a:cxnLst>
              <a:rect l="0" t="0" r="r" b="b"/>
              <a:pathLst>
                <a:path w="1518" h="821">
                  <a:moveTo>
                    <a:pt x="847" y="587"/>
                  </a:moveTo>
                  <a:cubicBezTo>
                    <a:pt x="1239" y="414"/>
                    <a:pt x="1518" y="195"/>
                    <a:pt x="1469" y="97"/>
                  </a:cubicBezTo>
                  <a:cubicBezTo>
                    <a:pt x="1420" y="0"/>
                    <a:pt x="1063" y="61"/>
                    <a:pt x="670" y="234"/>
                  </a:cubicBezTo>
                  <a:cubicBezTo>
                    <a:pt x="278" y="407"/>
                    <a:pt x="0" y="626"/>
                    <a:pt x="48" y="724"/>
                  </a:cubicBezTo>
                  <a:cubicBezTo>
                    <a:pt x="97" y="821"/>
                    <a:pt x="455" y="760"/>
                    <a:pt x="847" y="58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Freeform 28"/>
            <p:cNvSpPr>
              <a:spLocks/>
            </p:cNvSpPr>
            <p:nvPr userDrawn="1"/>
          </p:nvSpPr>
          <p:spPr bwMode="ltGray">
            <a:xfrm>
              <a:off x="1228725" y="-1716088"/>
              <a:ext cx="4841875" cy="2452688"/>
            </a:xfrm>
            <a:custGeom>
              <a:avLst/>
              <a:gdLst>
                <a:gd name="T0" fmla="*/ 845 w 1527"/>
                <a:gd name="T1" fmla="*/ 564 h 773"/>
                <a:gd name="T2" fmla="*/ 1481 w 1527"/>
                <a:gd name="T3" fmla="*/ 98 h 773"/>
                <a:gd name="T4" fmla="*/ 681 w 1527"/>
                <a:gd name="T5" fmla="*/ 209 h 773"/>
                <a:gd name="T6" fmla="*/ 45 w 1527"/>
                <a:gd name="T7" fmla="*/ 675 h 773"/>
                <a:gd name="T8" fmla="*/ 845 w 1527"/>
                <a:gd name="T9" fmla="*/ 564 h 773"/>
              </a:gdLst>
              <a:ahLst/>
              <a:cxnLst>
                <a:cxn ang="0">
                  <a:pos x="T0" y="T1"/>
                </a:cxn>
                <a:cxn ang="0">
                  <a:pos x="T2" y="T3"/>
                </a:cxn>
                <a:cxn ang="0">
                  <a:pos x="T4" y="T5"/>
                </a:cxn>
                <a:cxn ang="0">
                  <a:pos x="T6" y="T7"/>
                </a:cxn>
                <a:cxn ang="0">
                  <a:pos x="T8" y="T9"/>
                </a:cxn>
              </a:cxnLst>
              <a:rect l="0" t="0" r="r" b="b"/>
              <a:pathLst>
                <a:path w="1527" h="773">
                  <a:moveTo>
                    <a:pt x="845" y="564"/>
                  </a:moveTo>
                  <a:cubicBezTo>
                    <a:pt x="1242" y="405"/>
                    <a:pt x="1527" y="196"/>
                    <a:pt x="1481" y="98"/>
                  </a:cubicBezTo>
                  <a:cubicBezTo>
                    <a:pt x="1436" y="0"/>
                    <a:pt x="1078" y="49"/>
                    <a:pt x="681" y="209"/>
                  </a:cubicBezTo>
                  <a:cubicBezTo>
                    <a:pt x="284" y="368"/>
                    <a:pt x="0" y="577"/>
                    <a:pt x="45" y="675"/>
                  </a:cubicBezTo>
                  <a:cubicBezTo>
                    <a:pt x="90" y="773"/>
                    <a:pt x="449" y="723"/>
                    <a:pt x="845" y="5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4" name="Freeform 29"/>
            <p:cNvSpPr>
              <a:spLocks/>
            </p:cNvSpPr>
            <p:nvPr userDrawn="1"/>
          </p:nvSpPr>
          <p:spPr bwMode="ltGray">
            <a:xfrm>
              <a:off x="1295400" y="-1633538"/>
              <a:ext cx="4873625" cy="2303463"/>
            </a:xfrm>
            <a:custGeom>
              <a:avLst/>
              <a:gdLst>
                <a:gd name="T0" fmla="*/ 845 w 1537"/>
                <a:gd name="T1" fmla="*/ 542 h 726"/>
                <a:gd name="T2" fmla="*/ 1495 w 1537"/>
                <a:gd name="T3" fmla="*/ 99 h 726"/>
                <a:gd name="T4" fmla="*/ 692 w 1537"/>
                <a:gd name="T5" fmla="*/ 184 h 726"/>
                <a:gd name="T6" fmla="*/ 42 w 1537"/>
                <a:gd name="T7" fmla="*/ 627 h 726"/>
                <a:gd name="T8" fmla="*/ 845 w 1537"/>
                <a:gd name="T9" fmla="*/ 542 h 726"/>
              </a:gdLst>
              <a:ahLst/>
              <a:cxnLst>
                <a:cxn ang="0">
                  <a:pos x="T0" y="T1"/>
                </a:cxn>
                <a:cxn ang="0">
                  <a:pos x="T2" y="T3"/>
                </a:cxn>
                <a:cxn ang="0">
                  <a:pos x="T4" y="T5"/>
                </a:cxn>
                <a:cxn ang="0">
                  <a:pos x="T6" y="T7"/>
                </a:cxn>
                <a:cxn ang="0">
                  <a:pos x="T8" y="T9"/>
                </a:cxn>
              </a:cxnLst>
              <a:rect l="0" t="0" r="r" b="b"/>
              <a:pathLst>
                <a:path w="1537" h="726">
                  <a:moveTo>
                    <a:pt x="845" y="542"/>
                  </a:moveTo>
                  <a:cubicBezTo>
                    <a:pt x="1246" y="396"/>
                    <a:pt x="1537" y="198"/>
                    <a:pt x="1495" y="99"/>
                  </a:cubicBezTo>
                  <a:cubicBezTo>
                    <a:pt x="1453" y="0"/>
                    <a:pt x="1094" y="38"/>
                    <a:pt x="692" y="184"/>
                  </a:cubicBezTo>
                  <a:cubicBezTo>
                    <a:pt x="291" y="330"/>
                    <a:pt x="0" y="528"/>
                    <a:pt x="42" y="627"/>
                  </a:cubicBezTo>
                  <a:cubicBezTo>
                    <a:pt x="84" y="726"/>
                    <a:pt x="444" y="688"/>
                    <a:pt x="845" y="5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Freeform 30"/>
            <p:cNvSpPr>
              <a:spLocks/>
            </p:cNvSpPr>
            <p:nvPr userDrawn="1"/>
          </p:nvSpPr>
          <p:spPr bwMode="ltGray">
            <a:xfrm>
              <a:off x="1365250" y="-1547813"/>
              <a:ext cx="4902200" cy="2151063"/>
            </a:xfrm>
            <a:custGeom>
              <a:avLst/>
              <a:gdLst>
                <a:gd name="T0" fmla="*/ 843 w 1546"/>
                <a:gd name="T1" fmla="*/ 520 h 678"/>
                <a:gd name="T2" fmla="*/ 1507 w 1546"/>
                <a:gd name="T3" fmla="*/ 100 h 678"/>
                <a:gd name="T4" fmla="*/ 703 w 1546"/>
                <a:gd name="T5" fmla="*/ 158 h 678"/>
                <a:gd name="T6" fmla="*/ 39 w 1546"/>
                <a:gd name="T7" fmla="*/ 578 h 678"/>
                <a:gd name="T8" fmla="*/ 843 w 1546"/>
                <a:gd name="T9" fmla="*/ 520 h 678"/>
              </a:gdLst>
              <a:ahLst/>
              <a:cxnLst>
                <a:cxn ang="0">
                  <a:pos x="T0" y="T1"/>
                </a:cxn>
                <a:cxn ang="0">
                  <a:pos x="T2" y="T3"/>
                </a:cxn>
                <a:cxn ang="0">
                  <a:pos x="T4" y="T5"/>
                </a:cxn>
                <a:cxn ang="0">
                  <a:pos x="T6" y="T7"/>
                </a:cxn>
                <a:cxn ang="0">
                  <a:pos x="T8" y="T9"/>
                </a:cxn>
              </a:cxnLst>
              <a:rect l="0" t="0" r="r" b="b"/>
              <a:pathLst>
                <a:path w="1546" h="678">
                  <a:moveTo>
                    <a:pt x="843" y="520"/>
                  </a:moveTo>
                  <a:cubicBezTo>
                    <a:pt x="1249" y="387"/>
                    <a:pt x="1546" y="199"/>
                    <a:pt x="1507" y="100"/>
                  </a:cubicBezTo>
                  <a:cubicBezTo>
                    <a:pt x="1469" y="0"/>
                    <a:pt x="1109" y="26"/>
                    <a:pt x="703" y="158"/>
                  </a:cubicBezTo>
                  <a:cubicBezTo>
                    <a:pt x="298" y="291"/>
                    <a:pt x="0" y="479"/>
                    <a:pt x="39" y="578"/>
                  </a:cubicBezTo>
                  <a:cubicBezTo>
                    <a:pt x="78" y="678"/>
                    <a:pt x="438" y="652"/>
                    <a:pt x="843" y="52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Freeform 31"/>
            <p:cNvSpPr>
              <a:spLocks/>
            </p:cNvSpPr>
            <p:nvPr userDrawn="1"/>
          </p:nvSpPr>
          <p:spPr bwMode="ltGray">
            <a:xfrm>
              <a:off x="1435100" y="-1465263"/>
              <a:ext cx="4930775" cy="2001838"/>
            </a:xfrm>
            <a:custGeom>
              <a:avLst/>
              <a:gdLst>
                <a:gd name="T0" fmla="*/ 842 w 1555"/>
                <a:gd name="T1" fmla="*/ 498 h 631"/>
                <a:gd name="T2" fmla="*/ 1520 w 1555"/>
                <a:gd name="T3" fmla="*/ 101 h 631"/>
                <a:gd name="T4" fmla="*/ 714 w 1555"/>
                <a:gd name="T5" fmla="*/ 134 h 631"/>
                <a:gd name="T6" fmla="*/ 35 w 1555"/>
                <a:gd name="T7" fmla="*/ 531 h 631"/>
                <a:gd name="T8" fmla="*/ 842 w 1555"/>
                <a:gd name="T9" fmla="*/ 498 h 631"/>
              </a:gdLst>
              <a:ahLst/>
              <a:cxnLst>
                <a:cxn ang="0">
                  <a:pos x="T0" y="T1"/>
                </a:cxn>
                <a:cxn ang="0">
                  <a:pos x="T2" y="T3"/>
                </a:cxn>
                <a:cxn ang="0">
                  <a:pos x="T4" y="T5"/>
                </a:cxn>
                <a:cxn ang="0">
                  <a:pos x="T6" y="T7"/>
                </a:cxn>
                <a:cxn ang="0">
                  <a:pos x="T8" y="T9"/>
                </a:cxn>
              </a:cxnLst>
              <a:rect l="0" t="0" r="r" b="b"/>
              <a:pathLst>
                <a:path w="1555" h="631">
                  <a:moveTo>
                    <a:pt x="842" y="498"/>
                  </a:moveTo>
                  <a:cubicBezTo>
                    <a:pt x="1252" y="379"/>
                    <a:pt x="1555" y="201"/>
                    <a:pt x="1520" y="101"/>
                  </a:cubicBezTo>
                  <a:cubicBezTo>
                    <a:pt x="1485" y="0"/>
                    <a:pt x="1124" y="15"/>
                    <a:pt x="714" y="134"/>
                  </a:cubicBezTo>
                  <a:cubicBezTo>
                    <a:pt x="304" y="253"/>
                    <a:pt x="0" y="430"/>
                    <a:pt x="35" y="531"/>
                  </a:cubicBezTo>
                  <a:cubicBezTo>
                    <a:pt x="71" y="631"/>
                    <a:pt x="432" y="616"/>
                    <a:pt x="842" y="49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Freeform 32"/>
            <p:cNvSpPr>
              <a:spLocks/>
            </p:cNvSpPr>
            <p:nvPr userDrawn="1"/>
          </p:nvSpPr>
          <p:spPr bwMode="ltGray">
            <a:xfrm>
              <a:off x="1504950" y="-1379538"/>
              <a:ext cx="4962524" cy="1849438"/>
            </a:xfrm>
            <a:custGeom>
              <a:avLst/>
              <a:gdLst>
                <a:gd name="T0" fmla="*/ 840 w 1565"/>
                <a:gd name="T1" fmla="*/ 475 h 583"/>
                <a:gd name="T2" fmla="*/ 1532 w 1565"/>
                <a:gd name="T3" fmla="*/ 101 h 583"/>
                <a:gd name="T4" fmla="*/ 724 w 1565"/>
                <a:gd name="T5" fmla="*/ 108 h 583"/>
                <a:gd name="T6" fmla="*/ 32 w 1565"/>
                <a:gd name="T7" fmla="*/ 482 h 583"/>
                <a:gd name="T8" fmla="*/ 840 w 1565"/>
                <a:gd name="T9" fmla="*/ 475 h 583"/>
              </a:gdLst>
              <a:ahLst/>
              <a:cxnLst>
                <a:cxn ang="0">
                  <a:pos x="T0" y="T1"/>
                </a:cxn>
                <a:cxn ang="0">
                  <a:pos x="T2" y="T3"/>
                </a:cxn>
                <a:cxn ang="0">
                  <a:pos x="T4" y="T5"/>
                </a:cxn>
                <a:cxn ang="0">
                  <a:pos x="T6" y="T7"/>
                </a:cxn>
                <a:cxn ang="0">
                  <a:pos x="T8" y="T9"/>
                </a:cxn>
              </a:cxnLst>
              <a:rect l="0" t="0" r="r" b="b"/>
              <a:pathLst>
                <a:path w="1565" h="583">
                  <a:moveTo>
                    <a:pt x="840" y="475"/>
                  </a:moveTo>
                  <a:cubicBezTo>
                    <a:pt x="1255" y="370"/>
                    <a:pt x="1565" y="203"/>
                    <a:pt x="1532" y="101"/>
                  </a:cubicBezTo>
                  <a:cubicBezTo>
                    <a:pt x="1500" y="0"/>
                    <a:pt x="1139" y="3"/>
                    <a:pt x="724" y="108"/>
                  </a:cubicBezTo>
                  <a:cubicBezTo>
                    <a:pt x="310" y="213"/>
                    <a:pt x="0" y="381"/>
                    <a:pt x="32" y="482"/>
                  </a:cubicBezTo>
                  <a:cubicBezTo>
                    <a:pt x="64" y="583"/>
                    <a:pt x="426" y="580"/>
                    <a:pt x="840"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Freeform 33"/>
            <p:cNvSpPr>
              <a:spLocks/>
            </p:cNvSpPr>
            <p:nvPr userDrawn="1"/>
          </p:nvSpPr>
          <p:spPr bwMode="ltGray">
            <a:xfrm>
              <a:off x="1574800" y="-1322388"/>
              <a:ext cx="4991099" cy="1754188"/>
            </a:xfrm>
            <a:custGeom>
              <a:avLst/>
              <a:gdLst>
                <a:gd name="T0" fmla="*/ 839 w 1574"/>
                <a:gd name="T1" fmla="*/ 461 h 553"/>
                <a:gd name="T2" fmla="*/ 1545 w 1574"/>
                <a:gd name="T3" fmla="*/ 111 h 553"/>
                <a:gd name="T4" fmla="*/ 735 w 1574"/>
                <a:gd name="T5" fmla="*/ 92 h 553"/>
                <a:gd name="T6" fmla="*/ 28 w 1574"/>
                <a:gd name="T7" fmla="*/ 442 h 553"/>
                <a:gd name="T8" fmla="*/ 839 w 1574"/>
                <a:gd name="T9" fmla="*/ 461 h 553"/>
              </a:gdLst>
              <a:ahLst/>
              <a:cxnLst>
                <a:cxn ang="0">
                  <a:pos x="T0" y="T1"/>
                </a:cxn>
                <a:cxn ang="0">
                  <a:pos x="T2" y="T3"/>
                </a:cxn>
                <a:cxn ang="0">
                  <a:pos x="T4" y="T5"/>
                </a:cxn>
                <a:cxn ang="0">
                  <a:pos x="T6" y="T7"/>
                </a:cxn>
                <a:cxn ang="0">
                  <a:pos x="T8" y="T9"/>
                </a:cxn>
              </a:cxnLst>
              <a:rect l="0" t="0" r="r" b="b"/>
              <a:pathLst>
                <a:path w="1574" h="553">
                  <a:moveTo>
                    <a:pt x="839" y="461"/>
                  </a:moveTo>
                  <a:cubicBezTo>
                    <a:pt x="1257" y="370"/>
                    <a:pt x="1574" y="213"/>
                    <a:pt x="1545" y="111"/>
                  </a:cubicBezTo>
                  <a:cubicBezTo>
                    <a:pt x="1516" y="9"/>
                    <a:pt x="1154" y="0"/>
                    <a:pt x="735" y="92"/>
                  </a:cubicBezTo>
                  <a:cubicBezTo>
                    <a:pt x="316" y="183"/>
                    <a:pt x="0" y="340"/>
                    <a:pt x="28" y="442"/>
                  </a:cubicBezTo>
                  <a:cubicBezTo>
                    <a:pt x="57" y="544"/>
                    <a:pt x="420" y="553"/>
                    <a:pt x="839" y="46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Freeform 34"/>
            <p:cNvSpPr>
              <a:spLocks/>
            </p:cNvSpPr>
            <p:nvPr userDrawn="1"/>
          </p:nvSpPr>
          <p:spPr bwMode="ltGray">
            <a:xfrm>
              <a:off x="1641475" y="-1274763"/>
              <a:ext cx="5022849" cy="1674813"/>
            </a:xfrm>
            <a:custGeom>
              <a:avLst/>
              <a:gdLst>
                <a:gd name="T0" fmla="*/ 838 w 1584"/>
                <a:gd name="T1" fmla="*/ 450 h 528"/>
                <a:gd name="T2" fmla="*/ 1559 w 1584"/>
                <a:gd name="T3" fmla="*/ 123 h 528"/>
                <a:gd name="T4" fmla="*/ 746 w 1584"/>
                <a:gd name="T5" fmla="*/ 78 h 528"/>
                <a:gd name="T6" fmla="*/ 26 w 1584"/>
                <a:gd name="T7" fmla="*/ 405 h 528"/>
                <a:gd name="T8" fmla="*/ 838 w 1584"/>
                <a:gd name="T9" fmla="*/ 450 h 528"/>
              </a:gdLst>
              <a:ahLst/>
              <a:cxnLst>
                <a:cxn ang="0">
                  <a:pos x="T0" y="T1"/>
                </a:cxn>
                <a:cxn ang="0">
                  <a:pos x="T2" y="T3"/>
                </a:cxn>
                <a:cxn ang="0">
                  <a:pos x="T4" y="T5"/>
                </a:cxn>
                <a:cxn ang="0">
                  <a:pos x="T6" y="T7"/>
                </a:cxn>
                <a:cxn ang="0">
                  <a:pos x="T8" y="T9"/>
                </a:cxn>
              </a:cxnLst>
              <a:rect l="0" t="0" r="r" b="b"/>
              <a:pathLst>
                <a:path w="1584" h="528">
                  <a:moveTo>
                    <a:pt x="838" y="450"/>
                  </a:moveTo>
                  <a:cubicBezTo>
                    <a:pt x="1261" y="372"/>
                    <a:pt x="1584" y="226"/>
                    <a:pt x="1559" y="123"/>
                  </a:cubicBezTo>
                  <a:cubicBezTo>
                    <a:pt x="1533" y="20"/>
                    <a:pt x="1170" y="0"/>
                    <a:pt x="746" y="78"/>
                  </a:cubicBezTo>
                  <a:cubicBezTo>
                    <a:pt x="323" y="156"/>
                    <a:pt x="0" y="302"/>
                    <a:pt x="26" y="405"/>
                  </a:cubicBezTo>
                  <a:cubicBezTo>
                    <a:pt x="51" y="508"/>
                    <a:pt x="415" y="528"/>
                    <a:pt x="838" y="4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Freeform 35"/>
            <p:cNvSpPr>
              <a:spLocks/>
            </p:cNvSpPr>
            <p:nvPr userDrawn="1"/>
          </p:nvSpPr>
          <p:spPr bwMode="ltGray">
            <a:xfrm>
              <a:off x="1711325" y="-1227138"/>
              <a:ext cx="5051424" cy="1598613"/>
            </a:xfrm>
            <a:custGeom>
              <a:avLst/>
              <a:gdLst>
                <a:gd name="T0" fmla="*/ 836 w 1593"/>
                <a:gd name="T1" fmla="*/ 440 h 504"/>
                <a:gd name="T2" fmla="*/ 1571 w 1593"/>
                <a:gd name="T3" fmla="*/ 135 h 504"/>
                <a:gd name="T4" fmla="*/ 757 w 1593"/>
                <a:gd name="T5" fmla="*/ 64 h 504"/>
                <a:gd name="T6" fmla="*/ 22 w 1593"/>
                <a:gd name="T7" fmla="*/ 369 h 504"/>
                <a:gd name="T8" fmla="*/ 836 w 1593"/>
                <a:gd name="T9" fmla="*/ 440 h 504"/>
              </a:gdLst>
              <a:ahLst/>
              <a:cxnLst>
                <a:cxn ang="0">
                  <a:pos x="T0" y="T1"/>
                </a:cxn>
                <a:cxn ang="0">
                  <a:pos x="T2" y="T3"/>
                </a:cxn>
                <a:cxn ang="0">
                  <a:pos x="T4" y="T5"/>
                </a:cxn>
                <a:cxn ang="0">
                  <a:pos x="T6" y="T7"/>
                </a:cxn>
                <a:cxn ang="0">
                  <a:pos x="T8" y="T9"/>
                </a:cxn>
              </a:cxnLst>
              <a:rect l="0" t="0" r="r" b="b"/>
              <a:pathLst>
                <a:path w="1593" h="504">
                  <a:moveTo>
                    <a:pt x="836" y="440"/>
                  </a:moveTo>
                  <a:cubicBezTo>
                    <a:pt x="1264" y="375"/>
                    <a:pt x="1593" y="239"/>
                    <a:pt x="1571" y="135"/>
                  </a:cubicBezTo>
                  <a:cubicBezTo>
                    <a:pt x="1549" y="32"/>
                    <a:pt x="1185" y="0"/>
                    <a:pt x="757" y="64"/>
                  </a:cubicBezTo>
                  <a:cubicBezTo>
                    <a:pt x="329" y="129"/>
                    <a:pt x="0" y="265"/>
                    <a:pt x="22" y="369"/>
                  </a:cubicBezTo>
                  <a:cubicBezTo>
                    <a:pt x="44" y="472"/>
                    <a:pt x="409" y="504"/>
                    <a:pt x="836" y="44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Freeform 36"/>
            <p:cNvSpPr>
              <a:spLocks/>
            </p:cNvSpPr>
            <p:nvPr userDrawn="1"/>
          </p:nvSpPr>
          <p:spPr bwMode="ltGray">
            <a:xfrm>
              <a:off x="1781175" y="-1179513"/>
              <a:ext cx="5078412" cy="1522413"/>
            </a:xfrm>
            <a:custGeom>
              <a:avLst/>
              <a:gdLst>
                <a:gd name="T0" fmla="*/ 835 w 1602"/>
                <a:gd name="T1" fmla="*/ 429 h 480"/>
                <a:gd name="T2" fmla="*/ 1584 w 1602"/>
                <a:gd name="T3" fmla="*/ 148 h 480"/>
                <a:gd name="T4" fmla="*/ 767 w 1602"/>
                <a:gd name="T5" fmla="*/ 51 h 480"/>
                <a:gd name="T6" fmla="*/ 19 w 1602"/>
                <a:gd name="T7" fmla="*/ 332 h 480"/>
                <a:gd name="T8" fmla="*/ 835 w 1602"/>
                <a:gd name="T9" fmla="*/ 429 h 480"/>
              </a:gdLst>
              <a:ahLst/>
              <a:cxnLst>
                <a:cxn ang="0">
                  <a:pos x="T0" y="T1"/>
                </a:cxn>
                <a:cxn ang="0">
                  <a:pos x="T2" y="T3"/>
                </a:cxn>
                <a:cxn ang="0">
                  <a:pos x="T4" y="T5"/>
                </a:cxn>
                <a:cxn ang="0">
                  <a:pos x="T6" y="T7"/>
                </a:cxn>
                <a:cxn ang="0">
                  <a:pos x="T8" y="T9"/>
                </a:cxn>
              </a:cxnLst>
              <a:rect l="0" t="0" r="r" b="b"/>
              <a:pathLst>
                <a:path w="1602" h="480">
                  <a:moveTo>
                    <a:pt x="835" y="429"/>
                  </a:moveTo>
                  <a:cubicBezTo>
                    <a:pt x="1267" y="378"/>
                    <a:pt x="1602" y="252"/>
                    <a:pt x="1584" y="148"/>
                  </a:cubicBezTo>
                  <a:cubicBezTo>
                    <a:pt x="1565" y="43"/>
                    <a:pt x="1200" y="0"/>
                    <a:pt x="767" y="51"/>
                  </a:cubicBezTo>
                  <a:cubicBezTo>
                    <a:pt x="335" y="102"/>
                    <a:pt x="0" y="227"/>
                    <a:pt x="19" y="332"/>
                  </a:cubicBezTo>
                  <a:cubicBezTo>
                    <a:pt x="37" y="436"/>
                    <a:pt x="403" y="480"/>
                    <a:pt x="835" y="42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37"/>
            <p:cNvSpPr>
              <a:spLocks/>
            </p:cNvSpPr>
            <p:nvPr userDrawn="1"/>
          </p:nvSpPr>
          <p:spPr bwMode="ltGray">
            <a:xfrm>
              <a:off x="1851025" y="-1131888"/>
              <a:ext cx="5106987" cy="1443038"/>
            </a:xfrm>
            <a:custGeom>
              <a:avLst/>
              <a:gdLst>
                <a:gd name="T0" fmla="*/ 833 w 1611"/>
                <a:gd name="T1" fmla="*/ 418 h 455"/>
                <a:gd name="T2" fmla="*/ 1596 w 1611"/>
                <a:gd name="T3" fmla="*/ 160 h 455"/>
                <a:gd name="T4" fmla="*/ 778 w 1611"/>
                <a:gd name="T5" fmla="*/ 37 h 455"/>
                <a:gd name="T6" fmla="*/ 15 w 1611"/>
                <a:gd name="T7" fmla="*/ 295 h 455"/>
                <a:gd name="T8" fmla="*/ 833 w 1611"/>
                <a:gd name="T9" fmla="*/ 418 h 455"/>
              </a:gdLst>
              <a:ahLst/>
              <a:cxnLst>
                <a:cxn ang="0">
                  <a:pos x="T0" y="T1"/>
                </a:cxn>
                <a:cxn ang="0">
                  <a:pos x="T2" y="T3"/>
                </a:cxn>
                <a:cxn ang="0">
                  <a:pos x="T4" y="T5"/>
                </a:cxn>
                <a:cxn ang="0">
                  <a:pos x="T6" y="T7"/>
                </a:cxn>
                <a:cxn ang="0">
                  <a:pos x="T8" y="T9"/>
                </a:cxn>
              </a:cxnLst>
              <a:rect l="0" t="0" r="r" b="b"/>
              <a:pathLst>
                <a:path w="1611" h="455">
                  <a:moveTo>
                    <a:pt x="833" y="418"/>
                  </a:moveTo>
                  <a:cubicBezTo>
                    <a:pt x="1270" y="381"/>
                    <a:pt x="1611" y="265"/>
                    <a:pt x="1596" y="160"/>
                  </a:cubicBezTo>
                  <a:cubicBezTo>
                    <a:pt x="1581" y="55"/>
                    <a:pt x="1215" y="0"/>
                    <a:pt x="778" y="37"/>
                  </a:cubicBezTo>
                  <a:cubicBezTo>
                    <a:pt x="341" y="74"/>
                    <a:pt x="0" y="190"/>
                    <a:pt x="15" y="295"/>
                  </a:cubicBezTo>
                  <a:cubicBezTo>
                    <a:pt x="30" y="400"/>
                    <a:pt x="397" y="455"/>
                    <a:pt x="833" y="4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3" name="Freeform 38"/>
            <p:cNvSpPr>
              <a:spLocks/>
            </p:cNvSpPr>
            <p:nvPr userDrawn="1"/>
          </p:nvSpPr>
          <p:spPr bwMode="ltGray">
            <a:xfrm>
              <a:off x="1920875" y="-1084263"/>
              <a:ext cx="5138737" cy="1366838"/>
            </a:xfrm>
            <a:custGeom>
              <a:avLst/>
              <a:gdLst>
                <a:gd name="T0" fmla="*/ 832 w 1621"/>
                <a:gd name="T1" fmla="*/ 407 h 431"/>
                <a:gd name="T2" fmla="*/ 1609 w 1621"/>
                <a:gd name="T3" fmla="*/ 173 h 431"/>
                <a:gd name="T4" fmla="*/ 789 w 1621"/>
                <a:gd name="T5" fmla="*/ 24 h 431"/>
                <a:gd name="T6" fmla="*/ 12 w 1621"/>
                <a:gd name="T7" fmla="*/ 258 h 431"/>
                <a:gd name="T8" fmla="*/ 832 w 1621"/>
                <a:gd name="T9" fmla="*/ 407 h 431"/>
              </a:gdLst>
              <a:ahLst/>
              <a:cxnLst>
                <a:cxn ang="0">
                  <a:pos x="T0" y="T1"/>
                </a:cxn>
                <a:cxn ang="0">
                  <a:pos x="T2" y="T3"/>
                </a:cxn>
                <a:cxn ang="0">
                  <a:pos x="T4" y="T5"/>
                </a:cxn>
                <a:cxn ang="0">
                  <a:pos x="T6" y="T7"/>
                </a:cxn>
                <a:cxn ang="0">
                  <a:pos x="T8" y="T9"/>
                </a:cxn>
              </a:cxnLst>
              <a:rect l="0" t="0" r="r" b="b"/>
              <a:pathLst>
                <a:path w="1621" h="431">
                  <a:moveTo>
                    <a:pt x="832" y="407"/>
                  </a:moveTo>
                  <a:cubicBezTo>
                    <a:pt x="1273" y="384"/>
                    <a:pt x="1621" y="279"/>
                    <a:pt x="1609" y="173"/>
                  </a:cubicBezTo>
                  <a:cubicBezTo>
                    <a:pt x="1597" y="67"/>
                    <a:pt x="1230" y="0"/>
                    <a:pt x="789" y="24"/>
                  </a:cubicBezTo>
                  <a:cubicBezTo>
                    <a:pt x="348" y="47"/>
                    <a:pt x="0" y="152"/>
                    <a:pt x="12" y="258"/>
                  </a:cubicBezTo>
                  <a:cubicBezTo>
                    <a:pt x="24" y="364"/>
                    <a:pt x="391" y="431"/>
                    <a:pt x="832" y="40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39"/>
            <p:cNvSpPr>
              <a:spLocks/>
            </p:cNvSpPr>
            <p:nvPr userDrawn="1"/>
          </p:nvSpPr>
          <p:spPr bwMode="ltGray">
            <a:xfrm>
              <a:off x="1987550" y="-1036638"/>
              <a:ext cx="5170487" cy="1290638"/>
            </a:xfrm>
            <a:custGeom>
              <a:avLst/>
              <a:gdLst>
                <a:gd name="T0" fmla="*/ 831 w 1631"/>
                <a:gd name="T1" fmla="*/ 396 h 407"/>
                <a:gd name="T2" fmla="*/ 1622 w 1631"/>
                <a:gd name="T3" fmla="*/ 185 h 407"/>
                <a:gd name="T4" fmla="*/ 800 w 1631"/>
                <a:gd name="T5" fmla="*/ 10 h 407"/>
                <a:gd name="T6" fmla="*/ 9 w 1631"/>
                <a:gd name="T7" fmla="*/ 221 h 407"/>
                <a:gd name="T8" fmla="*/ 831 w 1631"/>
                <a:gd name="T9" fmla="*/ 396 h 407"/>
              </a:gdLst>
              <a:ahLst/>
              <a:cxnLst>
                <a:cxn ang="0">
                  <a:pos x="T0" y="T1"/>
                </a:cxn>
                <a:cxn ang="0">
                  <a:pos x="T2" y="T3"/>
                </a:cxn>
                <a:cxn ang="0">
                  <a:pos x="T4" y="T5"/>
                </a:cxn>
                <a:cxn ang="0">
                  <a:pos x="T6" y="T7"/>
                </a:cxn>
                <a:cxn ang="0">
                  <a:pos x="T8" y="T9"/>
                </a:cxn>
              </a:cxnLst>
              <a:rect l="0" t="0" r="r" b="b"/>
              <a:pathLst>
                <a:path w="1631" h="407">
                  <a:moveTo>
                    <a:pt x="831" y="396"/>
                  </a:moveTo>
                  <a:cubicBezTo>
                    <a:pt x="1277" y="386"/>
                    <a:pt x="1631" y="292"/>
                    <a:pt x="1622" y="185"/>
                  </a:cubicBezTo>
                  <a:cubicBezTo>
                    <a:pt x="1614" y="78"/>
                    <a:pt x="1246" y="0"/>
                    <a:pt x="800" y="10"/>
                  </a:cubicBezTo>
                  <a:cubicBezTo>
                    <a:pt x="355" y="20"/>
                    <a:pt x="0" y="115"/>
                    <a:pt x="9" y="221"/>
                  </a:cubicBezTo>
                  <a:cubicBezTo>
                    <a:pt x="18" y="328"/>
                    <a:pt x="386" y="407"/>
                    <a:pt x="831" y="39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5" name="Freeform 40"/>
            <p:cNvSpPr>
              <a:spLocks/>
            </p:cNvSpPr>
            <p:nvPr userDrawn="1"/>
          </p:nvSpPr>
          <p:spPr bwMode="ltGray">
            <a:xfrm>
              <a:off x="2057400" y="-1011238"/>
              <a:ext cx="5199062" cy="1255713"/>
            </a:xfrm>
            <a:custGeom>
              <a:avLst/>
              <a:gdLst>
                <a:gd name="T0" fmla="*/ 830 w 1640"/>
                <a:gd name="T1" fmla="*/ 393 h 396"/>
                <a:gd name="T2" fmla="*/ 1635 w 1640"/>
                <a:gd name="T3" fmla="*/ 204 h 396"/>
                <a:gd name="T4" fmla="*/ 811 w 1640"/>
                <a:gd name="T5" fmla="*/ 3 h 396"/>
                <a:gd name="T6" fmla="*/ 6 w 1640"/>
                <a:gd name="T7" fmla="*/ 192 h 396"/>
                <a:gd name="T8" fmla="*/ 830 w 1640"/>
                <a:gd name="T9" fmla="*/ 393 h 396"/>
              </a:gdLst>
              <a:ahLst/>
              <a:cxnLst>
                <a:cxn ang="0">
                  <a:pos x="T0" y="T1"/>
                </a:cxn>
                <a:cxn ang="0">
                  <a:pos x="T2" y="T3"/>
                </a:cxn>
                <a:cxn ang="0">
                  <a:pos x="T4" y="T5"/>
                </a:cxn>
                <a:cxn ang="0">
                  <a:pos x="T6" y="T7"/>
                </a:cxn>
                <a:cxn ang="0">
                  <a:pos x="T8" y="T9"/>
                </a:cxn>
              </a:cxnLst>
              <a:rect l="0" t="0" r="r" b="b"/>
              <a:pathLst>
                <a:path w="1640" h="396">
                  <a:moveTo>
                    <a:pt x="830" y="393"/>
                  </a:moveTo>
                  <a:cubicBezTo>
                    <a:pt x="1279" y="396"/>
                    <a:pt x="1640" y="312"/>
                    <a:pt x="1635" y="204"/>
                  </a:cubicBezTo>
                  <a:cubicBezTo>
                    <a:pt x="1629" y="97"/>
                    <a:pt x="1261" y="7"/>
                    <a:pt x="811" y="3"/>
                  </a:cubicBezTo>
                  <a:cubicBezTo>
                    <a:pt x="361" y="0"/>
                    <a:pt x="0" y="84"/>
                    <a:pt x="6" y="192"/>
                  </a:cubicBezTo>
                  <a:cubicBezTo>
                    <a:pt x="11" y="299"/>
                    <a:pt x="380" y="389"/>
                    <a:pt x="830" y="39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Freeform 41"/>
            <p:cNvSpPr>
              <a:spLocks/>
            </p:cNvSpPr>
            <p:nvPr userDrawn="1"/>
          </p:nvSpPr>
          <p:spPr bwMode="ltGray">
            <a:xfrm>
              <a:off x="2127250" y="-1049338"/>
              <a:ext cx="5227637" cy="1350963"/>
            </a:xfrm>
            <a:custGeom>
              <a:avLst/>
              <a:gdLst>
                <a:gd name="T0" fmla="*/ 828 w 1649"/>
                <a:gd name="T1" fmla="*/ 409 h 426"/>
                <a:gd name="T2" fmla="*/ 1647 w 1649"/>
                <a:gd name="T3" fmla="*/ 244 h 426"/>
                <a:gd name="T4" fmla="*/ 821 w 1649"/>
                <a:gd name="T5" fmla="*/ 17 h 426"/>
                <a:gd name="T6" fmla="*/ 2 w 1649"/>
                <a:gd name="T7" fmla="*/ 182 h 426"/>
                <a:gd name="T8" fmla="*/ 828 w 1649"/>
                <a:gd name="T9" fmla="*/ 409 h 426"/>
              </a:gdLst>
              <a:ahLst/>
              <a:cxnLst>
                <a:cxn ang="0">
                  <a:pos x="T0" y="T1"/>
                </a:cxn>
                <a:cxn ang="0">
                  <a:pos x="T2" y="T3"/>
                </a:cxn>
                <a:cxn ang="0">
                  <a:pos x="T4" y="T5"/>
                </a:cxn>
                <a:cxn ang="0">
                  <a:pos x="T6" y="T7"/>
                </a:cxn>
                <a:cxn ang="0">
                  <a:pos x="T8" y="T9"/>
                </a:cxn>
              </a:cxnLst>
              <a:rect l="0" t="0" r="r" b="b"/>
              <a:pathLst>
                <a:path w="1649" h="426">
                  <a:moveTo>
                    <a:pt x="828" y="409"/>
                  </a:moveTo>
                  <a:cubicBezTo>
                    <a:pt x="1282" y="426"/>
                    <a:pt x="1649" y="352"/>
                    <a:pt x="1647" y="244"/>
                  </a:cubicBezTo>
                  <a:cubicBezTo>
                    <a:pt x="1645" y="135"/>
                    <a:pt x="1276" y="34"/>
                    <a:pt x="821" y="17"/>
                  </a:cubicBezTo>
                  <a:cubicBezTo>
                    <a:pt x="367" y="0"/>
                    <a:pt x="0" y="74"/>
                    <a:pt x="2" y="182"/>
                  </a:cubicBezTo>
                  <a:cubicBezTo>
                    <a:pt x="4" y="290"/>
                    <a:pt x="374" y="392"/>
                    <a:pt x="828" y="40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7" name="Freeform 42"/>
            <p:cNvSpPr>
              <a:spLocks/>
            </p:cNvSpPr>
            <p:nvPr userDrawn="1"/>
          </p:nvSpPr>
          <p:spPr bwMode="ltGray">
            <a:xfrm>
              <a:off x="2185988" y="-1090613"/>
              <a:ext cx="5276849" cy="1449388"/>
            </a:xfrm>
            <a:custGeom>
              <a:avLst/>
              <a:gdLst>
                <a:gd name="T0" fmla="*/ 829 w 1664"/>
                <a:gd name="T1" fmla="*/ 426 h 457"/>
                <a:gd name="T2" fmla="*/ 1663 w 1664"/>
                <a:gd name="T3" fmla="*/ 284 h 457"/>
                <a:gd name="T4" fmla="*/ 835 w 1664"/>
                <a:gd name="T5" fmla="*/ 31 h 457"/>
                <a:gd name="T6" fmla="*/ 1 w 1664"/>
                <a:gd name="T7" fmla="*/ 173 h 457"/>
                <a:gd name="T8" fmla="*/ 829 w 1664"/>
                <a:gd name="T9" fmla="*/ 426 h 457"/>
              </a:gdLst>
              <a:ahLst/>
              <a:cxnLst>
                <a:cxn ang="0">
                  <a:pos x="T0" y="T1"/>
                </a:cxn>
                <a:cxn ang="0">
                  <a:pos x="T2" y="T3"/>
                </a:cxn>
                <a:cxn ang="0">
                  <a:pos x="T4" y="T5"/>
                </a:cxn>
                <a:cxn ang="0">
                  <a:pos x="T6" y="T7"/>
                </a:cxn>
                <a:cxn ang="0">
                  <a:pos x="T8" y="T9"/>
                </a:cxn>
              </a:cxnLst>
              <a:rect l="0" t="0" r="r" b="b"/>
              <a:pathLst>
                <a:path w="1664" h="457">
                  <a:moveTo>
                    <a:pt x="829" y="426"/>
                  </a:moveTo>
                  <a:cubicBezTo>
                    <a:pt x="1288" y="457"/>
                    <a:pt x="1661" y="393"/>
                    <a:pt x="1663" y="284"/>
                  </a:cubicBezTo>
                  <a:cubicBezTo>
                    <a:pt x="1664" y="175"/>
                    <a:pt x="1294" y="62"/>
                    <a:pt x="835" y="31"/>
                  </a:cubicBezTo>
                  <a:cubicBezTo>
                    <a:pt x="376" y="0"/>
                    <a:pt x="3" y="64"/>
                    <a:pt x="1" y="173"/>
                  </a:cubicBezTo>
                  <a:cubicBezTo>
                    <a:pt x="0" y="282"/>
                    <a:pt x="371" y="395"/>
                    <a:pt x="829" y="42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Freeform 43"/>
            <p:cNvSpPr>
              <a:spLocks/>
            </p:cNvSpPr>
            <p:nvPr userDrawn="1"/>
          </p:nvSpPr>
          <p:spPr bwMode="ltGray">
            <a:xfrm>
              <a:off x="2233613" y="-1128713"/>
              <a:ext cx="5349874" cy="1544638"/>
            </a:xfrm>
            <a:custGeom>
              <a:avLst/>
              <a:gdLst>
                <a:gd name="T0" fmla="*/ 835 w 1687"/>
                <a:gd name="T1" fmla="*/ 442 h 487"/>
                <a:gd name="T2" fmla="*/ 1682 w 1687"/>
                <a:gd name="T3" fmla="*/ 323 h 487"/>
                <a:gd name="T4" fmla="*/ 852 w 1687"/>
                <a:gd name="T5" fmla="*/ 44 h 487"/>
                <a:gd name="T6" fmla="*/ 5 w 1687"/>
                <a:gd name="T7" fmla="*/ 163 h 487"/>
                <a:gd name="T8" fmla="*/ 835 w 1687"/>
                <a:gd name="T9" fmla="*/ 442 h 487"/>
              </a:gdLst>
              <a:ahLst/>
              <a:cxnLst>
                <a:cxn ang="0">
                  <a:pos x="T0" y="T1"/>
                </a:cxn>
                <a:cxn ang="0">
                  <a:pos x="T2" y="T3"/>
                </a:cxn>
                <a:cxn ang="0">
                  <a:pos x="T4" y="T5"/>
                </a:cxn>
                <a:cxn ang="0">
                  <a:pos x="T6" y="T7"/>
                </a:cxn>
                <a:cxn ang="0">
                  <a:pos x="T8" y="T9"/>
                </a:cxn>
              </a:cxnLst>
              <a:rect l="0" t="0" r="r" b="b"/>
              <a:pathLst>
                <a:path w="1687" h="487">
                  <a:moveTo>
                    <a:pt x="835" y="442"/>
                  </a:moveTo>
                  <a:cubicBezTo>
                    <a:pt x="1298" y="487"/>
                    <a:pt x="1677" y="433"/>
                    <a:pt x="1682" y="323"/>
                  </a:cubicBezTo>
                  <a:cubicBezTo>
                    <a:pt x="1687" y="214"/>
                    <a:pt x="1316" y="89"/>
                    <a:pt x="852" y="44"/>
                  </a:cubicBezTo>
                  <a:cubicBezTo>
                    <a:pt x="389" y="0"/>
                    <a:pt x="10" y="53"/>
                    <a:pt x="5" y="163"/>
                  </a:cubicBezTo>
                  <a:cubicBezTo>
                    <a:pt x="0" y="273"/>
                    <a:pt x="372" y="398"/>
                    <a:pt x="835" y="4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9" name="Freeform 44"/>
            <p:cNvSpPr>
              <a:spLocks/>
            </p:cNvSpPr>
            <p:nvPr userDrawn="1"/>
          </p:nvSpPr>
          <p:spPr bwMode="ltGray">
            <a:xfrm>
              <a:off x="2281238" y="-1166813"/>
              <a:ext cx="5422899" cy="1636713"/>
            </a:xfrm>
            <a:custGeom>
              <a:avLst/>
              <a:gdLst>
                <a:gd name="T0" fmla="*/ 840 w 1710"/>
                <a:gd name="T1" fmla="*/ 459 h 516"/>
                <a:gd name="T2" fmla="*/ 1702 w 1710"/>
                <a:gd name="T3" fmla="*/ 363 h 516"/>
                <a:gd name="T4" fmla="*/ 870 w 1710"/>
                <a:gd name="T5" fmla="*/ 58 h 516"/>
                <a:gd name="T6" fmla="*/ 8 w 1710"/>
                <a:gd name="T7" fmla="*/ 153 h 516"/>
                <a:gd name="T8" fmla="*/ 840 w 1710"/>
                <a:gd name="T9" fmla="*/ 459 h 516"/>
              </a:gdLst>
              <a:ahLst/>
              <a:cxnLst>
                <a:cxn ang="0">
                  <a:pos x="T0" y="T1"/>
                </a:cxn>
                <a:cxn ang="0">
                  <a:pos x="T2" y="T3"/>
                </a:cxn>
                <a:cxn ang="0">
                  <a:pos x="T4" y="T5"/>
                </a:cxn>
                <a:cxn ang="0">
                  <a:pos x="T6" y="T7"/>
                </a:cxn>
                <a:cxn ang="0">
                  <a:pos x="T8" y="T9"/>
                </a:cxn>
              </a:cxnLst>
              <a:rect l="0" t="0" r="r" b="b"/>
              <a:pathLst>
                <a:path w="1710" h="516">
                  <a:moveTo>
                    <a:pt x="840" y="459"/>
                  </a:moveTo>
                  <a:cubicBezTo>
                    <a:pt x="1308" y="516"/>
                    <a:pt x="1694" y="473"/>
                    <a:pt x="1702" y="363"/>
                  </a:cubicBezTo>
                  <a:cubicBezTo>
                    <a:pt x="1710" y="252"/>
                    <a:pt x="1338" y="116"/>
                    <a:pt x="870" y="58"/>
                  </a:cubicBezTo>
                  <a:cubicBezTo>
                    <a:pt x="402" y="0"/>
                    <a:pt x="17" y="43"/>
                    <a:pt x="8" y="153"/>
                  </a:cubicBezTo>
                  <a:cubicBezTo>
                    <a:pt x="0" y="264"/>
                    <a:pt x="373" y="401"/>
                    <a:pt x="840" y="45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Freeform 45"/>
            <p:cNvSpPr>
              <a:spLocks/>
            </p:cNvSpPr>
            <p:nvPr userDrawn="1"/>
          </p:nvSpPr>
          <p:spPr bwMode="ltGray">
            <a:xfrm>
              <a:off x="2328863" y="-1204913"/>
              <a:ext cx="5495924" cy="1731963"/>
            </a:xfrm>
            <a:custGeom>
              <a:avLst/>
              <a:gdLst>
                <a:gd name="T0" fmla="*/ 846 w 1733"/>
                <a:gd name="T1" fmla="*/ 475 h 546"/>
                <a:gd name="T2" fmla="*/ 1721 w 1733"/>
                <a:gd name="T3" fmla="*/ 402 h 546"/>
                <a:gd name="T4" fmla="*/ 887 w 1733"/>
                <a:gd name="T5" fmla="*/ 71 h 546"/>
                <a:gd name="T6" fmla="*/ 12 w 1733"/>
                <a:gd name="T7" fmla="*/ 144 h 546"/>
                <a:gd name="T8" fmla="*/ 846 w 1733"/>
                <a:gd name="T9" fmla="*/ 475 h 546"/>
              </a:gdLst>
              <a:ahLst/>
              <a:cxnLst>
                <a:cxn ang="0">
                  <a:pos x="T0" y="T1"/>
                </a:cxn>
                <a:cxn ang="0">
                  <a:pos x="T2" y="T3"/>
                </a:cxn>
                <a:cxn ang="0">
                  <a:pos x="T4" y="T5"/>
                </a:cxn>
                <a:cxn ang="0">
                  <a:pos x="T6" y="T7"/>
                </a:cxn>
                <a:cxn ang="0">
                  <a:pos x="T8" y="T9"/>
                </a:cxn>
              </a:cxnLst>
              <a:rect l="0" t="0" r="r" b="b"/>
              <a:pathLst>
                <a:path w="1733" h="546">
                  <a:moveTo>
                    <a:pt x="846" y="475"/>
                  </a:moveTo>
                  <a:cubicBezTo>
                    <a:pt x="1318" y="546"/>
                    <a:pt x="1710" y="514"/>
                    <a:pt x="1721" y="402"/>
                  </a:cubicBezTo>
                  <a:cubicBezTo>
                    <a:pt x="1733" y="291"/>
                    <a:pt x="1360" y="143"/>
                    <a:pt x="887" y="71"/>
                  </a:cubicBezTo>
                  <a:cubicBezTo>
                    <a:pt x="415" y="0"/>
                    <a:pt x="23" y="32"/>
                    <a:pt x="12" y="144"/>
                  </a:cubicBezTo>
                  <a:cubicBezTo>
                    <a:pt x="0" y="255"/>
                    <a:pt x="374" y="403"/>
                    <a:pt x="846"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1" name="Freeform 46"/>
            <p:cNvSpPr>
              <a:spLocks/>
            </p:cNvSpPr>
            <p:nvPr userDrawn="1"/>
          </p:nvSpPr>
          <p:spPr bwMode="ltGray">
            <a:xfrm>
              <a:off x="2376488" y="-1243013"/>
              <a:ext cx="5567362" cy="1827213"/>
            </a:xfrm>
            <a:custGeom>
              <a:avLst/>
              <a:gdLst>
                <a:gd name="T0" fmla="*/ 851 w 1756"/>
                <a:gd name="T1" fmla="*/ 491 h 576"/>
                <a:gd name="T2" fmla="*/ 1741 w 1756"/>
                <a:gd name="T3" fmla="*/ 442 h 576"/>
                <a:gd name="T4" fmla="*/ 905 w 1756"/>
                <a:gd name="T5" fmla="*/ 85 h 576"/>
                <a:gd name="T6" fmla="*/ 15 w 1756"/>
                <a:gd name="T7" fmla="*/ 134 h 576"/>
                <a:gd name="T8" fmla="*/ 851 w 1756"/>
                <a:gd name="T9" fmla="*/ 491 h 576"/>
              </a:gdLst>
              <a:ahLst/>
              <a:cxnLst>
                <a:cxn ang="0">
                  <a:pos x="T0" y="T1"/>
                </a:cxn>
                <a:cxn ang="0">
                  <a:pos x="T2" y="T3"/>
                </a:cxn>
                <a:cxn ang="0">
                  <a:pos x="T4" y="T5"/>
                </a:cxn>
                <a:cxn ang="0">
                  <a:pos x="T6" y="T7"/>
                </a:cxn>
                <a:cxn ang="0">
                  <a:pos x="T8" y="T9"/>
                </a:cxn>
              </a:cxnLst>
              <a:rect l="0" t="0" r="r" b="b"/>
              <a:pathLst>
                <a:path w="1756" h="576">
                  <a:moveTo>
                    <a:pt x="851" y="491"/>
                  </a:moveTo>
                  <a:cubicBezTo>
                    <a:pt x="1328" y="576"/>
                    <a:pt x="1726" y="554"/>
                    <a:pt x="1741" y="442"/>
                  </a:cubicBezTo>
                  <a:cubicBezTo>
                    <a:pt x="1756" y="329"/>
                    <a:pt x="1382" y="170"/>
                    <a:pt x="905" y="85"/>
                  </a:cubicBezTo>
                  <a:cubicBezTo>
                    <a:pt x="429" y="0"/>
                    <a:pt x="30" y="22"/>
                    <a:pt x="15" y="134"/>
                  </a:cubicBezTo>
                  <a:cubicBezTo>
                    <a:pt x="0" y="246"/>
                    <a:pt x="375" y="406"/>
                    <a:pt x="851" y="49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Freeform 47"/>
            <p:cNvSpPr>
              <a:spLocks/>
            </p:cNvSpPr>
            <p:nvPr userDrawn="1"/>
          </p:nvSpPr>
          <p:spPr bwMode="ltGray">
            <a:xfrm>
              <a:off x="2427288" y="-1284288"/>
              <a:ext cx="5637212" cy="1925638"/>
            </a:xfrm>
            <a:custGeom>
              <a:avLst/>
              <a:gdLst>
                <a:gd name="T0" fmla="*/ 856 w 1778"/>
                <a:gd name="T1" fmla="*/ 508 h 607"/>
                <a:gd name="T2" fmla="*/ 1759 w 1778"/>
                <a:gd name="T3" fmla="*/ 482 h 607"/>
                <a:gd name="T4" fmla="*/ 922 w 1778"/>
                <a:gd name="T5" fmla="*/ 99 h 607"/>
                <a:gd name="T6" fmla="*/ 18 w 1778"/>
                <a:gd name="T7" fmla="*/ 125 h 607"/>
                <a:gd name="T8" fmla="*/ 856 w 1778"/>
                <a:gd name="T9" fmla="*/ 508 h 607"/>
              </a:gdLst>
              <a:ahLst/>
              <a:cxnLst>
                <a:cxn ang="0">
                  <a:pos x="T0" y="T1"/>
                </a:cxn>
                <a:cxn ang="0">
                  <a:pos x="T2" y="T3"/>
                </a:cxn>
                <a:cxn ang="0">
                  <a:pos x="T4" y="T5"/>
                </a:cxn>
                <a:cxn ang="0">
                  <a:pos x="T6" y="T7"/>
                </a:cxn>
                <a:cxn ang="0">
                  <a:pos x="T8" y="T9"/>
                </a:cxn>
              </a:cxnLst>
              <a:rect l="0" t="0" r="r" b="b"/>
              <a:pathLst>
                <a:path w="1778" h="607">
                  <a:moveTo>
                    <a:pt x="856" y="508"/>
                  </a:moveTo>
                  <a:cubicBezTo>
                    <a:pt x="1337" y="607"/>
                    <a:pt x="1741" y="595"/>
                    <a:pt x="1759" y="482"/>
                  </a:cubicBezTo>
                  <a:cubicBezTo>
                    <a:pt x="1778" y="369"/>
                    <a:pt x="1403" y="197"/>
                    <a:pt x="922" y="99"/>
                  </a:cubicBezTo>
                  <a:cubicBezTo>
                    <a:pt x="441" y="0"/>
                    <a:pt x="36" y="12"/>
                    <a:pt x="18" y="125"/>
                  </a:cubicBezTo>
                  <a:cubicBezTo>
                    <a:pt x="0" y="238"/>
                    <a:pt x="375" y="410"/>
                    <a:pt x="856" y="50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3" name="Freeform 48"/>
            <p:cNvSpPr>
              <a:spLocks/>
            </p:cNvSpPr>
            <p:nvPr userDrawn="1"/>
          </p:nvSpPr>
          <p:spPr bwMode="ltGray">
            <a:xfrm>
              <a:off x="2474913" y="-1322388"/>
              <a:ext cx="5707062" cy="2017713"/>
            </a:xfrm>
            <a:custGeom>
              <a:avLst/>
              <a:gdLst>
                <a:gd name="T0" fmla="*/ 861 w 1800"/>
                <a:gd name="T1" fmla="*/ 524 h 636"/>
                <a:gd name="T2" fmla="*/ 1779 w 1800"/>
                <a:gd name="T3" fmla="*/ 521 h 636"/>
                <a:gd name="T4" fmla="*/ 939 w 1800"/>
                <a:gd name="T5" fmla="*/ 112 h 636"/>
                <a:gd name="T6" fmla="*/ 21 w 1800"/>
                <a:gd name="T7" fmla="*/ 115 h 636"/>
                <a:gd name="T8" fmla="*/ 861 w 1800"/>
                <a:gd name="T9" fmla="*/ 524 h 636"/>
              </a:gdLst>
              <a:ahLst/>
              <a:cxnLst>
                <a:cxn ang="0">
                  <a:pos x="T0" y="T1"/>
                </a:cxn>
                <a:cxn ang="0">
                  <a:pos x="T2" y="T3"/>
                </a:cxn>
                <a:cxn ang="0">
                  <a:pos x="T4" y="T5"/>
                </a:cxn>
                <a:cxn ang="0">
                  <a:pos x="T6" y="T7"/>
                </a:cxn>
                <a:cxn ang="0">
                  <a:pos x="T8" y="T9"/>
                </a:cxn>
              </a:cxnLst>
              <a:rect l="0" t="0" r="r" b="b"/>
              <a:pathLst>
                <a:path w="1800" h="636">
                  <a:moveTo>
                    <a:pt x="861" y="524"/>
                  </a:moveTo>
                  <a:cubicBezTo>
                    <a:pt x="1346" y="636"/>
                    <a:pt x="1757" y="635"/>
                    <a:pt x="1779" y="521"/>
                  </a:cubicBezTo>
                  <a:cubicBezTo>
                    <a:pt x="1800" y="408"/>
                    <a:pt x="1424" y="224"/>
                    <a:pt x="939" y="112"/>
                  </a:cubicBezTo>
                  <a:cubicBezTo>
                    <a:pt x="454" y="0"/>
                    <a:pt x="43" y="2"/>
                    <a:pt x="21" y="115"/>
                  </a:cubicBezTo>
                  <a:cubicBezTo>
                    <a:pt x="0" y="229"/>
                    <a:pt x="376" y="412"/>
                    <a:pt x="861" y="52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Freeform 49"/>
            <p:cNvSpPr>
              <a:spLocks/>
            </p:cNvSpPr>
            <p:nvPr userDrawn="1"/>
          </p:nvSpPr>
          <p:spPr bwMode="ltGray">
            <a:xfrm>
              <a:off x="2522538" y="-1389063"/>
              <a:ext cx="5780087" cy="2170113"/>
            </a:xfrm>
            <a:custGeom>
              <a:avLst/>
              <a:gdLst>
                <a:gd name="T0" fmla="*/ 866 w 1823"/>
                <a:gd name="T1" fmla="*/ 550 h 684"/>
                <a:gd name="T2" fmla="*/ 1798 w 1823"/>
                <a:gd name="T3" fmla="*/ 570 h 684"/>
                <a:gd name="T4" fmla="*/ 957 w 1823"/>
                <a:gd name="T5" fmla="*/ 135 h 684"/>
                <a:gd name="T6" fmla="*/ 25 w 1823"/>
                <a:gd name="T7" fmla="*/ 115 h 684"/>
                <a:gd name="T8" fmla="*/ 866 w 1823"/>
                <a:gd name="T9" fmla="*/ 550 h 684"/>
              </a:gdLst>
              <a:ahLst/>
              <a:cxnLst>
                <a:cxn ang="0">
                  <a:pos x="T0" y="T1"/>
                </a:cxn>
                <a:cxn ang="0">
                  <a:pos x="T2" y="T3"/>
                </a:cxn>
                <a:cxn ang="0">
                  <a:pos x="T4" y="T5"/>
                </a:cxn>
                <a:cxn ang="0">
                  <a:pos x="T6" y="T7"/>
                </a:cxn>
                <a:cxn ang="0">
                  <a:pos x="T8" y="T9"/>
                </a:cxn>
              </a:cxnLst>
              <a:rect l="0" t="0" r="r" b="b"/>
              <a:pathLst>
                <a:path w="1823" h="684">
                  <a:moveTo>
                    <a:pt x="866" y="550"/>
                  </a:moveTo>
                  <a:cubicBezTo>
                    <a:pt x="1356" y="675"/>
                    <a:pt x="1774" y="684"/>
                    <a:pt x="1798" y="570"/>
                  </a:cubicBezTo>
                  <a:cubicBezTo>
                    <a:pt x="1823" y="455"/>
                    <a:pt x="1446" y="260"/>
                    <a:pt x="957" y="135"/>
                  </a:cubicBezTo>
                  <a:cubicBezTo>
                    <a:pt x="467" y="9"/>
                    <a:pt x="50" y="0"/>
                    <a:pt x="25" y="115"/>
                  </a:cubicBezTo>
                  <a:cubicBezTo>
                    <a:pt x="0" y="229"/>
                    <a:pt x="377" y="424"/>
                    <a:pt x="866" y="5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Freeform 50"/>
            <p:cNvSpPr>
              <a:spLocks/>
            </p:cNvSpPr>
            <p:nvPr userDrawn="1"/>
          </p:nvSpPr>
          <p:spPr bwMode="ltGray">
            <a:xfrm>
              <a:off x="2570163" y="-1462088"/>
              <a:ext cx="5853112" cy="2332038"/>
            </a:xfrm>
            <a:custGeom>
              <a:avLst/>
              <a:gdLst>
                <a:gd name="T0" fmla="*/ 872 w 1846"/>
                <a:gd name="T1" fmla="*/ 577 h 735"/>
                <a:gd name="T2" fmla="*/ 1818 w 1846"/>
                <a:gd name="T3" fmla="*/ 620 h 735"/>
                <a:gd name="T4" fmla="*/ 974 w 1846"/>
                <a:gd name="T5" fmla="*/ 159 h 735"/>
                <a:gd name="T6" fmla="*/ 28 w 1846"/>
                <a:gd name="T7" fmla="*/ 116 h 735"/>
                <a:gd name="T8" fmla="*/ 872 w 1846"/>
                <a:gd name="T9" fmla="*/ 577 h 735"/>
              </a:gdLst>
              <a:ahLst/>
              <a:cxnLst>
                <a:cxn ang="0">
                  <a:pos x="T0" y="T1"/>
                </a:cxn>
                <a:cxn ang="0">
                  <a:pos x="T2" y="T3"/>
                </a:cxn>
                <a:cxn ang="0">
                  <a:pos x="T4" y="T5"/>
                </a:cxn>
                <a:cxn ang="0">
                  <a:pos x="T6" y="T7"/>
                </a:cxn>
                <a:cxn ang="0">
                  <a:pos x="T8" y="T9"/>
                </a:cxn>
              </a:cxnLst>
              <a:rect l="0" t="0" r="r" b="b"/>
              <a:pathLst>
                <a:path w="1846" h="735">
                  <a:moveTo>
                    <a:pt x="872" y="577"/>
                  </a:moveTo>
                  <a:cubicBezTo>
                    <a:pt x="1366" y="716"/>
                    <a:pt x="1790" y="735"/>
                    <a:pt x="1818" y="620"/>
                  </a:cubicBezTo>
                  <a:cubicBezTo>
                    <a:pt x="1846" y="505"/>
                    <a:pt x="1468" y="298"/>
                    <a:pt x="974" y="159"/>
                  </a:cubicBezTo>
                  <a:cubicBezTo>
                    <a:pt x="480" y="20"/>
                    <a:pt x="56" y="0"/>
                    <a:pt x="28" y="116"/>
                  </a:cubicBezTo>
                  <a:cubicBezTo>
                    <a:pt x="0" y="231"/>
                    <a:pt x="378" y="438"/>
                    <a:pt x="872" y="57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Freeform 51"/>
            <p:cNvSpPr>
              <a:spLocks/>
            </p:cNvSpPr>
            <p:nvPr userDrawn="1"/>
          </p:nvSpPr>
          <p:spPr bwMode="ltGray">
            <a:xfrm>
              <a:off x="2617788" y="-1531938"/>
              <a:ext cx="5926137" cy="2493963"/>
            </a:xfrm>
            <a:custGeom>
              <a:avLst/>
              <a:gdLst>
                <a:gd name="T0" fmla="*/ 877 w 1869"/>
                <a:gd name="T1" fmla="*/ 603 h 786"/>
                <a:gd name="T2" fmla="*/ 1837 w 1869"/>
                <a:gd name="T3" fmla="*/ 669 h 786"/>
                <a:gd name="T4" fmla="*/ 992 w 1869"/>
                <a:gd name="T5" fmla="*/ 182 h 786"/>
                <a:gd name="T6" fmla="*/ 32 w 1869"/>
                <a:gd name="T7" fmla="*/ 116 h 786"/>
                <a:gd name="T8" fmla="*/ 877 w 1869"/>
                <a:gd name="T9" fmla="*/ 603 h 786"/>
              </a:gdLst>
              <a:ahLst/>
              <a:cxnLst>
                <a:cxn ang="0">
                  <a:pos x="T0" y="T1"/>
                </a:cxn>
                <a:cxn ang="0">
                  <a:pos x="T2" y="T3"/>
                </a:cxn>
                <a:cxn ang="0">
                  <a:pos x="T4" y="T5"/>
                </a:cxn>
                <a:cxn ang="0">
                  <a:pos x="T6" y="T7"/>
                </a:cxn>
                <a:cxn ang="0">
                  <a:pos x="T8" y="T9"/>
                </a:cxn>
              </a:cxnLst>
              <a:rect l="0" t="0" r="r" b="b"/>
              <a:pathLst>
                <a:path w="1869" h="786">
                  <a:moveTo>
                    <a:pt x="877" y="603"/>
                  </a:moveTo>
                  <a:cubicBezTo>
                    <a:pt x="1376" y="756"/>
                    <a:pt x="1806" y="786"/>
                    <a:pt x="1837" y="669"/>
                  </a:cubicBezTo>
                  <a:cubicBezTo>
                    <a:pt x="1869" y="553"/>
                    <a:pt x="1490" y="335"/>
                    <a:pt x="992" y="182"/>
                  </a:cubicBezTo>
                  <a:cubicBezTo>
                    <a:pt x="493" y="30"/>
                    <a:pt x="63" y="0"/>
                    <a:pt x="32" y="116"/>
                  </a:cubicBezTo>
                  <a:cubicBezTo>
                    <a:pt x="0" y="232"/>
                    <a:pt x="379" y="450"/>
                    <a:pt x="877" y="60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Freeform 52"/>
            <p:cNvSpPr>
              <a:spLocks/>
            </p:cNvSpPr>
            <p:nvPr userDrawn="1"/>
          </p:nvSpPr>
          <p:spPr bwMode="ltGray">
            <a:xfrm>
              <a:off x="2665413" y="-1604963"/>
              <a:ext cx="5999162" cy="2655888"/>
            </a:xfrm>
            <a:custGeom>
              <a:avLst/>
              <a:gdLst>
                <a:gd name="T0" fmla="*/ 883 w 1892"/>
                <a:gd name="T1" fmla="*/ 630 h 837"/>
                <a:gd name="T2" fmla="*/ 1857 w 1892"/>
                <a:gd name="T3" fmla="*/ 720 h 837"/>
                <a:gd name="T4" fmla="*/ 1009 w 1892"/>
                <a:gd name="T5" fmla="*/ 207 h 837"/>
                <a:gd name="T6" fmla="*/ 35 w 1892"/>
                <a:gd name="T7" fmla="*/ 117 h 837"/>
                <a:gd name="T8" fmla="*/ 883 w 1892"/>
                <a:gd name="T9" fmla="*/ 630 h 837"/>
              </a:gdLst>
              <a:ahLst/>
              <a:cxnLst>
                <a:cxn ang="0">
                  <a:pos x="T0" y="T1"/>
                </a:cxn>
                <a:cxn ang="0">
                  <a:pos x="T2" y="T3"/>
                </a:cxn>
                <a:cxn ang="0">
                  <a:pos x="T4" y="T5"/>
                </a:cxn>
                <a:cxn ang="0">
                  <a:pos x="T6" y="T7"/>
                </a:cxn>
                <a:cxn ang="0">
                  <a:pos x="T8" y="T9"/>
                </a:cxn>
              </a:cxnLst>
              <a:rect l="0" t="0" r="r" b="b"/>
              <a:pathLst>
                <a:path w="1892" h="837">
                  <a:moveTo>
                    <a:pt x="883" y="630"/>
                  </a:moveTo>
                  <a:cubicBezTo>
                    <a:pt x="1386" y="797"/>
                    <a:pt x="1822" y="837"/>
                    <a:pt x="1857" y="720"/>
                  </a:cubicBezTo>
                  <a:cubicBezTo>
                    <a:pt x="1892" y="603"/>
                    <a:pt x="1512" y="373"/>
                    <a:pt x="1009" y="207"/>
                  </a:cubicBezTo>
                  <a:cubicBezTo>
                    <a:pt x="506" y="40"/>
                    <a:pt x="70" y="0"/>
                    <a:pt x="35" y="117"/>
                  </a:cubicBezTo>
                  <a:cubicBezTo>
                    <a:pt x="0" y="234"/>
                    <a:pt x="380" y="464"/>
                    <a:pt x="883" y="63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Freeform 53"/>
            <p:cNvSpPr>
              <a:spLocks/>
            </p:cNvSpPr>
            <p:nvPr userDrawn="1"/>
          </p:nvSpPr>
          <p:spPr bwMode="ltGray">
            <a:xfrm>
              <a:off x="2713038" y="-1674813"/>
              <a:ext cx="6072187" cy="2814638"/>
            </a:xfrm>
            <a:custGeom>
              <a:avLst/>
              <a:gdLst>
                <a:gd name="T0" fmla="*/ 888 w 1915"/>
                <a:gd name="T1" fmla="*/ 656 h 887"/>
                <a:gd name="T2" fmla="*/ 1877 w 1915"/>
                <a:gd name="T3" fmla="*/ 769 h 887"/>
                <a:gd name="T4" fmla="*/ 1027 w 1915"/>
                <a:gd name="T5" fmla="*/ 230 h 887"/>
                <a:gd name="T6" fmla="*/ 39 w 1915"/>
                <a:gd name="T7" fmla="*/ 117 h 887"/>
                <a:gd name="T8" fmla="*/ 888 w 1915"/>
                <a:gd name="T9" fmla="*/ 656 h 887"/>
              </a:gdLst>
              <a:ahLst/>
              <a:cxnLst>
                <a:cxn ang="0">
                  <a:pos x="T0" y="T1"/>
                </a:cxn>
                <a:cxn ang="0">
                  <a:pos x="T2" y="T3"/>
                </a:cxn>
                <a:cxn ang="0">
                  <a:pos x="T4" y="T5"/>
                </a:cxn>
                <a:cxn ang="0">
                  <a:pos x="T6" y="T7"/>
                </a:cxn>
                <a:cxn ang="0">
                  <a:pos x="T8" y="T9"/>
                </a:cxn>
              </a:cxnLst>
              <a:rect l="0" t="0" r="r" b="b"/>
              <a:pathLst>
                <a:path w="1915" h="887">
                  <a:moveTo>
                    <a:pt x="888" y="656"/>
                  </a:moveTo>
                  <a:cubicBezTo>
                    <a:pt x="1396" y="836"/>
                    <a:pt x="1838" y="887"/>
                    <a:pt x="1877" y="769"/>
                  </a:cubicBezTo>
                  <a:cubicBezTo>
                    <a:pt x="1915" y="652"/>
                    <a:pt x="1534" y="410"/>
                    <a:pt x="1027" y="230"/>
                  </a:cubicBezTo>
                  <a:cubicBezTo>
                    <a:pt x="519" y="50"/>
                    <a:pt x="77" y="0"/>
                    <a:pt x="39" y="117"/>
                  </a:cubicBezTo>
                  <a:cubicBezTo>
                    <a:pt x="0" y="235"/>
                    <a:pt x="381" y="476"/>
                    <a:pt x="888" y="65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Freeform 54"/>
            <p:cNvSpPr>
              <a:spLocks/>
            </p:cNvSpPr>
            <p:nvPr userDrawn="1"/>
          </p:nvSpPr>
          <p:spPr bwMode="ltGray">
            <a:xfrm>
              <a:off x="2760663" y="-1747838"/>
              <a:ext cx="6145212" cy="2974976"/>
            </a:xfrm>
            <a:custGeom>
              <a:avLst/>
              <a:gdLst>
                <a:gd name="T0" fmla="*/ 894 w 1938"/>
                <a:gd name="T1" fmla="*/ 684 h 938"/>
                <a:gd name="T2" fmla="*/ 1896 w 1938"/>
                <a:gd name="T3" fmla="*/ 820 h 938"/>
                <a:gd name="T4" fmla="*/ 1045 w 1938"/>
                <a:gd name="T5" fmla="*/ 255 h 938"/>
                <a:gd name="T6" fmla="*/ 42 w 1938"/>
                <a:gd name="T7" fmla="*/ 119 h 938"/>
                <a:gd name="T8" fmla="*/ 894 w 1938"/>
                <a:gd name="T9" fmla="*/ 684 h 938"/>
              </a:gdLst>
              <a:ahLst/>
              <a:cxnLst>
                <a:cxn ang="0">
                  <a:pos x="T0" y="T1"/>
                </a:cxn>
                <a:cxn ang="0">
                  <a:pos x="T2" y="T3"/>
                </a:cxn>
                <a:cxn ang="0">
                  <a:pos x="T4" y="T5"/>
                </a:cxn>
                <a:cxn ang="0">
                  <a:pos x="T6" y="T7"/>
                </a:cxn>
                <a:cxn ang="0">
                  <a:pos x="T8" y="T9"/>
                </a:cxn>
              </a:cxnLst>
              <a:rect l="0" t="0" r="r" b="b"/>
              <a:pathLst>
                <a:path w="1938" h="938">
                  <a:moveTo>
                    <a:pt x="894" y="684"/>
                  </a:moveTo>
                  <a:cubicBezTo>
                    <a:pt x="1406" y="877"/>
                    <a:pt x="1854" y="938"/>
                    <a:pt x="1896" y="820"/>
                  </a:cubicBezTo>
                  <a:cubicBezTo>
                    <a:pt x="1938" y="701"/>
                    <a:pt x="1556" y="448"/>
                    <a:pt x="1045" y="255"/>
                  </a:cubicBezTo>
                  <a:cubicBezTo>
                    <a:pt x="533" y="61"/>
                    <a:pt x="84" y="0"/>
                    <a:pt x="42" y="119"/>
                  </a:cubicBezTo>
                  <a:cubicBezTo>
                    <a:pt x="0" y="237"/>
                    <a:pt x="382" y="490"/>
                    <a:pt x="894" y="68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Freeform 55"/>
            <p:cNvSpPr>
              <a:spLocks/>
            </p:cNvSpPr>
            <p:nvPr userDrawn="1"/>
          </p:nvSpPr>
          <p:spPr bwMode="ltGray">
            <a:xfrm>
              <a:off x="2811463" y="-1817688"/>
              <a:ext cx="6215062" cy="3133726"/>
            </a:xfrm>
            <a:custGeom>
              <a:avLst/>
              <a:gdLst>
                <a:gd name="T0" fmla="*/ 898 w 1960"/>
                <a:gd name="T1" fmla="*/ 710 h 988"/>
                <a:gd name="T2" fmla="*/ 1915 w 1960"/>
                <a:gd name="T3" fmla="*/ 869 h 988"/>
                <a:gd name="T4" fmla="*/ 1061 w 1960"/>
                <a:gd name="T5" fmla="*/ 278 h 988"/>
                <a:gd name="T6" fmla="*/ 45 w 1960"/>
                <a:gd name="T7" fmla="*/ 119 h 988"/>
                <a:gd name="T8" fmla="*/ 898 w 1960"/>
                <a:gd name="T9" fmla="*/ 710 h 988"/>
              </a:gdLst>
              <a:ahLst/>
              <a:cxnLst>
                <a:cxn ang="0">
                  <a:pos x="T0" y="T1"/>
                </a:cxn>
                <a:cxn ang="0">
                  <a:pos x="T2" y="T3"/>
                </a:cxn>
                <a:cxn ang="0">
                  <a:pos x="T4" y="T5"/>
                </a:cxn>
                <a:cxn ang="0">
                  <a:pos x="T6" y="T7"/>
                </a:cxn>
                <a:cxn ang="0">
                  <a:pos x="T8" y="T9"/>
                </a:cxn>
              </a:cxnLst>
              <a:rect l="0" t="0" r="r" b="b"/>
              <a:pathLst>
                <a:path w="1960" h="988">
                  <a:moveTo>
                    <a:pt x="898" y="710"/>
                  </a:moveTo>
                  <a:cubicBezTo>
                    <a:pt x="1414" y="917"/>
                    <a:pt x="1870" y="988"/>
                    <a:pt x="1915" y="869"/>
                  </a:cubicBezTo>
                  <a:cubicBezTo>
                    <a:pt x="1960" y="750"/>
                    <a:pt x="1577" y="485"/>
                    <a:pt x="1061" y="278"/>
                  </a:cubicBezTo>
                  <a:cubicBezTo>
                    <a:pt x="545" y="71"/>
                    <a:pt x="90" y="0"/>
                    <a:pt x="45" y="119"/>
                  </a:cubicBezTo>
                  <a:cubicBezTo>
                    <a:pt x="0" y="238"/>
                    <a:pt x="382" y="503"/>
                    <a:pt x="898" y="7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Freeform 56"/>
            <p:cNvSpPr>
              <a:spLocks/>
            </p:cNvSpPr>
            <p:nvPr userDrawn="1"/>
          </p:nvSpPr>
          <p:spPr bwMode="ltGray">
            <a:xfrm>
              <a:off x="2859088" y="-1890713"/>
              <a:ext cx="6283324" cy="3295651"/>
            </a:xfrm>
            <a:custGeom>
              <a:avLst/>
              <a:gdLst>
                <a:gd name="T0" fmla="*/ 903 w 1982"/>
                <a:gd name="T1" fmla="*/ 737 h 1039"/>
                <a:gd name="T2" fmla="*/ 1934 w 1982"/>
                <a:gd name="T3" fmla="*/ 919 h 1039"/>
                <a:gd name="T4" fmla="*/ 1079 w 1982"/>
                <a:gd name="T5" fmla="*/ 302 h 1039"/>
                <a:gd name="T6" fmla="*/ 48 w 1982"/>
                <a:gd name="T7" fmla="*/ 120 h 1039"/>
                <a:gd name="T8" fmla="*/ 903 w 1982"/>
                <a:gd name="T9" fmla="*/ 737 h 1039"/>
              </a:gdLst>
              <a:ahLst/>
              <a:cxnLst>
                <a:cxn ang="0">
                  <a:pos x="T0" y="T1"/>
                </a:cxn>
                <a:cxn ang="0">
                  <a:pos x="T2" y="T3"/>
                </a:cxn>
                <a:cxn ang="0">
                  <a:pos x="T4" y="T5"/>
                </a:cxn>
                <a:cxn ang="0">
                  <a:pos x="T6" y="T7"/>
                </a:cxn>
                <a:cxn ang="0">
                  <a:pos x="T8" y="T9"/>
                </a:cxn>
              </a:cxnLst>
              <a:rect l="0" t="0" r="r" b="b"/>
              <a:pathLst>
                <a:path w="1982" h="1039">
                  <a:moveTo>
                    <a:pt x="903" y="737"/>
                  </a:moveTo>
                  <a:cubicBezTo>
                    <a:pt x="1424" y="958"/>
                    <a:pt x="1886" y="1039"/>
                    <a:pt x="1934" y="919"/>
                  </a:cubicBezTo>
                  <a:cubicBezTo>
                    <a:pt x="1982" y="799"/>
                    <a:pt x="1599" y="523"/>
                    <a:pt x="1079" y="302"/>
                  </a:cubicBezTo>
                  <a:cubicBezTo>
                    <a:pt x="558" y="82"/>
                    <a:pt x="96" y="0"/>
                    <a:pt x="48" y="120"/>
                  </a:cubicBezTo>
                  <a:cubicBezTo>
                    <a:pt x="0" y="240"/>
                    <a:pt x="383" y="516"/>
                    <a:pt x="903" y="73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Freeform 57"/>
            <p:cNvSpPr>
              <a:spLocks/>
            </p:cNvSpPr>
            <p:nvPr userDrawn="1"/>
          </p:nvSpPr>
          <p:spPr bwMode="ltGray">
            <a:xfrm>
              <a:off x="2906713" y="-1963738"/>
              <a:ext cx="6356349" cy="3460751"/>
            </a:xfrm>
            <a:custGeom>
              <a:avLst/>
              <a:gdLst>
                <a:gd name="T0" fmla="*/ 909 w 2005"/>
                <a:gd name="T1" fmla="*/ 764 h 1091"/>
                <a:gd name="T2" fmla="*/ 1954 w 2005"/>
                <a:gd name="T3" fmla="*/ 970 h 1091"/>
                <a:gd name="T4" fmla="*/ 1096 w 2005"/>
                <a:gd name="T5" fmla="*/ 327 h 1091"/>
                <a:gd name="T6" fmla="*/ 51 w 2005"/>
                <a:gd name="T7" fmla="*/ 121 h 1091"/>
                <a:gd name="T8" fmla="*/ 909 w 2005"/>
                <a:gd name="T9" fmla="*/ 764 h 1091"/>
              </a:gdLst>
              <a:ahLst/>
              <a:cxnLst>
                <a:cxn ang="0">
                  <a:pos x="T0" y="T1"/>
                </a:cxn>
                <a:cxn ang="0">
                  <a:pos x="T2" y="T3"/>
                </a:cxn>
                <a:cxn ang="0">
                  <a:pos x="T4" y="T5"/>
                </a:cxn>
                <a:cxn ang="0">
                  <a:pos x="T6" y="T7"/>
                </a:cxn>
                <a:cxn ang="0">
                  <a:pos x="T8" y="T9"/>
                </a:cxn>
              </a:cxnLst>
              <a:rect l="0" t="0" r="r" b="b"/>
              <a:pathLst>
                <a:path w="2005" h="1091">
                  <a:moveTo>
                    <a:pt x="909" y="764"/>
                  </a:moveTo>
                  <a:cubicBezTo>
                    <a:pt x="1434" y="999"/>
                    <a:pt x="1902" y="1091"/>
                    <a:pt x="1954" y="970"/>
                  </a:cubicBezTo>
                  <a:cubicBezTo>
                    <a:pt x="2005" y="849"/>
                    <a:pt x="1621" y="561"/>
                    <a:pt x="1096" y="327"/>
                  </a:cubicBezTo>
                  <a:cubicBezTo>
                    <a:pt x="571" y="92"/>
                    <a:pt x="103" y="0"/>
                    <a:pt x="51" y="121"/>
                  </a:cubicBezTo>
                  <a:cubicBezTo>
                    <a:pt x="0" y="242"/>
                    <a:pt x="384" y="530"/>
                    <a:pt x="909" y="7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Freeform 58"/>
            <p:cNvSpPr>
              <a:spLocks/>
            </p:cNvSpPr>
            <p:nvPr userDrawn="1"/>
          </p:nvSpPr>
          <p:spPr bwMode="ltGray">
            <a:xfrm>
              <a:off x="2954338" y="-2032001"/>
              <a:ext cx="6429374" cy="3617914"/>
            </a:xfrm>
            <a:custGeom>
              <a:avLst/>
              <a:gdLst>
                <a:gd name="T0" fmla="*/ 914 w 2028"/>
                <a:gd name="T1" fmla="*/ 790 h 1141"/>
                <a:gd name="T2" fmla="*/ 1973 w 2028"/>
                <a:gd name="T3" fmla="*/ 1019 h 1141"/>
                <a:gd name="T4" fmla="*/ 1114 w 2028"/>
                <a:gd name="T5" fmla="*/ 350 h 1141"/>
                <a:gd name="T6" fmla="*/ 55 w 2028"/>
                <a:gd name="T7" fmla="*/ 122 h 1141"/>
                <a:gd name="T8" fmla="*/ 914 w 2028"/>
                <a:gd name="T9" fmla="*/ 790 h 1141"/>
              </a:gdLst>
              <a:ahLst/>
              <a:cxnLst>
                <a:cxn ang="0">
                  <a:pos x="T0" y="T1"/>
                </a:cxn>
                <a:cxn ang="0">
                  <a:pos x="T2" y="T3"/>
                </a:cxn>
                <a:cxn ang="0">
                  <a:pos x="T4" y="T5"/>
                </a:cxn>
                <a:cxn ang="0">
                  <a:pos x="T6" y="T7"/>
                </a:cxn>
                <a:cxn ang="0">
                  <a:pos x="T8" y="T9"/>
                </a:cxn>
              </a:cxnLst>
              <a:rect l="0" t="0" r="r" b="b"/>
              <a:pathLst>
                <a:path w="2028" h="1141">
                  <a:moveTo>
                    <a:pt x="914" y="790"/>
                  </a:moveTo>
                  <a:cubicBezTo>
                    <a:pt x="1444" y="1038"/>
                    <a:pt x="1918" y="1141"/>
                    <a:pt x="1973" y="1019"/>
                  </a:cubicBezTo>
                  <a:cubicBezTo>
                    <a:pt x="2028" y="897"/>
                    <a:pt x="1643" y="598"/>
                    <a:pt x="1114" y="350"/>
                  </a:cubicBezTo>
                  <a:cubicBezTo>
                    <a:pt x="584" y="102"/>
                    <a:pt x="110" y="0"/>
                    <a:pt x="55" y="122"/>
                  </a:cubicBezTo>
                  <a:cubicBezTo>
                    <a:pt x="0" y="243"/>
                    <a:pt x="385" y="543"/>
                    <a:pt x="914" y="79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59"/>
            <p:cNvSpPr>
              <a:spLocks/>
            </p:cNvSpPr>
            <p:nvPr userDrawn="1"/>
          </p:nvSpPr>
          <p:spPr bwMode="ltGray">
            <a:xfrm>
              <a:off x="3001963" y="-2105026"/>
              <a:ext cx="6502399" cy="3779839"/>
            </a:xfrm>
            <a:custGeom>
              <a:avLst/>
              <a:gdLst>
                <a:gd name="T0" fmla="*/ 920 w 2051"/>
                <a:gd name="T1" fmla="*/ 818 h 1192"/>
                <a:gd name="T2" fmla="*/ 1993 w 2051"/>
                <a:gd name="T3" fmla="*/ 1069 h 1192"/>
                <a:gd name="T4" fmla="*/ 1131 w 2051"/>
                <a:gd name="T5" fmla="*/ 375 h 1192"/>
                <a:gd name="T6" fmla="*/ 58 w 2051"/>
                <a:gd name="T7" fmla="*/ 123 h 1192"/>
                <a:gd name="T8" fmla="*/ 920 w 2051"/>
                <a:gd name="T9" fmla="*/ 818 h 1192"/>
              </a:gdLst>
              <a:ahLst/>
              <a:cxnLst>
                <a:cxn ang="0">
                  <a:pos x="T0" y="T1"/>
                </a:cxn>
                <a:cxn ang="0">
                  <a:pos x="T2" y="T3"/>
                </a:cxn>
                <a:cxn ang="0">
                  <a:pos x="T4" y="T5"/>
                </a:cxn>
                <a:cxn ang="0">
                  <a:pos x="T6" y="T7"/>
                </a:cxn>
                <a:cxn ang="0">
                  <a:pos x="T8" y="T9"/>
                </a:cxn>
              </a:cxnLst>
              <a:rect l="0" t="0" r="r" b="b"/>
              <a:pathLst>
                <a:path w="2051" h="1192">
                  <a:moveTo>
                    <a:pt x="920" y="818"/>
                  </a:moveTo>
                  <a:cubicBezTo>
                    <a:pt x="1454" y="1079"/>
                    <a:pt x="1934" y="1192"/>
                    <a:pt x="1993" y="1069"/>
                  </a:cubicBezTo>
                  <a:cubicBezTo>
                    <a:pt x="2051" y="947"/>
                    <a:pt x="1665" y="636"/>
                    <a:pt x="1131" y="375"/>
                  </a:cubicBezTo>
                  <a:cubicBezTo>
                    <a:pt x="597" y="113"/>
                    <a:pt x="117" y="0"/>
                    <a:pt x="58" y="123"/>
                  </a:cubicBezTo>
                  <a:cubicBezTo>
                    <a:pt x="0" y="245"/>
                    <a:pt x="386" y="556"/>
                    <a:pt x="920" y="8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0"/>
            <p:cNvSpPr>
              <a:spLocks/>
            </p:cNvSpPr>
            <p:nvPr userDrawn="1"/>
          </p:nvSpPr>
          <p:spPr bwMode="ltGray">
            <a:xfrm>
              <a:off x="3049588" y="-2174876"/>
              <a:ext cx="6575424" cy="3938589"/>
            </a:xfrm>
            <a:custGeom>
              <a:avLst/>
              <a:gdLst>
                <a:gd name="T0" fmla="*/ 925 w 2074"/>
                <a:gd name="T1" fmla="*/ 844 h 1242"/>
                <a:gd name="T2" fmla="*/ 2012 w 2074"/>
                <a:gd name="T3" fmla="*/ 1119 h 1242"/>
                <a:gd name="T4" fmla="*/ 1149 w 2074"/>
                <a:gd name="T5" fmla="*/ 398 h 1242"/>
                <a:gd name="T6" fmla="*/ 62 w 2074"/>
                <a:gd name="T7" fmla="*/ 123 h 1242"/>
                <a:gd name="T8" fmla="*/ 925 w 2074"/>
                <a:gd name="T9" fmla="*/ 844 h 1242"/>
              </a:gdLst>
              <a:ahLst/>
              <a:cxnLst>
                <a:cxn ang="0">
                  <a:pos x="T0" y="T1"/>
                </a:cxn>
                <a:cxn ang="0">
                  <a:pos x="T2" y="T3"/>
                </a:cxn>
                <a:cxn ang="0">
                  <a:pos x="T4" y="T5"/>
                </a:cxn>
                <a:cxn ang="0">
                  <a:pos x="T6" y="T7"/>
                </a:cxn>
                <a:cxn ang="0">
                  <a:pos x="T8" y="T9"/>
                </a:cxn>
              </a:cxnLst>
              <a:rect l="0" t="0" r="r" b="b"/>
              <a:pathLst>
                <a:path w="2074" h="1242">
                  <a:moveTo>
                    <a:pt x="925" y="844"/>
                  </a:moveTo>
                  <a:cubicBezTo>
                    <a:pt x="1464" y="1119"/>
                    <a:pt x="1950" y="1242"/>
                    <a:pt x="2012" y="1119"/>
                  </a:cubicBezTo>
                  <a:cubicBezTo>
                    <a:pt x="2074" y="996"/>
                    <a:pt x="1687" y="673"/>
                    <a:pt x="1149" y="398"/>
                  </a:cubicBezTo>
                  <a:cubicBezTo>
                    <a:pt x="610" y="123"/>
                    <a:pt x="124" y="0"/>
                    <a:pt x="62" y="123"/>
                  </a:cubicBezTo>
                  <a:cubicBezTo>
                    <a:pt x="0" y="246"/>
                    <a:pt x="387" y="569"/>
                    <a:pt x="925" y="84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1"/>
            <p:cNvSpPr>
              <a:spLocks/>
            </p:cNvSpPr>
            <p:nvPr userDrawn="1"/>
          </p:nvSpPr>
          <p:spPr bwMode="ltGray">
            <a:xfrm>
              <a:off x="3097213" y="-2247901"/>
              <a:ext cx="6648449" cy="4100514"/>
            </a:xfrm>
            <a:custGeom>
              <a:avLst/>
              <a:gdLst>
                <a:gd name="T0" fmla="*/ 931 w 2097"/>
                <a:gd name="T1" fmla="*/ 871 h 1293"/>
                <a:gd name="T2" fmla="*/ 2032 w 2097"/>
                <a:gd name="T3" fmla="*/ 1169 h 1293"/>
                <a:gd name="T4" fmla="*/ 1166 w 2097"/>
                <a:gd name="T5" fmla="*/ 422 h 1293"/>
                <a:gd name="T6" fmla="*/ 65 w 2097"/>
                <a:gd name="T7" fmla="*/ 124 h 1293"/>
                <a:gd name="T8" fmla="*/ 931 w 2097"/>
                <a:gd name="T9" fmla="*/ 871 h 1293"/>
              </a:gdLst>
              <a:ahLst/>
              <a:cxnLst>
                <a:cxn ang="0">
                  <a:pos x="T0" y="T1"/>
                </a:cxn>
                <a:cxn ang="0">
                  <a:pos x="T2" y="T3"/>
                </a:cxn>
                <a:cxn ang="0">
                  <a:pos x="T4" y="T5"/>
                </a:cxn>
                <a:cxn ang="0">
                  <a:pos x="T6" y="T7"/>
                </a:cxn>
                <a:cxn ang="0">
                  <a:pos x="T8" y="T9"/>
                </a:cxn>
              </a:cxnLst>
              <a:rect l="0" t="0" r="r" b="b"/>
              <a:pathLst>
                <a:path w="2097" h="1293">
                  <a:moveTo>
                    <a:pt x="931" y="871"/>
                  </a:moveTo>
                  <a:cubicBezTo>
                    <a:pt x="1474" y="1160"/>
                    <a:pt x="1967" y="1293"/>
                    <a:pt x="2032" y="1169"/>
                  </a:cubicBezTo>
                  <a:cubicBezTo>
                    <a:pt x="2097" y="1045"/>
                    <a:pt x="1709" y="711"/>
                    <a:pt x="1166" y="422"/>
                  </a:cubicBezTo>
                  <a:cubicBezTo>
                    <a:pt x="623" y="134"/>
                    <a:pt x="130" y="0"/>
                    <a:pt x="65" y="124"/>
                  </a:cubicBezTo>
                  <a:cubicBezTo>
                    <a:pt x="0" y="248"/>
                    <a:pt x="388" y="583"/>
                    <a:pt x="931" y="87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62"/>
            <p:cNvSpPr>
              <a:spLocks/>
            </p:cNvSpPr>
            <p:nvPr userDrawn="1"/>
          </p:nvSpPr>
          <p:spPr bwMode="ltGray">
            <a:xfrm>
              <a:off x="3144838" y="-2317751"/>
              <a:ext cx="6721474" cy="4259264"/>
            </a:xfrm>
            <a:custGeom>
              <a:avLst/>
              <a:gdLst>
                <a:gd name="T0" fmla="*/ 936 w 2120"/>
                <a:gd name="T1" fmla="*/ 897 h 1343"/>
                <a:gd name="T2" fmla="*/ 2051 w 2120"/>
                <a:gd name="T3" fmla="*/ 1219 h 1343"/>
                <a:gd name="T4" fmla="*/ 1184 w 2120"/>
                <a:gd name="T5" fmla="*/ 446 h 1343"/>
                <a:gd name="T6" fmla="*/ 69 w 2120"/>
                <a:gd name="T7" fmla="*/ 124 h 1343"/>
                <a:gd name="T8" fmla="*/ 936 w 2120"/>
                <a:gd name="T9" fmla="*/ 897 h 1343"/>
              </a:gdLst>
              <a:ahLst/>
              <a:cxnLst>
                <a:cxn ang="0">
                  <a:pos x="T0" y="T1"/>
                </a:cxn>
                <a:cxn ang="0">
                  <a:pos x="T2" y="T3"/>
                </a:cxn>
                <a:cxn ang="0">
                  <a:pos x="T4" y="T5"/>
                </a:cxn>
                <a:cxn ang="0">
                  <a:pos x="T6" y="T7"/>
                </a:cxn>
                <a:cxn ang="0">
                  <a:pos x="T8" y="T9"/>
                </a:cxn>
              </a:cxnLst>
              <a:rect l="0" t="0" r="r" b="b"/>
              <a:pathLst>
                <a:path w="2120" h="1343">
                  <a:moveTo>
                    <a:pt x="936" y="897"/>
                  </a:moveTo>
                  <a:cubicBezTo>
                    <a:pt x="1484" y="1199"/>
                    <a:pt x="1983" y="1343"/>
                    <a:pt x="2051" y="1219"/>
                  </a:cubicBezTo>
                  <a:cubicBezTo>
                    <a:pt x="2120" y="1094"/>
                    <a:pt x="1731" y="748"/>
                    <a:pt x="1184" y="446"/>
                  </a:cubicBezTo>
                  <a:cubicBezTo>
                    <a:pt x="637" y="143"/>
                    <a:pt x="137" y="0"/>
                    <a:pt x="69" y="124"/>
                  </a:cubicBezTo>
                  <a:cubicBezTo>
                    <a:pt x="0" y="249"/>
                    <a:pt x="389" y="595"/>
                    <a:pt x="936" y="89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63"/>
            <p:cNvSpPr>
              <a:spLocks/>
            </p:cNvSpPr>
            <p:nvPr userDrawn="1"/>
          </p:nvSpPr>
          <p:spPr bwMode="ltGray">
            <a:xfrm>
              <a:off x="3192463" y="-2390776"/>
              <a:ext cx="6794499" cy="4421189"/>
            </a:xfrm>
            <a:custGeom>
              <a:avLst/>
              <a:gdLst>
                <a:gd name="T0" fmla="*/ 942 w 2143"/>
                <a:gd name="T1" fmla="*/ 925 h 1394"/>
                <a:gd name="T2" fmla="*/ 72 w 2143"/>
                <a:gd name="T3" fmla="*/ 126 h 1394"/>
                <a:gd name="T4" fmla="*/ 1202 w 2143"/>
                <a:gd name="T5" fmla="*/ 470 h 1394"/>
                <a:gd name="T6" fmla="*/ 2071 w 2143"/>
                <a:gd name="T7" fmla="*/ 1269 h 1394"/>
                <a:gd name="T8" fmla="*/ 942 w 2143"/>
                <a:gd name="T9" fmla="*/ 925 h 1394"/>
              </a:gdLst>
              <a:ahLst/>
              <a:cxnLst>
                <a:cxn ang="0">
                  <a:pos x="T0" y="T1"/>
                </a:cxn>
                <a:cxn ang="0">
                  <a:pos x="T2" y="T3"/>
                </a:cxn>
                <a:cxn ang="0">
                  <a:pos x="T4" y="T5"/>
                </a:cxn>
                <a:cxn ang="0">
                  <a:pos x="T6" y="T7"/>
                </a:cxn>
                <a:cxn ang="0">
                  <a:pos x="T8" y="T9"/>
                </a:cxn>
              </a:cxnLst>
              <a:rect l="0" t="0" r="r" b="b"/>
              <a:pathLst>
                <a:path w="2143" h="1394">
                  <a:moveTo>
                    <a:pt x="942" y="925"/>
                  </a:moveTo>
                  <a:cubicBezTo>
                    <a:pt x="390" y="609"/>
                    <a:pt x="0" y="251"/>
                    <a:pt x="72" y="126"/>
                  </a:cubicBezTo>
                  <a:cubicBezTo>
                    <a:pt x="144" y="0"/>
                    <a:pt x="650" y="154"/>
                    <a:pt x="1202" y="470"/>
                  </a:cubicBezTo>
                  <a:cubicBezTo>
                    <a:pt x="1753" y="786"/>
                    <a:pt x="2143" y="1143"/>
                    <a:pt x="2071" y="1269"/>
                  </a:cubicBezTo>
                  <a:cubicBezTo>
                    <a:pt x="1999" y="1394"/>
                    <a:pt x="1493" y="1240"/>
                    <a:pt x="942" y="92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Header Bar"/>
          <p:cNvGrpSpPr>
            <a:grpSpLocks noChangeAspect="1"/>
          </p:cNvGrpSpPr>
          <p:nvPr userDrawn="1"/>
        </p:nvGrpSpPr>
        <p:grpSpPr bwMode="hidden">
          <a:xfrm>
            <a:off x="0" y="-829574"/>
            <a:ext cx="9144000" cy="2657475"/>
            <a:chOff x="8" y="-528"/>
            <a:chExt cx="5760" cy="1674"/>
          </a:xfrm>
        </p:grpSpPr>
        <p:sp>
          <p:nvSpPr>
            <p:cNvPr id="9" name="White Background"/>
            <p:cNvSpPr>
              <a:spLocks/>
            </p:cNvSpPr>
            <p:nvPr userDrawn="1"/>
          </p:nvSpPr>
          <p:spPr bwMode="hidden">
            <a:xfrm>
              <a:off x="8" y="-528"/>
              <a:ext cx="5760" cy="1674"/>
            </a:xfrm>
            <a:custGeom>
              <a:avLst/>
              <a:gdLst>
                <a:gd name="T0" fmla="*/ 2880 w 2880"/>
                <a:gd name="T1" fmla="*/ 330 h 837"/>
                <a:gd name="T2" fmla="*/ 0 w 2880"/>
                <a:gd name="T3" fmla="*/ 837 h 837"/>
                <a:gd name="T4" fmla="*/ 0 w 2880"/>
                <a:gd name="T5" fmla="*/ 509 h 837"/>
                <a:gd name="T6" fmla="*/ 183 w 2880"/>
                <a:gd name="T7" fmla="*/ 476 h 837"/>
                <a:gd name="T8" fmla="*/ 210 w 2880"/>
                <a:gd name="T9" fmla="*/ 473 h 837"/>
                <a:gd name="T10" fmla="*/ 298 w 2880"/>
                <a:gd name="T11" fmla="*/ 501 h 837"/>
                <a:gd name="T12" fmla="*/ 398 w 2880"/>
                <a:gd name="T13" fmla="*/ 438 h 837"/>
                <a:gd name="T14" fmla="*/ 2880 w 2880"/>
                <a:gd name="T15" fmla="*/ 0 h 837"/>
                <a:gd name="T16" fmla="*/ 2880 w 2880"/>
                <a:gd name="T17" fmla="*/ 33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837">
                  <a:moveTo>
                    <a:pt x="2880" y="330"/>
                  </a:moveTo>
                  <a:cubicBezTo>
                    <a:pt x="0" y="837"/>
                    <a:pt x="0" y="837"/>
                    <a:pt x="0" y="837"/>
                  </a:cubicBezTo>
                  <a:cubicBezTo>
                    <a:pt x="0" y="509"/>
                    <a:pt x="0" y="509"/>
                    <a:pt x="0" y="509"/>
                  </a:cubicBezTo>
                  <a:cubicBezTo>
                    <a:pt x="183" y="476"/>
                    <a:pt x="183" y="476"/>
                    <a:pt x="183" y="476"/>
                  </a:cubicBezTo>
                  <a:cubicBezTo>
                    <a:pt x="190" y="474"/>
                    <a:pt x="200" y="473"/>
                    <a:pt x="210" y="473"/>
                  </a:cubicBezTo>
                  <a:cubicBezTo>
                    <a:pt x="242" y="473"/>
                    <a:pt x="273" y="484"/>
                    <a:pt x="298" y="501"/>
                  </a:cubicBezTo>
                  <a:cubicBezTo>
                    <a:pt x="321" y="469"/>
                    <a:pt x="358" y="446"/>
                    <a:pt x="398" y="438"/>
                  </a:cubicBezTo>
                  <a:cubicBezTo>
                    <a:pt x="2880" y="0"/>
                    <a:pt x="2880" y="0"/>
                    <a:pt x="2880" y="0"/>
                  </a:cubicBezTo>
                  <a:cubicBezTo>
                    <a:pt x="2880" y="330"/>
                    <a:pt x="2880" y="330"/>
                    <a:pt x="2880" y="3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Yellow Oval"/>
            <p:cNvSpPr>
              <a:spLocks/>
            </p:cNvSpPr>
            <p:nvPr userDrawn="1"/>
          </p:nvSpPr>
          <p:spPr bwMode="hidden">
            <a:xfrm>
              <a:off x="8" y="444"/>
              <a:ext cx="704" cy="652"/>
            </a:xfrm>
            <a:custGeom>
              <a:avLst/>
              <a:gdLst>
                <a:gd name="T0" fmla="*/ 210 w 352"/>
                <a:gd name="T1" fmla="*/ 0 h 326"/>
                <a:gd name="T2" fmla="*/ 350 w 352"/>
                <a:gd name="T3" fmla="*/ 119 h 326"/>
                <a:gd name="T4" fmla="*/ 352 w 352"/>
                <a:gd name="T5" fmla="*/ 142 h 326"/>
                <a:gd name="T6" fmla="*/ 235 w 352"/>
                <a:gd name="T7" fmla="*/ 284 h 326"/>
                <a:gd name="T8" fmla="*/ 0 w 352"/>
                <a:gd name="T9" fmla="*/ 326 h 326"/>
                <a:gd name="T10" fmla="*/ 0 w 352"/>
                <a:gd name="T11" fmla="*/ 35 h 326"/>
                <a:gd name="T12" fmla="*/ 185 w 352"/>
                <a:gd name="T13" fmla="*/ 2 h 326"/>
                <a:gd name="T14" fmla="*/ 185 w 352"/>
                <a:gd name="T15" fmla="*/ 2 h 326"/>
                <a:gd name="T16" fmla="*/ 210 w 352"/>
                <a:gd name="T1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26">
                  <a:moveTo>
                    <a:pt x="210" y="0"/>
                  </a:moveTo>
                  <a:cubicBezTo>
                    <a:pt x="277" y="0"/>
                    <a:pt x="336" y="50"/>
                    <a:pt x="350" y="119"/>
                  </a:cubicBezTo>
                  <a:cubicBezTo>
                    <a:pt x="352" y="127"/>
                    <a:pt x="352" y="134"/>
                    <a:pt x="352" y="142"/>
                  </a:cubicBezTo>
                  <a:cubicBezTo>
                    <a:pt x="352" y="211"/>
                    <a:pt x="304" y="273"/>
                    <a:pt x="235" y="284"/>
                  </a:cubicBezTo>
                  <a:cubicBezTo>
                    <a:pt x="0" y="326"/>
                    <a:pt x="0" y="326"/>
                    <a:pt x="0" y="326"/>
                  </a:cubicBezTo>
                  <a:cubicBezTo>
                    <a:pt x="0" y="35"/>
                    <a:pt x="0" y="35"/>
                    <a:pt x="0" y="35"/>
                  </a:cubicBezTo>
                  <a:cubicBezTo>
                    <a:pt x="165" y="6"/>
                    <a:pt x="183" y="2"/>
                    <a:pt x="185" y="2"/>
                  </a:cubicBezTo>
                  <a:cubicBezTo>
                    <a:pt x="185" y="2"/>
                    <a:pt x="185" y="2"/>
                    <a:pt x="185" y="2"/>
                  </a:cubicBezTo>
                  <a:cubicBezTo>
                    <a:pt x="192" y="2"/>
                    <a:pt x="202" y="0"/>
                    <a:pt x="210" y="0"/>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Blue Oval"/>
            <p:cNvSpPr>
              <a:spLocks/>
            </p:cNvSpPr>
            <p:nvPr userDrawn="1"/>
          </p:nvSpPr>
          <p:spPr bwMode="hidden">
            <a:xfrm>
              <a:off x="624" y="-500"/>
              <a:ext cx="5144" cy="1440"/>
            </a:xfrm>
            <a:custGeom>
              <a:avLst/>
              <a:gdLst>
                <a:gd name="T0" fmla="*/ 2572 w 2572"/>
                <a:gd name="T1" fmla="*/ 290 h 720"/>
                <a:gd name="T2" fmla="*/ 142 w 2572"/>
                <a:gd name="T3" fmla="*/ 718 h 720"/>
                <a:gd name="T4" fmla="*/ 117 w 2572"/>
                <a:gd name="T5" fmla="*/ 720 h 720"/>
                <a:gd name="T6" fmla="*/ 36 w 2572"/>
                <a:gd name="T7" fmla="*/ 695 h 720"/>
                <a:gd name="T8" fmla="*/ 57 w 2572"/>
                <a:gd name="T9" fmla="*/ 616 h 720"/>
                <a:gd name="T10" fmla="*/ 53 w 2572"/>
                <a:gd name="T11" fmla="*/ 589 h 720"/>
                <a:gd name="T12" fmla="*/ 0 w 2572"/>
                <a:gd name="T13" fmla="*/ 495 h 720"/>
                <a:gd name="T14" fmla="*/ 92 w 2572"/>
                <a:gd name="T15" fmla="*/ 436 h 720"/>
                <a:gd name="T16" fmla="*/ 2572 w 2572"/>
                <a:gd name="T17" fmla="*/ 0 h 720"/>
                <a:gd name="T18" fmla="*/ 2572 w 2572"/>
                <a:gd name="T19" fmla="*/ 29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2" h="720">
                  <a:moveTo>
                    <a:pt x="2572" y="290"/>
                  </a:moveTo>
                  <a:cubicBezTo>
                    <a:pt x="142" y="718"/>
                    <a:pt x="142" y="718"/>
                    <a:pt x="142" y="718"/>
                  </a:cubicBezTo>
                  <a:cubicBezTo>
                    <a:pt x="132" y="720"/>
                    <a:pt x="124" y="720"/>
                    <a:pt x="117" y="720"/>
                  </a:cubicBezTo>
                  <a:cubicBezTo>
                    <a:pt x="86" y="720"/>
                    <a:pt x="59" y="712"/>
                    <a:pt x="36" y="695"/>
                  </a:cubicBezTo>
                  <a:cubicBezTo>
                    <a:pt x="50" y="672"/>
                    <a:pt x="57" y="645"/>
                    <a:pt x="57" y="616"/>
                  </a:cubicBezTo>
                  <a:cubicBezTo>
                    <a:pt x="57" y="606"/>
                    <a:pt x="55" y="597"/>
                    <a:pt x="53" y="589"/>
                  </a:cubicBezTo>
                  <a:cubicBezTo>
                    <a:pt x="48" y="551"/>
                    <a:pt x="28" y="518"/>
                    <a:pt x="0" y="495"/>
                  </a:cubicBezTo>
                  <a:cubicBezTo>
                    <a:pt x="21" y="464"/>
                    <a:pt x="53" y="443"/>
                    <a:pt x="92" y="436"/>
                  </a:cubicBezTo>
                  <a:cubicBezTo>
                    <a:pt x="2572" y="0"/>
                    <a:pt x="2572" y="0"/>
                    <a:pt x="2572" y="0"/>
                  </a:cubicBezTo>
                  <a:cubicBezTo>
                    <a:pt x="2572" y="290"/>
                    <a:pt x="2572" y="290"/>
                    <a:pt x="2572" y="29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IOP Logo Oval"/>
            <p:cNvSpPr>
              <a:spLocks noChangeArrowheads="1"/>
            </p:cNvSpPr>
            <p:nvPr userDrawn="1"/>
          </p:nvSpPr>
          <p:spPr bwMode="hidden">
            <a:xfrm>
              <a:off x="214" y="514"/>
              <a:ext cx="426" cy="426"/>
            </a:xfrm>
            <a:prstGeom prst="ellipse">
              <a:avLst/>
            </a:pr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IOP Logo"/>
            <p:cNvSpPr>
              <a:spLocks noEditPoints="1"/>
            </p:cNvSpPr>
            <p:nvPr userDrawn="1"/>
          </p:nvSpPr>
          <p:spPr bwMode="hidden">
            <a:xfrm>
              <a:off x="282" y="566"/>
              <a:ext cx="318" cy="318"/>
            </a:xfrm>
            <a:custGeom>
              <a:avLst/>
              <a:gdLst>
                <a:gd name="T0" fmla="*/ 112 w 159"/>
                <a:gd name="T1" fmla="*/ 85 h 159"/>
                <a:gd name="T2" fmla="*/ 143 w 159"/>
                <a:gd name="T3" fmla="*/ 76 h 159"/>
                <a:gd name="T4" fmla="*/ 138 w 159"/>
                <a:gd name="T5" fmla="*/ 19 h 159"/>
                <a:gd name="T6" fmla="*/ 84 w 159"/>
                <a:gd name="T7" fmla="*/ 14 h 159"/>
                <a:gd name="T8" fmla="*/ 75 w 159"/>
                <a:gd name="T9" fmla="*/ 48 h 159"/>
                <a:gd name="T10" fmla="*/ 74 w 159"/>
                <a:gd name="T11" fmla="*/ 48 h 159"/>
                <a:gd name="T12" fmla="*/ 63 w 159"/>
                <a:gd name="T13" fmla="*/ 38 h 159"/>
                <a:gd name="T14" fmla="*/ 57 w 159"/>
                <a:gd name="T15" fmla="*/ 43 h 159"/>
                <a:gd name="T16" fmla="*/ 76 w 159"/>
                <a:gd name="T17" fmla="*/ 61 h 159"/>
                <a:gd name="T18" fmla="*/ 78 w 159"/>
                <a:gd name="T19" fmla="*/ 63 h 159"/>
                <a:gd name="T20" fmla="*/ 31 w 159"/>
                <a:gd name="T21" fmla="*/ 68 h 159"/>
                <a:gd name="T22" fmla="*/ 27 w 159"/>
                <a:gd name="T23" fmla="*/ 118 h 159"/>
                <a:gd name="T24" fmla="*/ 5 w 159"/>
                <a:gd name="T25" fmla="*/ 96 h 159"/>
                <a:gd name="T26" fmla="*/ 0 w 159"/>
                <a:gd name="T27" fmla="*/ 101 h 159"/>
                <a:gd name="T28" fmla="*/ 57 w 159"/>
                <a:gd name="T29" fmla="*/ 159 h 159"/>
                <a:gd name="T30" fmla="*/ 63 w 159"/>
                <a:gd name="T31" fmla="*/ 154 h 159"/>
                <a:gd name="T32" fmla="*/ 42 w 159"/>
                <a:gd name="T33" fmla="*/ 132 h 159"/>
                <a:gd name="T34" fmla="*/ 90 w 159"/>
                <a:gd name="T35" fmla="*/ 129 h 159"/>
                <a:gd name="T36" fmla="*/ 91 w 159"/>
                <a:gd name="T37" fmla="*/ 129 h 159"/>
                <a:gd name="T38" fmla="*/ 95 w 159"/>
                <a:gd name="T39" fmla="*/ 80 h 159"/>
                <a:gd name="T40" fmla="*/ 140 w 159"/>
                <a:gd name="T41" fmla="*/ 125 h 159"/>
                <a:gd name="T42" fmla="*/ 146 w 159"/>
                <a:gd name="T43" fmla="*/ 119 h 159"/>
                <a:gd name="T44" fmla="*/ 112 w 159"/>
                <a:gd name="T45" fmla="*/ 86 h 159"/>
                <a:gd name="T46" fmla="*/ 112 w 159"/>
                <a:gd name="T47" fmla="*/ 85 h 159"/>
                <a:gd name="T48" fmla="*/ 86 w 159"/>
                <a:gd name="T49" fmla="*/ 124 h 159"/>
                <a:gd name="T50" fmla="*/ 86 w 159"/>
                <a:gd name="T51" fmla="*/ 124 h 159"/>
                <a:gd name="T52" fmla="*/ 40 w 159"/>
                <a:gd name="T53" fmla="*/ 120 h 159"/>
                <a:gd name="T54" fmla="*/ 35 w 159"/>
                <a:gd name="T55" fmla="*/ 72 h 159"/>
                <a:gd name="T56" fmla="*/ 82 w 159"/>
                <a:gd name="T57" fmla="*/ 76 h 159"/>
                <a:gd name="T58" fmla="*/ 86 w 159"/>
                <a:gd name="T59" fmla="*/ 124 h 159"/>
                <a:gd name="T60" fmla="*/ 99 w 159"/>
                <a:gd name="T61" fmla="*/ 72 h 159"/>
                <a:gd name="T62" fmla="*/ 88 w 159"/>
                <a:gd name="T63" fmla="*/ 61 h 159"/>
                <a:gd name="T64" fmla="*/ 83 w 159"/>
                <a:gd name="T65" fmla="*/ 55 h 159"/>
                <a:gd name="T66" fmla="*/ 87 w 159"/>
                <a:gd name="T67" fmla="*/ 21 h 159"/>
                <a:gd name="T68" fmla="*/ 132 w 159"/>
                <a:gd name="T69" fmla="*/ 25 h 159"/>
                <a:gd name="T70" fmla="*/ 138 w 159"/>
                <a:gd name="T71" fmla="*/ 72 h 159"/>
                <a:gd name="T72" fmla="*/ 104 w 159"/>
                <a:gd name="T73" fmla="*/ 76 h 159"/>
                <a:gd name="T74" fmla="*/ 99 w 159"/>
                <a:gd name="T7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59">
                  <a:moveTo>
                    <a:pt x="112" y="85"/>
                  </a:moveTo>
                  <a:cubicBezTo>
                    <a:pt x="123" y="88"/>
                    <a:pt x="135" y="85"/>
                    <a:pt x="143" y="76"/>
                  </a:cubicBezTo>
                  <a:cubicBezTo>
                    <a:pt x="157" y="62"/>
                    <a:pt x="159" y="40"/>
                    <a:pt x="138" y="19"/>
                  </a:cubicBezTo>
                  <a:cubicBezTo>
                    <a:pt x="121" y="2"/>
                    <a:pt x="99" y="0"/>
                    <a:pt x="84" y="14"/>
                  </a:cubicBezTo>
                  <a:cubicBezTo>
                    <a:pt x="74" y="25"/>
                    <a:pt x="71" y="36"/>
                    <a:pt x="75" y="48"/>
                  </a:cubicBezTo>
                  <a:cubicBezTo>
                    <a:pt x="74" y="48"/>
                    <a:pt x="74" y="48"/>
                    <a:pt x="74" y="48"/>
                  </a:cubicBezTo>
                  <a:cubicBezTo>
                    <a:pt x="63" y="38"/>
                    <a:pt x="63" y="38"/>
                    <a:pt x="63" y="38"/>
                  </a:cubicBezTo>
                  <a:cubicBezTo>
                    <a:pt x="57" y="43"/>
                    <a:pt x="57" y="43"/>
                    <a:pt x="57" y="43"/>
                  </a:cubicBezTo>
                  <a:cubicBezTo>
                    <a:pt x="63" y="49"/>
                    <a:pt x="69" y="54"/>
                    <a:pt x="76" y="61"/>
                  </a:cubicBezTo>
                  <a:cubicBezTo>
                    <a:pt x="78" y="63"/>
                    <a:pt x="78" y="63"/>
                    <a:pt x="78" y="63"/>
                  </a:cubicBezTo>
                  <a:cubicBezTo>
                    <a:pt x="62" y="53"/>
                    <a:pt x="44" y="54"/>
                    <a:pt x="31" y="68"/>
                  </a:cubicBezTo>
                  <a:cubicBezTo>
                    <a:pt x="18" y="80"/>
                    <a:pt x="15" y="100"/>
                    <a:pt x="27" y="118"/>
                  </a:cubicBezTo>
                  <a:cubicBezTo>
                    <a:pt x="5" y="96"/>
                    <a:pt x="5" y="96"/>
                    <a:pt x="5" y="96"/>
                  </a:cubicBezTo>
                  <a:cubicBezTo>
                    <a:pt x="0" y="101"/>
                    <a:pt x="0" y="101"/>
                    <a:pt x="0" y="101"/>
                  </a:cubicBezTo>
                  <a:cubicBezTo>
                    <a:pt x="57" y="159"/>
                    <a:pt x="57" y="159"/>
                    <a:pt x="57" y="159"/>
                  </a:cubicBezTo>
                  <a:cubicBezTo>
                    <a:pt x="63" y="154"/>
                    <a:pt x="63" y="154"/>
                    <a:pt x="63" y="154"/>
                  </a:cubicBezTo>
                  <a:cubicBezTo>
                    <a:pt x="42" y="132"/>
                    <a:pt x="42" y="132"/>
                    <a:pt x="42" y="132"/>
                  </a:cubicBezTo>
                  <a:cubicBezTo>
                    <a:pt x="58" y="143"/>
                    <a:pt x="78" y="142"/>
                    <a:pt x="90" y="129"/>
                  </a:cubicBezTo>
                  <a:cubicBezTo>
                    <a:pt x="91" y="129"/>
                    <a:pt x="91" y="129"/>
                    <a:pt x="91" y="129"/>
                  </a:cubicBezTo>
                  <a:cubicBezTo>
                    <a:pt x="101" y="118"/>
                    <a:pt x="107" y="99"/>
                    <a:pt x="95" y="80"/>
                  </a:cubicBezTo>
                  <a:cubicBezTo>
                    <a:pt x="140" y="125"/>
                    <a:pt x="140" y="125"/>
                    <a:pt x="140" y="125"/>
                  </a:cubicBezTo>
                  <a:cubicBezTo>
                    <a:pt x="146" y="119"/>
                    <a:pt x="146" y="119"/>
                    <a:pt x="146" y="119"/>
                  </a:cubicBezTo>
                  <a:cubicBezTo>
                    <a:pt x="112" y="86"/>
                    <a:pt x="112" y="86"/>
                    <a:pt x="112" y="86"/>
                  </a:cubicBezTo>
                  <a:lnTo>
                    <a:pt x="112" y="85"/>
                  </a:lnTo>
                  <a:close/>
                  <a:moveTo>
                    <a:pt x="86" y="124"/>
                  </a:moveTo>
                  <a:cubicBezTo>
                    <a:pt x="86" y="124"/>
                    <a:pt x="86" y="124"/>
                    <a:pt x="86" y="124"/>
                  </a:cubicBezTo>
                  <a:cubicBezTo>
                    <a:pt x="74" y="136"/>
                    <a:pt x="54" y="134"/>
                    <a:pt x="40" y="120"/>
                  </a:cubicBezTo>
                  <a:cubicBezTo>
                    <a:pt x="27" y="107"/>
                    <a:pt x="21" y="87"/>
                    <a:pt x="35" y="72"/>
                  </a:cubicBezTo>
                  <a:cubicBezTo>
                    <a:pt x="51" y="57"/>
                    <a:pt x="71" y="66"/>
                    <a:pt x="82" y="76"/>
                  </a:cubicBezTo>
                  <a:cubicBezTo>
                    <a:pt x="97" y="91"/>
                    <a:pt x="98" y="112"/>
                    <a:pt x="86" y="124"/>
                  </a:cubicBezTo>
                  <a:close/>
                  <a:moveTo>
                    <a:pt x="99" y="72"/>
                  </a:moveTo>
                  <a:cubicBezTo>
                    <a:pt x="88" y="61"/>
                    <a:pt x="88" y="61"/>
                    <a:pt x="88" y="61"/>
                  </a:cubicBezTo>
                  <a:cubicBezTo>
                    <a:pt x="86" y="59"/>
                    <a:pt x="85" y="57"/>
                    <a:pt x="83" y="55"/>
                  </a:cubicBezTo>
                  <a:cubicBezTo>
                    <a:pt x="76" y="43"/>
                    <a:pt x="79" y="29"/>
                    <a:pt x="87" y="21"/>
                  </a:cubicBezTo>
                  <a:cubicBezTo>
                    <a:pt x="100" y="7"/>
                    <a:pt x="119" y="12"/>
                    <a:pt x="132" y="25"/>
                  </a:cubicBezTo>
                  <a:cubicBezTo>
                    <a:pt x="148" y="40"/>
                    <a:pt x="151" y="59"/>
                    <a:pt x="138" y="72"/>
                  </a:cubicBezTo>
                  <a:cubicBezTo>
                    <a:pt x="129" y="81"/>
                    <a:pt x="115" y="83"/>
                    <a:pt x="104" y="76"/>
                  </a:cubicBezTo>
                  <a:cubicBezTo>
                    <a:pt x="102" y="75"/>
                    <a:pt x="100" y="74"/>
                    <a:pt x="99" y="72"/>
                  </a:cubicBezTo>
                  <a:close/>
                </a:path>
              </a:pathLst>
            </a:custGeom>
            <a:solidFill>
              <a:srgbClr val="FFC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White Dot"/>
            <p:cNvSpPr>
              <a:spLocks noChangeArrowheads="1"/>
            </p:cNvSpPr>
            <p:nvPr userDrawn="1"/>
          </p:nvSpPr>
          <p:spPr bwMode="hidden">
            <a:xfrm>
              <a:off x="232" y="712"/>
              <a:ext cx="40"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727663" y="1905001"/>
            <a:ext cx="7683913" cy="1523497"/>
          </a:xfrm>
        </p:spPr>
        <p:txBody>
          <a:bodyPr anchor="ctr">
            <a:noAutofit/>
          </a:bodyPr>
          <a:lstStyle>
            <a:lvl1pPr>
              <a:lnSpc>
                <a:spcPct val="90000"/>
              </a:lnSpc>
              <a:defRPr sz="48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727662" y="4343401"/>
            <a:ext cx="7683914" cy="463255"/>
          </a:xfrm>
        </p:spPr>
        <p:txBody>
          <a:bodyPr>
            <a:noAutofit/>
          </a:bodyPr>
          <a:lstStyle>
            <a:lvl1pPr marL="0" indent="0" algn="l">
              <a:lnSpc>
                <a:spcPct val="90000"/>
              </a:lnSpc>
              <a:spcBef>
                <a:spcPts val="0"/>
              </a:spcBef>
              <a:buNone/>
              <a:defRPr>
                <a:gradFill>
                  <a:gsLst>
                    <a:gs pos="0">
                      <a:schemeClr val="bg2"/>
                    </a:gs>
                    <a:gs pos="86000">
                      <a:schemeClr val="bg2"/>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Box 3"/>
          <p:cNvSpPr txBox="1"/>
          <p:nvPr userDrawn="1"/>
        </p:nvSpPr>
        <p:spPr bwMode="hidden">
          <a:xfrm rot="20995124">
            <a:off x="1372297" y="478673"/>
            <a:ext cx="3224665" cy="292388"/>
          </a:xfrm>
          <a:prstGeom prst="rect">
            <a:avLst/>
          </a:prstGeom>
          <a:noFill/>
        </p:spPr>
        <p:txBody>
          <a:bodyPr wrap="none" lIns="0" tIns="0" rIns="0" bIns="0" rtlCol="0">
            <a:spAutoFit/>
          </a:bodyPr>
          <a:lstStyle/>
          <a:p>
            <a:r>
              <a:rPr lang="en-US" sz="1900" spc="-20" baseline="0" dirty="0" smtClean="0">
                <a:gradFill>
                  <a:gsLst>
                    <a:gs pos="0">
                      <a:srgbClr val="FFCB08"/>
                    </a:gs>
                    <a:gs pos="86000">
                      <a:srgbClr val="FFCB08"/>
                    </a:gs>
                  </a:gsLst>
                  <a:lin ang="5400000" scaled="0"/>
                </a:gradFill>
                <a:latin typeface="Segoe UI Semibold" pitchFamily="34" charset="0"/>
              </a:rPr>
              <a:t>Innovation Outreach Program</a:t>
            </a:r>
          </a:p>
        </p:txBody>
      </p:sp>
      <p:sp>
        <p:nvSpPr>
          <p:cNvPr id="5" name="TextBox 4"/>
          <p:cNvSpPr txBox="1"/>
          <p:nvPr userDrawn="1"/>
        </p:nvSpPr>
        <p:spPr bwMode="hidden">
          <a:xfrm rot="21000000">
            <a:off x="1412108" y="654897"/>
            <a:ext cx="4411977" cy="292388"/>
          </a:xfrm>
          <a:prstGeom prst="rect">
            <a:avLst/>
          </a:prstGeom>
          <a:noFill/>
        </p:spPr>
        <p:txBody>
          <a:bodyPr wrap="none" lIns="0" tIns="0" rIns="0" bIns="0" rtlCol="0">
            <a:spAutoFit/>
          </a:bodyPr>
          <a:lstStyle/>
          <a:p>
            <a:r>
              <a:rPr lang="en-US" sz="1900" spc="-20" baseline="0" dirty="0" smtClean="0">
                <a:gradFill>
                  <a:gsLst>
                    <a:gs pos="0">
                      <a:srgbClr val="FFFFFF"/>
                    </a:gs>
                    <a:gs pos="86000">
                      <a:srgbClr val="FFFFFF"/>
                    </a:gs>
                  </a:gsLst>
                  <a:lin ang="5400000" scaled="0"/>
                </a:gradFill>
                <a:latin typeface="Segoe UI Light" pitchFamily="34" charset="0"/>
              </a:rPr>
              <a:t>Emerging Markets &amp; Innovation Conference</a:t>
            </a:r>
          </a:p>
        </p:txBody>
      </p:sp>
      <p:pic>
        <p:nvPicPr>
          <p:cNvPr id="1026" name="Picture 2" descr="\\sfp\Work\White_Whale\7-20739_IOP_Event_Template\Template\Template_Art\Footer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66" y="6480482"/>
            <a:ext cx="1701800" cy="31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Title Footer"/>
          <p:cNvGrpSpPr>
            <a:grpSpLocks noChangeAspect="1"/>
          </p:cNvGrpSpPr>
          <p:nvPr userDrawn="1"/>
        </p:nvGrpSpPr>
        <p:grpSpPr bwMode="ltGray">
          <a:xfrm>
            <a:off x="1588" y="6261100"/>
            <a:ext cx="9140825" cy="595312"/>
            <a:chOff x="1" y="3944"/>
            <a:chExt cx="5758" cy="375"/>
          </a:xfrm>
        </p:grpSpPr>
        <p:sp>
          <p:nvSpPr>
            <p:cNvPr id="15" name="White Background"/>
            <p:cNvSpPr>
              <a:spLocks/>
            </p:cNvSpPr>
            <p:nvPr userDrawn="1"/>
          </p:nvSpPr>
          <p:spPr bwMode="ltGray">
            <a:xfrm>
              <a:off x="1" y="3944"/>
              <a:ext cx="5758" cy="375"/>
            </a:xfrm>
            <a:custGeom>
              <a:avLst/>
              <a:gdLst>
                <a:gd name="T0" fmla="*/ 5758 w 5758"/>
                <a:gd name="T1" fmla="*/ 375 h 375"/>
                <a:gd name="T2" fmla="*/ 0 w 5758"/>
                <a:gd name="T3" fmla="*/ 375 h 375"/>
                <a:gd name="T4" fmla="*/ 0 w 5758"/>
                <a:gd name="T5" fmla="*/ 0 h 375"/>
                <a:gd name="T6" fmla="*/ 5758 w 5758"/>
                <a:gd name="T7" fmla="*/ 0 h 375"/>
                <a:gd name="T8" fmla="*/ 5758 w 5758"/>
                <a:gd name="T9" fmla="*/ 375 h 375"/>
                <a:gd name="T10" fmla="*/ 5758 w 5758"/>
                <a:gd name="T11" fmla="*/ 375 h 375"/>
              </a:gdLst>
              <a:ahLst/>
              <a:cxnLst>
                <a:cxn ang="0">
                  <a:pos x="T0" y="T1"/>
                </a:cxn>
                <a:cxn ang="0">
                  <a:pos x="T2" y="T3"/>
                </a:cxn>
                <a:cxn ang="0">
                  <a:pos x="T4" y="T5"/>
                </a:cxn>
                <a:cxn ang="0">
                  <a:pos x="T6" y="T7"/>
                </a:cxn>
                <a:cxn ang="0">
                  <a:pos x="T8" y="T9"/>
                </a:cxn>
                <a:cxn ang="0">
                  <a:pos x="T10" y="T11"/>
                </a:cxn>
              </a:cxnLst>
              <a:rect l="0" t="0" r="r" b="b"/>
              <a:pathLst>
                <a:path w="5758" h="375">
                  <a:moveTo>
                    <a:pt x="5758" y="375"/>
                  </a:moveTo>
                  <a:lnTo>
                    <a:pt x="0" y="375"/>
                  </a:lnTo>
                  <a:lnTo>
                    <a:pt x="0" y="0"/>
                  </a:lnTo>
                  <a:lnTo>
                    <a:pt x="5758" y="0"/>
                  </a:lnTo>
                  <a:lnTo>
                    <a:pt x="5758" y="375"/>
                  </a:lnTo>
                  <a:lnTo>
                    <a:pt x="5758" y="3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Blue Oval"/>
            <p:cNvSpPr>
              <a:spLocks/>
            </p:cNvSpPr>
            <p:nvPr userDrawn="1"/>
          </p:nvSpPr>
          <p:spPr bwMode="ltGray">
            <a:xfrm>
              <a:off x="1" y="3996"/>
              <a:ext cx="2376" cy="323"/>
            </a:xfrm>
            <a:custGeom>
              <a:avLst/>
              <a:gdLst>
                <a:gd name="T0" fmla="*/ 1716 w 1873"/>
                <a:gd name="T1" fmla="*/ 0 h 254"/>
                <a:gd name="T2" fmla="*/ 1873 w 1873"/>
                <a:gd name="T3" fmla="*/ 64 h 254"/>
                <a:gd name="T4" fmla="*/ 1811 w 1873"/>
                <a:gd name="T5" fmla="*/ 226 h 254"/>
                <a:gd name="T6" fmla="*/ 1814 w 1873"/>
                <a:gd name="T7" fmla="*/ 254 h 254"/>
                <a:gd name="T8" fmla="*/ 0 w 1873"/>
                <a:gd name="T9" fmla="*/ 254 h 254"/>
                <a:gd name="T10" fmla="*/ 0 w 1873"/>
                <a:gd name="T11" fmla="*/ 0 h 254"/>
                <a:gd name="T12" fmla="*/ 1716 w 1873"/>
                <a:gd name="T13" fmla="*/ 0 h 254"/>
              </a:gdLst>
              <a:ahLst/>
              <a:cxnLst>
                <a:cxn ang="0">
                  <a:pos x="T0" y="T1"/>
                </a:cxn>
                <a:cxn ang="0">
                  <a:pos x="T2" y="T3"/>
                </a:cxn>
                <a:cxn ang="0">
                  <a:pos x="T4" y="T5"/>
                </a:cxn>
                <a:cxn ang="0">
                  <a:pos x="T6" y="T7"/>
                </a:cxn>
                <a:cxn ang="0">
                  <a:pos x="T8" y="T9"/>
                </a:cxn>
                <a:cxn ang="0">
                  <a:pos x="T10" y="T11"/>
                </a:cxn>
                <a:cxn ang="0">
                  <a:pos x="T12" y="T13"/>
                </a:cxn>
              </a:cxnLst>
              <a:rect l="0" t="0" r="r" b="b"/>
              <a:pathLst>
                <a:path w="1873" h="254">
                  <a:moveTo>
                    <a:pt x="1716" y="0"/>
                  </a:moveTo>
                  <a:cubicBezTo>
                    <a:pt x="1778" y="0"/>
                    <a:pt x="1832" y="26"/>
                    <a:pt x="1873" y="64"/>
                  </a:cubicBezTo>
                  <a:cubicBezTo>
                    <a:pt x="1834" y="108"/>
                    <a:pt x="1811" y="164"/>
                    <a:pt x="1811" y="226"/>
                  </a:cubicBezTo>
                  <a:cubicBezTo>
                    <a:pt x="1811" y="236"/>
                    <a:pt x="1814" y="243"/>
                    <a:pt x="1814" y="254"/>
                  </a:cubicBezTo>
                  <a:cubicBezTo>
                    <a:pt x="0" y="254"/>
                    <a:pt x="0" y="254"/>
                    <a:pt x="0" y="254"/>
                  </a:cubicBezTo>
                  <a:cubicBezTo>
                    <a:pt x="0" y="0"/>
                    <a:pt x="0" y="0"/>
                    <a:pt x="0" y="0"/>
                  </a:cubicBezTo>
                  <a:cubicBezTo>
                    <a:pt x="1716" y="0"/>
                    <a:pt x="1716" y="0"/>
                    <a:pt x="1716" y="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Gold Oval"/>
            <p:cNvSpPr>
              <a:spLocks/>
            </p:cNvSpPr>
            <p:nvPr userDrawn="1"/>
          </p:nvSpPr>
          <p:spPr bwMode="ltGray">
            <a:xfrm>
              <a:off x="2325" y="3996"/>
              <a:ext cx="3434" cy="323"/>
            </a:xfrm>
            <a:custGeom>
              <a:avLst/>
              <a:gdLst>
                <a:gd name="T0" fmla="*/ 2 w 2708"/>
                <a:gd name="T1" fmla="*/ 254 h 254"/>
                <a:gd name="T2" fmla="*/ 0 w 2708"/>
                <a:gd name="T3" fmla="*/ 226 h 254"/>
                <a:gd name="T4" fmla="*/ 225 w 2708"/>
                <a:gd name="T5" fmla="*/ 0 h 254"/>
                <a:gd name="T6" fmla="*/ 2708 w 2708"/>
                <a:gd name="T7" fmla="*/ 0 h 254"/>
                <a:gd name="T8" fmla="*/ 2708 w 2708"/>
                <a:gd name="T9" fmla="*/ 254 h 254"/>
                <a:gd name="T10" fmla="*/ 2 w 2708"/>
                <a:gd name="T11" fmla="*/ 254 h 254"/>
              </a:gdLst>
              <a:ahLst/>
              <a:cxnLst>
                <a:cxn ang="0">
                  <a:pos x="T0" y="T1"/>
                </a:cxn>
                <a:cxn ang="0">
                  <a:pos x="T2" y="T3"/>
                </a:cxn>
                <a:cxn ang="0">
                  <a:pos x="T4" y="T5"/>
                </a:cxn>
                <a:cxn ang="0">
                  <a:pos x="T6" y="T7"/>
                </a:cxn>
                <a:cxn ang="0">
                  <a:pos x="T8" y="T9"/>
                </a:cxn>
                <a:cxn ang="0">
                  <a:pos x="T10" y="T11"/>
                </a:cxn>
              </a:cxnLst>
              <a:rect l="0" t="0" r="r" b="b"/>
              <a:pathLst>
                <a:path w="2708" h="254">
                  <a:moveTo>
                    <a:pt x="2" y="254"/>
                  </a:moveTo>
                  <a:cubicBezTo>
                    <a:pt x="2" y="243"/>
                    <a:pt x="0" y="236"/>
                    <a:pt x="0" y="226"/>
                  </a:cubicBezTo>
                  <a:cubicBezTo>
                    <a:pt x="0" y="103"/>
                    <a:pt x="102" y="0"/>
                    <a:pt x="225" y="0"/>
                  </a:cubicBezTo>
                  <a:cubicBezTo>
                    <a:pt x="2708" y="0"/>
                    <a:pt x="2708" y="0"/>
                    <a:pt x="2708" y="0"/>
                  </a:cubicBezTo>
                  <a:cubicBezTo>
                    <a:pt x="2708" y="254"/>
                    <a:pt x="2708" y="254"/>
                    <a:pt x="2708" y="254"/>
                  </a:cubicBezTo>
                  <a:cubicBezTo>
                    <a:pt x="2" y="254"/>
                    <a:pt x="2" y="254"/>
                    <a:pt x="2" y="254"/>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Footer Logos"/>
          <p:cNvPicPr>
            <a:picLocks noChangeAspect="1" noChangeArrowheads="1"/>
          </p:cNvPicPr>
          <p:nvPr userDrawn="1"/>
        </p:nvPicPr>
        <p:blipFill>
          <a:blip r:embed="rId3">
            <a:extLst>
              <a:ext uri="{28A0092B-C50C-407E-A947-70E740481C1C}">
                <a14:useLocalDpi xmlns:a14="http://schemas.microsoft.com/office/drawing/2010/main" val="0"/>
              </a:ext>
            </a:extLst>
          </a:blip>
          <a:srcRect r="57019"/>
          <a:stretch>
            <a:fillRect/>
          </a:stretch>
        </p:blipFill>
        <p:spPr bwMode="white">
          <a:xfrm>
            <a:off x="337870" y="6443930"/>
            <a:ext cx="728930"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solidFill>
          <a:srgbClr val="75B0DC"/>
        </a:solidFill>
        <a:effectLst/>
      </p:bgPr>
    </p:bg>
    <p:spTree>
      <p:nvGrpSpPr>
        <p:cNvPr id="1" name=""/>
        <p:cNvGrpSpPr/>
        <p:nvPr/>
      </p:nvGrpSpPr>
      <p:grpSpPr>
        <a:xfrm>
          <a:off x="0" y="0"/>
          <a:ext cx="0" cy="0"/>
          <a:chOff x="0" y="0"/>
          <a:chExt cx="0" cy="0"/>
        </a:xfrm>
      </p:grpSpPr>
      <p:grpSp>
        <p:nvGrpSpPr>
          <p:cNvPr id="72" name="Grid Background"/>
          <p:cNvGrpSpPr>
            <a:grpSpLocks noChangeAspect="1"/>
          </p:cNvGrpSpPr>
          <p:nvPr userDrawn="1"/>
        </p:nvGrpSpPr>
        <p:grpSpPr bwMode="ltGray">
          <a:xfrm>
            <a:off x="-4851400" y="-2387600"/>
            <a:ext cx="18456275" cy="9883775"/>
            <a:chOff x="-3056" y="-1504"/>
            <a:chExt cx="11626" cy="6226"/>
          </a:xfrm>
        </p:grpSpPr>
        <p:sp>
          <p:nvSpPr>
            <p:cNvPr id="73" name="Freeform 27"/>
            <p:cNvSpPr>
              <a:spLocks/>
            </p:cNvSpPr>
            <p:nvPr userDrawn="1"/>
          </p:nvSpPr>
          <p:spPr bwMode="ltGray">
            <a:xfrm>
              <a:off x="3275" y="-1504"/>
              <a:ext cx="5295" cy="5615"/>
            </a:xfrm>
            <a:custGeom>
              <a:avLst/>
              <a:gdLst>
                <a:gd name="T0" fmla="*/ 180 w 2651"/>
                <a:gd name="T1" fmla="*/ 166 h 2811"/>
                <a:gd name="T2" fmla="*/ 1652 w 2651"/>
                <a:gd name="T3" fmla="*/ 1104 h 2811"/>
                <a:gd name="T4" fmla="*/ 2472 w 2651"/>
                <a:gd name="T5" fmla="*/ 2645 h 2811"/>
                <a:gd name="T6" fmla="*/ 1000 w 2651"/>
                <a:gd name="T7" fmla="*/ 1707 h 2811"/>
                <a:gd name="T8" fmla="*/ 180 w 2651"/>
                <a:gd name="T9" fmla="*/ 166 h 2811"/>
              </a:gdLst>
              <a:ahLst/>
              <a:cxnLst>
                <a:cxn ang="0">
                  <a:pos x="T0" y="T1"/>
                </a:cxn>
                <a:cxn ang="0">
                  <a:pos x="T2" y="T3"/>
                </a:cxn>
                <a:cxn ang="0">
                  <a:pos x="T4" y="T5"/>
                </a:cxn>
                <a:cxn ang="0">
                  <a:pos x="T6" y="T7"/>
                </a:cxn>
                <a:cxn ang="0">
                  <a:pos x="T8" y="T9"/>
                </a:cxn>
              </a:cxnLst>
              <a:rect l="0" t="0" r="r" b="b"/>
              <a:pathLst>
                <a:path w="2651" h="2811">
                  <a:moveTo>
                    <a:pt x="180" y="166"/>
                  </a:moveTo>
                  <a:cubicBezTo>
                    <a:pt x="360" y="0"/>
                    <a:pt x="1019" y="420"/>
                    <a:pt x="1652" y="1104"/>
                  </a:cubicBezTo>
                  <a:cubicBezTo>
                    <a:pt x="2284" y="1789"/>
                    <a:pt x="2651" y="2479"/>
                    <a:pt x="2472" y="2645"/>
                  </a:cubicBezTo>
                  <a:cubicBezTo>
                    <a:pt x="2292" y="2811"/>
                    <a:pt x="1633" y="2391"/>
                    <a:pt x="1000" y="1707"/>
                  </a:cubicBezTo>
                  <a:cubicBezTo>
                    <a:pt x="367" y="1022"/>
                    <a:pt x="0" y="332"/>
                    <a:pt x="180" y="166"/>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8"/>
            <p:cNvSpPr>
              <a:spLocks/>
            </p:cNvSpPr>
            <p:nvPr userDrawn="1"/>
          </p:nvSpPr>
          <p:spPr bwMode="ltGray">
            <a:xfrm>
              <a:off x="3163" y="-1400"/>
              <a:ext cx="5323" cy="5435"/>
            </a:xfrm>
            <a:custGeom>
              <a:avLst/>
              <a:gdLst>
                <a:gd name="T0" fmla="*/ 1018 w 2665"/>
                <a:gd name="T1" fmla="*/ 1664 h 2721"/>
                <a:gd name="T2" fmla="*/ 174 w 2665"/>
                <a:gd name="T3" fmla="*/ 167 h 2721"/>
                <a:gd name="T4" fmla="*/ 1647 w 2665"/>
                <a:gd name="T5" fmla="*/ 1057 h 2721"/>
                <a:gd name="T6" fmla="*/ 2492 w 2665"/>
                <a:gd name="T7" fmla="*/ 2553 h 2721"/>
                <a:gd name="T8" fmla="*/ 1018 w 2665"/>
                <a:gd name="T9" fmla="*/ 1664 h 2721"/>
              </a:gdLst>
              <a:ahLst/>
              <a:cxnLst>
                <a:cxn ang="0">
                  <a:pos x="T0" y="T1"/>
                </a:cxn>
                <a:cxn ang="0">
                  <a:pos x="T2" y="T3"/>
                </a:cxn>
                <a:cxn ang="0">
                  <a:pos x="T4" y="T5"/>
                </a:cxn>
                <a:cxn ang="0">
                  <a:pos x="T6" y="T7"/>
                </a:cxn>
                <a:cxn ang="0">
                  <a:pos x="T8" y="T9"/>
                </a:cxn>
              </a:cxnLst>
              <a:rect l="0" t="0" r="r" b="b"/>
              <a:pathLst>
                <a:path w="2665" h="2721">
                  <a:moveTo>
                    <a:pt x="1018" y="1664"/>
                  </a:moveTo>
                  <a:cubicBezTo>
                    <a:pt x="378" y="1005"/>
                    <a:pt x="0" y="335"/>
                    <a:pt x="174" y="167"/>
                  </a:cubicBezTo>
                  <a:cubicBezTo>
                    <a:pt x="347" y="0"/>
                    <a:pt x="1007" y="398"/>
                    <a:pt x="1647" y="1057"/>
                  </a:cubicBezTo>
                  <a:cubicBezTo>
                    <a:pt x="2287" y="1716"/>
                    <a:pt x="2665" y="2386"/>
                    <a:pt x="2492" y="2553"/>
                  </a:cubicBezTo>
                  <a:cubicBezTo>
                    <a:pt x="2318" y="2721"/>
                    <a:pt x="1658" y="2323"/>
                    <a:pt x="1018" y="166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9"/>
            <p:cNvSpPr>
              <a:spLocks/>
            </p:cNvSpPr>
            <p:nvPr userDrawn="1"/>
          </p:nvSpPr>
          <p:spPr bwMode="ltGray">
            <a:xfrm>
              <a:off x="3050" y="-1296"/>
              <a:ext cx="5352" cy="5255"/>
            </a:xfrm>
            <a:custGeom>
              <a:avLst/>
              <a:gdLst>
                <a:gd name="T0" fmla="*/ 1037 w 2680"/>
                <a:gd name="T1" fmla="*/ 1621 h 2631"/>
                <a:gd name="T2" fmla="*/ 168 w 2680"/>
                <a:gd name="T3" fmla="*/ 169 h 2631"/>
                <a:gd name="T4" fmla="*/ 1643 w 2680"/>
                <a:gd name="T5" fmla="*/ 1009 h 2631"/>
                <a:gd name="T6" fmla="*/ 2513 w 2680"/>
                <a:gd name="T7" fmla="*/ 2462 h 2631"/>
                <a:gd name="T8" fmla="*/ 1037 w 2680"/>
                <a:gd name="T9" fmla="*/ 1621 h 2631"/>
              </a:gdLst>
              <a:ahLst/>
              <a:cxnLst>
                <a:cxn ang="0">
                  <a:pos x="T0" y="T1"/>
                </a:cxn>
                <a:cxn ang="0">
                  <a:pos x="T2" y="T3"/>
                </a:cxn>
                <a:cxn ang="0">
                  <a:pos x="T4" y="T5"/>
                </a:cxn>
                <a:cxn ang="0">
                  <a:pos x="T6" y="T7"/>
                </a:cxn>
                <a:cxn ang="0">
                  <a:pos x="T8" y="T9"/>
                </a:cxn>
              </a:cxnLst>
              <a:rect l="0" t="0" r="r" b="b"/>
              <a:pathLst>
                <a:path w="2680" h="2631">
                  <a:moveTo>
                    <a:pt x="1037" y="1621"/>
                  </a:moveTo>
                  <a:cubicBezTo>
                    <a:pt x="390" y="988"/>
                    <a:pt x="0" y="337"/>
                    <a:pt x="168" y="169"/>
                  </a:cubicBezTo>
                  <a:cubicBezTo>
                    <a:pt x="335" y="0"/>
                    <a:pt x="996" y="376"/>
                    <a:pt x="1643" y="1009"/>
                  </a:cubicBezTo>
                  <a:cubicBezTo>
                    <a:pt x="2291" y="1643"/>
                    <a:pt x="2680" y="2293"/>
                    <a:pt x="2513" y="2462"/>
                  </a:cubicBezTo>
                  <a:cubicBezTo>
                    <a:pt x="2345" y="2631"/>
                    <a:pt x="1685" y="2254"/>
                    <a:pt x="1037" y="1621"/>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30"/>
            <p:cNvSpPr>
              <a:spLocks/>
            </p:cNvSpPr>
            <p:nvPr userDrawn="1"/>
          </p:nvSpPr>
          <p:spPr bwMode="ltGray">
            <a:xfrm>
              <a:off x="2938" y="-1192"/>
              <a:ext cx="5380" cy="5073"/>
            </a:xfrm>
            <a:custGeom>
              <a:avLst/>
              <a:gdLst>
                <a:gd name="T0" fmla="*/ 1055 w 2694"/>
                <a:gd name="T1" fmla="*/ 1578 h 2540"/>
                <a:gd name="T2" fmla="*/ 161 w 2694"/>
                <a:gd name="T3" fmla="*/ 170 h 2540"/>
                <a:gd name="T4" fmla="*/ 1638 w 2694"/>
                <a:gd name="T5" fmla="*/ 962 h 2540"/>
                <a:gd name="T6" fmla="*/ 2533 w 2694"/>
                <a:gd name="T7" fmla="*/ 2370 h 2540"/>
                <a:gd name="T8" fmla="*/ 1055 w 2694"/>
                <a:gd name="T9" fmla="*/ 1578 h 2540"/>
              </a:gdLst>
              <a:ahLst/>
              <a:cxnLst>
                <a:cxn ang="0">
                  <a:pos x="T0" y="T1"/>
                </a:cxn>
                <a:cxn ang="0">
                  <a:pos x="T2" y="T3"/>
                </a:cxn>
                <a:cxn ang="0">
                  <a:pos x="T4" y="T5"/>
                </a:cxn>
                <a:cxn ang="0">
                  <a:pos x="T6" y="T7"/>
                </a:cxn>
                <a:cxn ang="0">
                  <a:pos x="T8" y="T9"/>
                </a:cxn>
              </a:cxnLst>
              <a:rect l="0" t="0" r="r" b="b"/>
              <a:pathLst>
                <a:path w="2694" h="2540">
                  <a:moveTo>
                    <a:pt x="1055" y="1578"/>
                  </a:moveTo>
                  <a:cubicBezTo>
                    <a:pt x="400" y="970"/>
                    <a:pt x="0" y="340"/>
                    <a:pt x="161" y="170"/>
                  </a:cubicBezTo>
                  <a:cubicBezTo>
                    <a:pt x="322" y="0"/>
                    <a:pt x="983" y="355"/>
                    <a:pt x="1638" y="962"/>
                  </a:cubicBezTo>
                  <a:cubicBezTo>
                    <a:pt x="2293" y="1570"/>
                    <a:pt x="2694" y="2200"/>
                    <a:pt x="2533" y="2370"/>
                  </a:cubicBezTo>
                  <a:cubicBezTo>
                    <a:pt x="2372" y="2540"/>
                    <a:pt x="1710" y="2186"/>
                    <a:pt x="1055" y="157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31"/>
            <p:cNvSpPr>
              <a:spLocks/>
            </p:cNvSpPr>
            <p:nvPr userDrawn="1"/>
          </p:nvSpPr>
          <p:spPr bwMode="ltGray">
            <a:xfrm>
              <a:off x="2824" y="-1088"/>
              <a:ext cx="5410" cy="4893"/>
            </a:xfrm>
            <a:custGeom>
              <a:avLst/>
              <a:gdLst>
                <a:gd name="T0" fmla="*/ 1074 w 2709"/>
                <a:gd name="T1" fmla="*/ 1535 h 2450"/>
                <a:gd name="T2" fmla="*/ 155 w 2709"/>
                <a:gd name="T3" fmla="*/ 171 h 2450"/>
                <a:gd name="T4" fmla="*/ 1634 w 2709"/>
                <a:gd name="T5" fmla="*/ 915 h 2450"/>
                <a:gd name="T6" fmla="*/ 2554 w 2709"/>
                <a:gd name="T7" fmla="*/ 2279 h 2450"/>
                <a:gd name="T8" fmla="*/ 1074 w 2709"/>
                <a:gd name="T9" fmla="*/ 1535 h 2450"/>
              </a:gdLst>
              <a:ahLst/>
              <a:cxnLst>
                <a:cxn ang="0">
                  <a:pos x="T0" y="T1"/>
                </a:cxn>
                <a:cxn ang="0">
                  <a:pos x="T2" y="T3"/>
                </a:cxn>
                <a:cxn ang="0">
                  <a:pos x="T4" y="T5"/>
                </a:cxn>
                <a:cxn ang="0">
                  <a:pos x="T6" y="T7"/>
                </a:cxn>
                <a:cxn ang="0">
                  <a:pos x="T8" y="T9"/>
                </a:cxn>
              </a:cxnLst>
              <a:rect l="0" t="0" r="r" b="b"/>
              <a:pathLst>
                <a:path w="2709" h="2450">
                  <a:moveTo>
                    <a:pt x="1074" y="1535"/>
                  </a:moveTo>
                  <a:cubicBezTo>
                    <a:pt x="412" y="953"/>
                    <a:pt x="0" y="343"/>
                    <a:pt x="155" y="171"/>
                  </a:cubicBezTo>
                  <a:cubicBezTo>
                    <a:pt x="309" y="0"/>
                    <a:pt x="972" y="333"/>
                    <a:pt x="1634" y="915"/>
                  </a:cubicBezTo>
                  <a:cubicBezTo>
                    <a:pt x="2297" y="1497"/>
                    <a:pt x="2709" y="2107"/>
                    <a:pt x="2554" y="2279"/>
                  </a:cubicBezTo>
                  <a:cubicBezTo>
                    <a:pt x="2399" y="2450"/>
                    <a:pt x="1737" y="2117"/>
                    <a:pt x="1074" y="153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32"/>
            <p:cNvSpPr>
              <a:spLocks/>
            </p:cNvSpPr>
            <p:nvPr userDrawn="1"/>
          </p:nvSpPr>
          <p:spPr bwMode="ltGray">
            <a:xfrm>
              <a:off x="2710" y="-984"/>
              <a:ext cx="5438" cy="4711"/>
            </a:xfrm>
            <a:custGeom>
              <a:avLst/>
              <a:gdLst>
                <a:gd name="T0" fmla="*/ 1093 w 2723"/>
                <a:gd name="T1" fmla="*/ 1492 h 2359"/>
                <a:gd name="T2" fmla="*/ 149 w 2723"/>
                <a:gd name="T3" fmla="*/ 173 h 2359"/>
                <a:gd name="T4" fmla="*/ 1631 w 2723"/>
                <a:gd name="T5" fmla="*/ 867 h 2359"/>
                <a:gd name="T6" fmla="*/ 2575 w 2723"/>
                <a:gd name="T7" fmla="*/ 2187 h 2359"/>
                <a:gd name="T8" fmla="*/ 1093 w 2723"/>
                <a:gd name="T9" fmla="*/ 1492 h 2359"/>
              </a:gdLst>
              <a:ahLst/>
              <a:cxnLst>
                <a:cxn ang="0">
                  <a:pos x="T0" y="T1"/>
                </a:cxn>
                <a:cxn ang="0">
                  <a:pos x="T2" y="T3"/>
                </a:cxn>
                <a:cxn ang="0">
                  <a:pos x="T4" y="T5"/>
                </a:cxn>
                <a:cxn ang="0">
                  <a:pos x="T6" y="T7"/>
                </a:cxn>
                <a:cxn ang="0">
                  <a:pos x="T8" y="T9"/>
                </a:cxn>
              </a:cxnLst>
              <a:rect l="0" t="0" r="r" b="b"/>
              <a:pathLst>
                <a:path w="2723" h="2359">
                  <a:moveTo>
                    <a:pt x="1093" y="1492"/>
                  </a:moveTo>
                  <a:cubicBezTo>
                    <a:pt x="423" y="936"/>
                    <a:pt x="0" y="345"/>
                    <a:pt x="149" y="173"/>
                  </a:cubicBezTo>
                  <a:cubicBezTo>
                    <a:pt x="297" y="0"/>
                    <a:pt x="961" y="311"/>
                    <a:pt x="1631" y="867"/>
                  </a:cubicBezTo>
                  <a:cubicBezTo>
                    <a:pt x="2301" y="1423"/>
                    <a:pt x="2723" y="2014"/>
                    <a:pt x="2575" y="2187"/>
                  </a:cubicBezTo>
                  <a:cubicBezTo>
                    <a:pt x="2427" y="2359"/>
                    <a:pt x="1763" y="2048"/>
                    <a:pt x="1093" y="1492"/>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33"/>
            <p:cNvSpPr>
              <a:spLocks/>
            </p:cNvSpPr>
            <p:nvPr userDrawn="1"/>
          </p:nvSpPr>
          <p:spPr bwMode="ltGray">
            <a:xfrm>
              <a:off x="2598" y="-880"/>
              <a:ext cx="5466" cy="4531"/>
            </a:xfrm>
            <a:custGeom>
              <a:avLst/>
              <a:gdLst>
                <a:gd name="T0" fmla="*/ 1111 w 2737"/>
                <a:gd name="T1" fmla="*/ 1449 h 2269"/>
                <a:gd name="T2" fmla="*/ 142 w 2737"/>
                <a:gd name="T3" fmla="*/ 174 h 2269"/>
                <a:gd name="T4" fmla="*/ 1626 w 2737"/>
                <a:gd name="T5" fmla="*/ 820 h 2269"/>
                <a:gd name="T6" fmla="*/ 2595 w 2737"/>
                <a:gd name="T7" fmla="*/ 2095 h 2269"/>
                <a:gd name="T8" fmla="*/ 1111 w 2737"/>
                <a:gd name="T9" fmla="*/ 1449 h 2269"/>
              </a:gdLst>
              <a:ahLst/>
              <a:cxnLst>
                <a:cxn ang="0">
                  <a:pos x="T0" y="T1"/>
                </a:cxn>
                <a:cxn ang="0">
                  <a:pos x="T2" y="T3"/>
                </a:cxn>
                <a:cxn ang="0">
                  <a:pos x="T4" y="T5"/>
                </a:cxn>
                <a:cxn ang="0">
                  <a:pos x="T6" y="T7"/>
                </a:cxn>
                <a:cxn ang="0">
                  <a:pos x="T8" y="T9"/>
                </a:cxn>
              </a:cxnLst>
              <a:rect l="0" t="0" r="r" b="b"/>
              <a:pathLst>
                <a:path w="2737" h="2269">
                  <a:moveTo>
                    <a:pt x="1111" y="1449"/>
                  </a:moveTo>
                  <a:cubicBezTo>
                    <a:pt x="434" y="919"/>
                    <a:pt x="0" y="348"/>
                    <a:pt x="142" y="174"/>
                  </a:cubicBezTo>
                  <a:cubicBezTo>
                    <a:pt x="284" y="0"/>
                    <a:pt x="948" y="289"/>
                    <a:pt x="1626" y="820"/>
                  </a:cubicBezTo>
                  <a:cubicBezTo>
                    <a:pt x="2303" y="1350"/>
                    <a:pt x="2737" y="1921"/>
                    <a:pt x="2595" y="2095"/>
                  </a:cubicBezTo>
                  <a:cubicBezTo>
                    <a:pt x="2453" y="2269"/>
                    <a:pt x="1789" y="1980"/>
                    <a:pt x="1111" y="144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34"/>
            <p:cNvSpPr>
              <a:spLocks/>
            </p:cNvSpPr>
            <p:nvPr userDrawn="1"/>
          </p:nvSpPr>
          <p:spPr bwMode="ltGray">
            <a:xfrm>
              <a:off x="2484" y="-777"/>
              <a:ext cx="5496" cy="4352"/>
            </a:xfrm>
            <a:custGeom>
              <a:avLst/>
              <a:gdLst>
                <a:gd name="T0" fmla="*/ 1130 w 2752"/>
                <a:gd name="T1" fmla="*/ 1407 h 2179"/>
                <a:gd name="T2" fmla="*/ 136 w 2752"/>
                <a:gd name="T3" fmla="*/ 175 h 2179"/>
                <a:gd name="T4" fmla="*/ 1622 w 2752"/>
                <a:gd name="T5" fmla="*/ 772 h 2179"/>
                <a:gd name="T6" fmla="*/ 2616 w 2752"/>
                <a:gd name="T7" fmla="*/ 2004 h 2179"/>
                <a:gd name="T8" fmla="*/ 1130 w 2752"/>
                <a:gd name="T9" fmla="*/ 1407 h 2179"/>
              </a:gdLst>
              <a:ahLst/>
              <a:cxnLst>
                <a:cxn ang="0">
                  <a:pos x="T0" y="T1"/>
                </a:cxn>
                <a:cxn ang="0">
                  <a:pos x="T2" y="T3"/>
                </a:cxn>
                <a:cxn ang="0">
                  <a:pos x="T4" y="T5"/>
                </a:cxn>
                <a:cxn ang="0">
                  <a:pos x="T6" y="T7"/>
                </a:cxn>
                <a:cxn ang="0">
                  <a:pos x="T8" y="T9"/>
                </a:cxn>
              </a:cxnLst>
              <a:rect l="0" t="0" r="r" b="b"/>
              <a:pathLst>
                <a:path w="2752" h="2179">
                  <a:moveTo>
                    <a:pt x="1130" y="1407"/>
                  </a:moveTo>
                  <a:cubicBezTo>
                    <a:pt x="445" y="902"/>
                    <a:pt x="0" y="350"/>
                    <a:pt x="136" y="175"/>
                  </a:cubicBezTo>
                  <a:cubicBezTo>
                    <a:pt x="272" y="0"/>
                    <a:pt x="937" y="268"/>
                    <a:pt x="1622" y="772"/>
                  </a:cubicBezTo>
                  <a:cubicBezTo>
                    <a:pt x="2307" y="1277"/>
                    <a:pt x="2752" y="1829"/>
                    <a:pt x="2616" y="2004"/>
                  </a:cubicBezTo>
                  <a:cubicBezTo>
                    <a:pt x="2480" y="2179"/>
                    <a:pt x="1815" y="1911"/>
                    <a:pt x="1130" y="1407"/>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35"/>
            <p:cNvSpPr>
              <a:spLocks/>
            </p:cNvSpPr>
            <p:nvPr userDrawn="1"/>
          </p:nvSpPr>
          <p:spPr bwMode="ltGray">
            <a:xfrm>
              <a:off x="2373" y="-673"/>
              <a:ext cx="5524" cy="4170"/>
            </a:xfrm>
            <a:custGeom>
              <a:avLst/>
              <a:gdLst>
                <a:gd name="T0" fmla="*/ 1148 w 2766"/>
                <a:gd name="T1" fmla="*/ 1364 h 2088"/>
                <a:gd name="T2" fmla="*/ 129 w 2766"/>
                <a:gd name="T3" fmla="*/ 177 h 2088"/>
                <a:gd name="T4" fmla="*/ 1617 w 2766"/>
                <a:gd name="T5" fmla="*/ 725 h 2088"/>
                <a:gd name="T6" fmla="*/ 2636 w 2766"/>
                <a:gd name="T7" fmla="*/ 1912 h 2088"/>
                <a:gd name="T8" fmla="*/ 1148 w 2766"/>
                <a:gd name="T9" fmla="*/ 1364 h 2088"/>
              </a:gdLst>
              <a:ahLst/>
              <a:cxnLst>
                <a:cxn ang="0">
                  <a:pos x="T0" y="T1"/>
                </a:cxn>
                <a:cxn ang="0">
                  <a:pos x="T2" y="T3"/>
                </a:cxn>
                <a:cxn ang="0">
                  <a:pos x="T4" y="T5"/>
                </a:cxn>
                <a:cxn ang="0">
                  <a:pos x="T6" y="T7"/>
                </a:cxn>
                <a:cxn ang="0">
                  <a:pos x="T8" y="T9"/>
                </a:cxn>
              </a:cxnLst>
              <a:rect l="0" t="0" r="r" b="b"/>
              <a:pathLst>
                <a:path w="2766" h="2088">
                  <a:moveTo>
                    <a:pt x="1148" y="1364"/>
                  </a:moveTo>
                  <a:cubicBezTo>
                    <a:pt x="456" y="885"/>
                    <a:pt x="0" y="353"/>
                    <a:pt x="129" y="177"/>
                  </a:cubicBezTo>
                  <a:cubicBezTo>
                    <a:pt x="259" y="0"/>
                    <a:pt x="925" y="246"/>
                    <a:pt x="1617" y="725"/>
                  </a:cubicBezTo>
                  <a:cubicBezTo>
                    <a:pt x="2309" y="1204"/>
                    <a:pt x="2766" y="1736"/>
                    <a:pt x="2636" y="1912"/>
                  </a:cubicBezTo>
                  <a:cubicBezTo>
                    <a:pt x="2507" y="2088"/>
                    <a:pt x="1841" y="1843"/>
                    <a:pt x="1148" y="136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36"/>
            <p:cNvSpPr>
              <a:spLocks/>
            </p:cNvSpPr>
            <p:nvPr userDrawn="1"/>
          </p:nvSpPr>
          <p:spPr bwMode="ltGray">
            <a:xfrm>
              <a:off x="2259" y="-569"/>
              <a:ext cx="5554" cy="3991"/>
            </a:xfrm>
            <a:custGeom>
              <a:avLst/>
              <a:gdLst>
                <a:gd name="T0" fmla="*/ 1167 w 2781"/>
                <a:gd name="T1" fmla="*/ 1321 h 1998"/>
                <a:gd name="T2" fmla="*/ 123 w 2781"/>
                <a:gd name="T3" fmla="*/ 178 h 1998"/>
                <a:gd name="T4" fmla="*/ 1613 w 2781"/>
                <a:gd name="T5" fmla="*/ 678 h 1998"/>
                <a:gd name="T6" fmla="*/ 2657 w 2781"/>
                <a:gd name="T7" fmla="*/ 1820 h 1998"/>
                <a:gd name="T8" fmla="*/ 1167 w 2781"/>
                <a:gd name="T9" fmla="*/ 1321 h 1998"/>
              </a:gdLst>
              <a:ahLst/>
              <a:cxnLst>
                <a:cxn ang="0">
                  <a:pos x="T0" y="T1"/>
                </a:cxn>
                <a:cxn ang="0">
                  <a:pos x="T2" y="T3"/>
                </a:cxn>
                <a:cxn ang="0">
                  <a:pos x="T4" y="T5"/>
                </a:cxn>
                <a:cxn ang="0">
                  <a:pos x="T6" y="T7"/>
                </a:cxn>
                <a:cxn ang="0">
                  <a:pos x="T8" y="T9"/>
                </a:cxn>
              </a:cxnLst>
              <a:rect l="0" t="0" r="r" b="b"/>
              <a:pathLst>
                <a:path w="2781" h="1998">
                  <a:moveTo>
                    <a:pt x="1167" y="1321"/>
                  </a:moveTo>
                  <a:cubicBezTo>
                    <a:pt x="468" y="867"/>
                    <a:pt x="0" y="356"/>
                    <a:pt x="123" y="178"/>
                  </a:cubicBezTo>
                  <a:cubicBezTo>
                    <a:pt x="246" y="0"/>
                    <a:pt x="913" y="224"/>
                    <a:pt x="1613" y="678"/>
                  </a:cubicBezTo>
                  <a:cubicBezTo>
                    <a:pt x="2313" y="1131"/>
                    <a:pt x="2781" y="1643"/>
                    <a:pt x="2657" y="1820"/>
                  </a:cubicBezTo>
                  <a:cubicBezTo>
                    <a:pt x="2534" y="1998"/>
                    <a:pt x="1867" y="1774"/>
                    <a:pt x="1167" y="1321"/>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37"/>
            <p:cNvSpPr>
              <a:spLocks/>
            </p:cNvSpPr>
            <p:nvPr userDrawn="1"/>
          </p:nvSpPr>
          <p:spPr bwMode="ltGray">
            <a:xfrm>
              <a:off x="2145" y="-463"/>
              <a:ext cx="5582" cy="3809"/>
            </a:xfrm>
            <a:custGeom>
              <a:avLst/>
              <a:gdLst>
                <a:gd name="T0" fmla="*/ 1186 w 2795"/>
                <a:gd name="T1" fmla="*/ 1277 h 1907"/>
                <a:gd name="T2" fmla="*/ 117 w 2795"/>
                <a:gd name="T3" fmla="*/ 178 h 1907"/>
                <a:gd name="T4" fmla="*/ 1609 w 2795"/>
                <a:gd name="T5" fmla="*/ 629 h 1907"/>
                <a:gd name="T6" fmla="*/ 2679 w 2795"/>
                <a:gd name="T7" fmla="*/ 1728 h 1907"/>
                <a:gd name="T8" fmla="*/ 1186 w 2795"/>
                <a:gd name="T9" fmla="*/ 1277 h 1907"/>
              </a:gdLst>
              <a:ahLst/>
              <a:cxnLst>
                <a:cxn ang="0">
                  <a:pos x="T0" y="T1"/>
                </a:cxn>
                <a:cxn ang="0">
                  <a:pos x="T2" y="T3"/>
                </a:cxn>
                <a:cxn ang="0">
                  <a:pos x="T4" y="T5"/>
                </a:cxn>
                <a:cxn ang="0">
                  <a:pos x="T6" y="T7"/>
                </a:cxn>
                <a:cxn ang="0">
                  <a:pos x="T8" y="T9"/>
                </a:cxn>
              </a:cxnLst>
              <a:rect l="0" t="0" r="r" b="b"/>
              <a:pathLst>
                <a:path w="2795" h="1907">
                  <a:moveTo>
                    <a:pt x="1186" y="1277"/>
                  </a:moveTo>
                  <a:cubicBezTo>
                    <a:pt x="479" y="849"/>
                    <a:pt x="0" y="357"/>
                    <a:pt x="117" y="178"/>
                  </a:cubicBezTo>
                  <a:cubicBezTo>
                    <a:pt x="234" y="0"/>
                    <a:pt x="902" y="201"/>
                    <a:pt x="1609" y="629"/>
                  </a:cubicBezTo>
                  <a:cubicBezTo>
                    <a:pt x="2317" y="1057"/>
                    <a:pt x="2795" y="1549"/>
                    <a:pt x="2679" y="1728"/>
                  </a:cubicBezTo>
                  <a:cubicBezTo>
                    <a:pt x="2562" y="1907"/>
                    <a:pt x="1894" y="1705"/>
                    <a:pt x="1186" y="1277"/>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38"/>
            <p:cNvSpPr>
              <a:spLocks/>
            </p:cNvSpPr>
            <p:nvPr userDrawn="1"/>
          </p:nvSpPr>
          <p:spPr bwMode="ltGray">
            <a:xfrm>
              <a:off x="2033" y="-359"/>
              <a:ext cx="5610" cy="3627"/>
            </a:xfrm>
            <a:custGeom>
              <a:avLst/>
              <a:gdLst>
                <a:gd name="T0" fmla="*/ 1204 w 2809"/>
                <a:gd name="T1" fmla="*/ 1234 h 1816"/>
                <a:gd name="T2" fmla="*/ 110 w 2809"/>
                <a:gd name="T3" fmla="*/ 180 h 1816"/>
                <a:gd name="T4" fmla="*/ 1605 w 2809"/>
                <a:gd name="T5" fmla="*/ 582 h 1816"/>
                <a:gd name="T6" fmla="*/ 2699 w 2809"/>
                <a:gd name="T7" fmla="*/ 1636 h 1816"/>
                <a:gd name="T8" fmla="*/ 1204 w 2809"/>
                <a:gd name="T9" fmla="*/ 1234 h 1816"/>
              </a:gdLst>
              <a:ahLst/>
              <a:cxnLst>
                <a:cxn ang="0">
                  <a:pos x="T0" y="T1"/>
                </a:cxn>
                <a:cxn ang="0">
                  <a:pos x="T2" y="T3"/>
                </a:cxn>
                <a:cxn ang="0">
                  <a:pos x="T4" y="T5"/>
                </a:cxn>
                <a:cxn ang="0">
                  <a:pos x="T6" y="T7"/>
                </a:cxn>
                <a:cxn ang="0">
                  <a:pos x="T8" y="T9"/>
                </a:cxn>
              </a:cxnLst>
              <a:rect l="0" t="0" r="r" b="b"/>
              <a:pathLst>
                <a:path w="2809" h="1816">
                  <a:moveTo>
                    <a:pt x="1204" y="1234"/>
                  </a:moveTo>
                  <a:cubicBezTo>
                    <a:pt x="490" y="832"/>
                    <a:pt x="0" y="360"/>
                    <a:pt x="110" y="180"/>
                  </a:cubicBezTo>
                  <a:cubicBezTo>
                    <a:pt x="221" y="0"/>
                    <a:pt x="890" y="180"/>
                    <a:pt x="1605" y="582"/>
                  </a:cubicBezTo>
                  <a:cubicBezTo>
                    <a:pt x="2319" y="984"/>
                    <a:pt x="2809" y="1456"/>
                    <a:pt x="2699" y="1636"/>
                  </a:cubicBezTo>
                  <a:cubicBezTo>
                    <a:pt x="2588" y="1816"/>
                    <a:pt x="1919" y="1636"/>
                    <a:pt x="1204" y="123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39"/>
            <p:cNvSpPr>
              <a:spLocks/>
            </p:cNvSpPr>
            <p:nvPr userDrawn="1"/>
          </p:nvSpPr>
          <p:spPr bwMode="ltGray">
            <a:xfrm>
              <a:off x="1919" y="-255"/>
              <a:ext cx="5640" cy="3447"/>
            </a:xfrm>
            <a:custGeom>
              <a:avLst/>
              <a:gdLst>
                <a:gd name="T0" fmla="*/ 1223 w 2824"/>
                <a:gd name="T1" fmla="*/ 1191 h 1726"/>
                <a:gd name="T2" fmla="*/ 104 w 2824"/>
                <a:gd name="T3" fmla="*/ 181 h 1726"/>
                <a:gd name="T4" fmla="*/ 1601 w 2824"/>
                <a:gd name="T5" fmla="*/ 534 h 1726"/>
                <a:gd name="T6" fmla="*/ 2720 w 2824"/>
                <a:gd name="T7" fmla="*/ 1545 h 1726"/>
                <a:gd name="T8" fmla="*/ 1223 w 2824"/>
                <a:gd name="T9" fmla="*/ 1191 h 1726"/>
              </a:gdLst>
              <a:ahLst/>
              <a:cxnLst>
                <a:cxn ang="0">
                  <a:pos x="T0" y="T1"/>
                </a:cxn>
                <a:cxn ang="0">
                  <a:pos x="T2" y="T3"/>
                </a:cxn>
                <a:cxn ang="0">
                  <a:pos x="T4" y="T5"/>
                </a:cxn>
                <a:cxn ang="0">
                  <a:pos x="T6" y="T7"/>
                </a:cxn>
                <a:cxn ang="0">
                  <a:pos x="T8" y="T9"/>
                </a:cxn>
              </a:cxnLst>
              <a:rect l="0" t="0" r="r" b="b"/>
              <a:pathLst>
                <a:path w="2824" h="1726">
                  <a:moveTo>
                    <a:pt x="1223" y="1191"/>
                  </a:moveTo>
                  <a:cubicBezTo>
                    <a:pt x="501" y="815"/>
                    <a:pt x="0" y="363"/>
                    <a:pt x="104" y="181"/>
                  </a:cubicBezTo>
                  <a:cubicBezTo>
                    <a:pt x="209" y="0"/>
                    <a:pt x="879" y="158"/>
                    <a:pt x="1601" y="534"/>
                  </a:cubicBezTo>
                  <a:cubicBezTo>
                    <a:pt x="2323" y="911"/>
                    <a:pt x="2824" y="1363"/>
                    <a:pt x="2720" y="1545"/>
                  </a:cubicBezTo>
                  <a:cubicBezTo>
                    <a:pt x="2616" y="1726"/>
                    <a:pt x="1946" y="1568"/>
                    <a:pt x="1223" y="1191"/>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40"/>
            <p:cNvSpPr>
              <a:spLocks/>
            </p:cNvSpPr>
            <p:nvPr userDrawn="1"/>
          </p:nvSpPr>
          <p:spPr bwMode="ltGray">
            <a:xfrm>
              <a:off x="1807" y="-151"/>
              <a:ext cx="5668" cy="3267"/>
            </a:xfrm>
            <a:custGeom>
              <a:avLst/>
              <a:gdLst>
                <a:gd name="T0" fmla="*/ 1241 w 2838"/>
                <a:gd name="T1" fmla="*/ 1148 h 1636"/>
                <a:gd name="T2" fmla="*/ 98 w 2838"/>
                <a:gd name="T3" fmla="*/ 182 h 1636"/>
                <a:gd name="T4" fmla="*/ 1596 w 2838"/>
                <a:gd name="T5" fmla="*/ 487 h 1636"/>
                <a:gd name="T6" fmla="*/ 2740 w 2838"/>
                <a:gd name="T7" fmla="*/ 1453 h 1636"/>
                <a:gd name="T8" fmla="*/ 1241 w 2838"/>
                <a:gd name="T9" fmla="*/ 1148 h 1636"/>
              </a:gdLst>
              <a:ahLst/>
              <a:cxnLst>
                <a:cxn ang="0">
                  <a:pos x="T0" y="T1"/>
                </a:cxn>
                <a:cxn ang="0">
                  <a:pos x="T2" y="T3"/>
                </a:cxn>
                <a:cxn ang="0">
                  <a:pos x="T4" y="T5"/>
                </a:cxn>
                <a:cxn ang="0">
                  <a:pos x="T6" y="T7"/>
                </a:cxn>
                <a:cxn ang="0">
                  <a:pos x="T8" y="T9"/>
                </a:cxn>
              </a:cxnLst>
              <a:rect l="0" t="0" r="r" b="b"/>
              <a:pathLst>
                <a:path w="2838" h="1636">
                  <a:moveTo>
                    <a:pt x="1241" y="1148"/>
                  </a:moveTo>
                  <a:cubicBezTo>
                    <a:pt x="512" y="798"/>
                    <a:pt x="0" y="365"/>
                    <a:pt x="98" y="182"/>
                  </a:cubicBezTo>
                  <a:cubicBezTo>
                    <a:pt x="195" y="0"/>
                    <a:pt x="866" y="136"/>
                    <a:pt x="1596" y="487"/>
                  </a:cubicBezTo>
                  <a:cubicBezTo>
                    <a:pt x="2326" y="838"/>
                    <a:pt x="2838" y="1270"/>
                    <a:pt x="2740" y="1453"/>
                  </a:cubicBezTo>
                  <a:cubicBezTo>
                    <a:pt x="2642" y="1636"/>
                    <a:pt x="1971" y="1499"/>
                    <a:pt x="1241" y="114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41"/>
            <p:cNvSpPr>
              <a:spLocks/>
            </p:cNvSpPr>
            <p:nvPr userDrawn="1"/>
          </p:nvSpPr>
          <p:spPr bwMode="ltGray">
            <a:xfrm>
              <a:off x="1694" y="-48"/>
              <a:ext cx="5697" cy="3086"/>
            </a:xfrm>
            <a:custGeom>
              <a:avLst/>
              <a:gdLst>
                <a:gd name="T0" fmla="*/ 1261 w 2853"/>
                <a:gd name="T1" fmla="*/ 1106 h 1545"/>
                <a:gd name="T2" fmla="*/ 92 w 2853"/>
                <a:gd name="T3" fmla="*/ 184 h 1545"/>
                <a:gd name="T4" fmla="*/ 1592 w 2853"/>
                <a:gd name="T5" fmla="*/ 440 h 1545"/>
                <a:gd name="T6" fmla="*/ 2761 w 2853"/>
                <a:gd name="T7" fmla="*/ 1361 h 1545"/>
                <a:gd name="T8" fmla="*/ 1261 w 2853"/>
                <a:gd name="T9" fmla="*/ 1106 h 1545"/>
              </a:gdLst>
              <a:ahLst/>
              <a:cxnLst>
                <a:cxn ang="0">
                  <a:pos x="T0" y="T1"/>
                </a:cxn>
                <a:cxn ang="0">
                  <a:pos x="T2" y="T3"/>
                </a:cxn>
                <a:cxn ang="0">
                  <a:pos x="T4" y="T5"/>
                </a:cxn>
                <a:cxn ang="0">
                  <a:pos x="T6" y="T7"/>
                </a:cxn>
                <a:cxn ang="0">
                  <a:pos x="T8" y="T9"/>
                </a:cxn>
              </a:cxnLst>
              <a:rect l="0" t="0" r="r" b="b"/>
              <a:pathLst>
                <a:path w="2853" h="1545">
                  <a:moveTo>
                    <a:pt x="1261" y="1106"/>
                  </a:moveTo>
                  <a:cubicBezTo>
                    <a:pt x="523" y="780"/>
                    <a:pt x="0" y="368"/>
                    <a:pt x="92" y="184"/>
                  </a:cubicBezTo>
                  <a:cubicBezTo>
                    <a:pt x="183" y="0"/>
                    <a:pt x="855" y="114"/>
                    <a:pt x="1592" y="440"/>
                  </a:cubicBezTo>
                  <a:cubicBezTo>
                    <a:pt x="2329" y="765"/>
                    <a:pt x="2853" y="1177"/>
                    <a:pt x="2761" y="1361"/>
                  </a:cubicBezTo>
                  <a:cubicBezTo>
                    <a:pt x="2669" y="1545"/>
                    <a:pt x="1998" y="1431"/>
                    <a:pt x="1261" y="1106"/>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42"/>
            <p:cNvSpPr>
              <a:spLocks/>
            </p:cNvSpPr>
            <p:nvPr userDrawn="1"/>
          </p:nvSpPr>
          <p:spPr bwMode="ltGray">
            <a:xfrm>
              <a:off x="1580" y="56"/>
              <a:ext cx="5725" cy="2906"/>
            </a:xfrm>
            <a:custGeom>
              <a:avLst/>
              <a:gdLst>
                <a:gd name="T0" fmla="*/ 1280 w 2867"/>
                <a:gd name="T1" fmla="*/ 1063 h 1455"/>
                <a:gd name="T2" fmla="*/ 86 w 2867"/>
                <a:gd name="T3" fmla="*/ 185 h 1455"/>
                <a:gd name="T4" fmla="*/ 1588 w 2867"/>
                <a:gd name="T5" fmla="*/ 392 h 1455"/>
                <a:gd name="T6" fmla="*/ 2782 w 2867"/>
                <a:gd name="T7" fmla="*/ 1270 h 1455"/>
                <a:gd name="T8" fmla="*/ 1280 w 2867"/>
                <a:gd name="T9" fmla="*/ 1063 h 1455"/>
              </a:gdLst>
              <a:ahLst/>
              <a:cxnLst>
                <a:cxn ang="0">
                  <a:pos x="T0" y="T1"/>
                </a:cxn>
                <a:cxn ang="0">
                  <a:pos x="T2" y="T3"/>
                </a:cxn>
                <a:cxn ang="0">
                  <a:pos x="T4" y="T5"/>
                </a:cxn>
                <a:cxn ang="0">
                  <a:pos x="T6" y="T7"/>
                </a:cxn>
                <a:cxn ang="0">
                  <a:pos x="T8" y="T9"/>
                </a:cxn>
              </a:cxnLst>
              <a:rect l="0" t="0" r="r" b="b"/>
              <a:pathLst>
                <a:path w="2867" h="1455">
                  <a:moveTo>
                    <a:pt x="1280" y="1063"/>
                  </a:moveTo>
                  <a:cubicBezTo>
                    <a:pt x="535" y="763"/>
                    <a:pt x="0" y="370"/>
                    <a:pt x="86" y="185"/>
                  </a:cubicBezTo>
                  <a:cubicBezTo>
                    <a:pt x="171" y="0"/>
                    <a:pt x="844" y="93"/>
                    <a:pt x="1588" y="392"/>
                  </a:cubicBezTo>
                  <a:cubicBezTo>
                    <a:pt x="2333" y="692"/>
                    <a:pt x="2867" y="1084"/>
                    <a:pt x="2782" y="1270"/>
                  </a:cubicBezTo>
                  <a:cubicBezTo>
                    <a:pt x="2697" y="1455"/>
                    <a:pt x="2024" y="1362"/>
                    <a:pt x="1280" y="1063"/>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43"/>
            <p:cNvSpPr>
              <a:spLocks/>
            </p:cNvSpPr>
            <p:nvPr userDrawn="1"/>
          </p:nvSpPr>
          <p:spPr bwMode="ltGray">
            <a:xfrm>
              <a:off x="1468" y="160"/>
              <a:ext cx="5753" cy="2724"/>
            </a:xfrm>
            <a:custGeom>
              <a:avLst/>
              <a:gdLst>
                <a:gd name="T0" fmla="*/ 1298 w 2881"/>
                <a:gd name="T1" fmla="*/ 1020 h 1364"/>
                <a:gd name="T2" fmla="*/ 79 w 2881"/>
                <a:gd name="T3" fmla="*/ 187 h 1364"/>
                <a:gd name="T4" fmla="*/ 1583 w 2881"/>
                <a:gd name="T5" fmla="*/ 345 h 1364"/>
                <a:gd name="T6" fmla="*/ 2802 w 2881"/>
                <a:gd name="T7" fmla="*/ 1178 h 1364"/>
                <a:gd name="T8" fmla="*/ 1298 w 2881"/>
                <a:gd name="T9" fmla="*/ 1020 h 1364"/>
              </a:gdLst>
              <a:ahLst/>
              <a:cxnLst>
                <a:cxn ang="0">
                  <a:pos x="T0" y="T1"/>
                </a:cxn>
                <a:cxn ang="0">
                  <a:pos x="T2" y="T3"/>
                </a:cxn>
                <a:cxn ang="0">
                  <a:pos x="T4" y="T5"/>
                </a:cxn>
                <a:cxn ang="0">
                  <a:pos x="T6" y="T7"/>
                </a:cxn>
                <a:cxn ang="0">
                  <a:pos x="T8" y="T9"/>
                </a:cxn>
              </a:cxnLst>
              <a:rect l="0" t="0" r="r" b="b"/>
              <a:pathLst>
                <a:path w="2881" h="1364">
                  <a:moveTo>
                    <a:pt x="1298" y="1020"/>
                  </a:moveTo>
                  <a:cubicBezTo>
                    <a:pt x="546" y="746"/>
                    <a:pt x="0" y="373"/>
                    <a:pt x="79" y="187"/>
                  </a:cubicBezTo>
                  <a:cubicBezTo>
                    <a:pt x="158" y="0"/>
                    <a:pt x="831" y="71"/>
                    <a:pt x="1583" y="345"/>
                  </a:cubicBezTo>
                  <a:cubicBezTo>
                    <a:pt x="2335" y="619"/>
                    <a:pt x="2881" y="992"/>
                    <a:pt x="2802" y="1178"/>
                  </a:cubicBezTo>
                  <a:cubicBezTo>
                    <a:pt x="2723" y="1364"/>
                    <a:pt x="2050" y="1294"/>
                    <a:pt x="1298" y="1020"/>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44"/>
            <p:cNvSpPr>
              <a:spLocks/>
            </p:cNvSpPr>
            <p:nvPr userDrawn="1"/>
          </p:nvSpPr>
          <p:spPr bwMode="ltGray">
            <a:xfrm>
              <a:off x="1354" y="264"/>
              <a:ext cx="5784" cy="2544"/>
            </a:xfrm>
            <a:custGeom>
              <a:avLst/>
              <a:gdLst>
                <a:gd name="T0" fmla="*/ 1317 w 2896"/>
                <a:gd name="T1" fmla="*/ 977 h 1274"/>
                <a:gd name="T2" fmla="*/ 73 w 2896"/>
                <a:gd name="T3" fmla="*/ 188 h 1274"/>
                <a:gd name="T4" fmla="*/ 1580 w 2896"/>
                <a:gd name="T5" fmla="*/ 297 h 1274"/>
                <a:gd name="T6" fmla="*/ 2823 w 2896"/>
                <a:gd name="T7" fmla="*/ 1086 h 1274"/>
                <a:gd name="T8" fmla="*/ 1317 w 2896"/>
                <a:gd name="T9" fmla="*/ 977 h 1274"/>
              </a:gdLst>
              <a:ahLst/>
              <a:cxnLst>
                <a:cxn ang="0">
                  <a:pos x="T0" y="T1"/>
                </a:cxn>
                <a:cxn ang="0">
                  <a:pos x="T2" y="T3"/>
                </a:cxn>
                <a:cxn ang="0">
                  <a:pos x="T4" y="T5"/>
                </a:cxn>
                <a:cxn ang="0">
                  <a:pos x="T6" y="T7"/>
                </a:cxn>
                <a:cxn ang="0">
                  <a:pos x="T8" y="T9"/>
                </a:cxn>
              </a:cxnLst>
              <a:rect l="0" t="0" r="r" b="b"/>
              <a:pathLst>
                <a:path w="2896" h="1274">
                  <a:moveTo>
                    <a:pt x="1317" y="977"/>
                  </a:moveTo>
                  <a:cubicBezTo>
                    <a:pt x="557" y="729"/>
                    <a:pt x="0" y="376"/>
                    <a:pt x="73" y="188"/>
                  </a:cubicBezTo>
                  <a:cubicBezTo>
                    <a:pt x="145" y="0"/>
                    <a:pt x="820" y="49"/>
                    <a:pt x="1580" y="297"/>
                  </a:cubicBezTo>
                  <a:cubicBezTo>
                    <a:pt x="2339" y="545"/>
                    <a:pt x="2896" y="899"/>
                    <a:pt x="2823" y="1086"/>
                  </a:cubicBezTo>
                  <a:cubicBezTo>
                    <a:pt x="2751" y="1274"/>
                    <a:pt x="2076" y="1225"/>
                    <a:pt x="1317" y="977"/>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45"/>
            <p:cNvSpPr>
              <a:spLocks/>
            </p:cNvSpPr>
            <p:nvPr userDrawn="1"/>
          </p:nvSpPr>
          <p:spPr bwMode="ltGray">
            <a:xfrm>
              <a:off x="1242" y="368"/>
              <a:ext cx="5812" cy="2365"/>
            </a:xfrm>
            <a:custGeom>
              <a:avLst/>
              <a:gdLst>
                <a:gd name="T0" fmla="*/ 1335 w 2910"/>
                <a:gd name="T1" fmla="*/ 934 h 1184"/>
                <a:gd name="T2" fmla="*/ 66 w 2910"/>
                <a:gd name="T3" fmla="*/ 189 h 1184"/>
                <a:gd name="T4" fmla="*/ 1575 w 2910"/>
                <a:gd name="T5" fmla="*/ 250 h 1184"/>
                <a:gd name="T6" fmla="*/ 2843 w 2910"/>
                <a:gd name="T7" fmla="*/ 995 h 1184"/>
                <a:gd name="T8" fmla="*/ 1335 w 2910"/>
                <a:gd name="T9" fmla="*/ 934 h 1184"/>
              </a:gdLst>
              <a:ahLst/>
              <a:cxnLst>
                <a:cxn ang="0">
                  <a:pos x="T0" y="T1"/>
                </a:cxn>
                <a:cxn ang="0">
                  <a:pos x="T2" y="T3"/>
                </a:cxn>
                <a:cxn ang="0">
                  <a:pos x="T4" y="T5"/>
                </a:cxn>
                <a:cxn ang="0">
                  <a:pos x="T6" y="T7"/>
                </a:cxn>
                <a:cxn ang="0">
                  <a:pos x="T8" y="T9"/>
                </a:cxn>
              </a:cxnLst>
              <a:rect l="0" t="0" r="r" b="b"/>
              <a:pathLst>
                <a:path w="2910" h="1184">
                  <a:moveTo>
                    <a:pt x="1335" y="934"/>
                  </a:moveTo>
                  <a:cubicBezTo>
                    <a:pt x="568" y="712"/>
                    <a:pt x="0" y="378"/>
                    <a:pt x="66" y="189"/>
                  </a:cubicBezTo>
                  <a:cubicBezTo>
                    <a:pt x="132" y="0"/>
                    <a:pt x="808" y="27"/>
                    <a:pt x="1575" y="250"/>
                  </a:cubicBezTo>
                  <a:cubicBezTo>
                    <a:pt x="2342" y="472"/>
                    <a:pt x="2910" y="806"/>
                    <a:pt x="2843" y="995"/>
                  </a:cubicBezTo>
                  <a:cubicBezTo>
                    <a:pt x="2777" y="1184"/>
                    <a:pt x="2102" y="1157"/>
                    <a:pt x="1335" y="93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46"/>
            <p:cNvSpPr>
              <a:spLocks/>
            </p:cNvSpPr>
            <p:nvPr userDrawn="1"/>
          </p:nvSpPr>
          <p:spPr bwMode="ltGray">
            <a:xfrm>
              <a:off x="1128" y="472"/>
              <a:ext cx="5840" cy="2183"/>
            </a:xfrm>
            <a:custGeom>
              <a:avLst/>
              <a:gdLst>
                <a:gd name="T0" fmla="*/ 1354 w 2924"/>
                <a:gd name="T1" fmla="*/ 891 h 1093"/>
                <a:gd name="T2" fmla="*/ 60 w 2924"/>
                <a:gd name="T3" fmla="*/ 191 h 1093"/>
                <a:gd name="T4" fmla="*/ 1571 w 2924"/>
                <a:gd name="T5" fmla="*/ 202 h 1093"/>
                <a:gd name="T6" fmla="*/ 2864 w 2924"/>
                <a:gd name="T7" fmla="*/ 903 h 1093"/>
                <a:gd name="T8" fmla="*/ 1354 w 2924"/>
                <a:gd name="T9" fmla="*/ 891 h 1093"/>
              </a:gdLst>
              <a:ahLst/>
              <a:cxnLst>
                <a:cxn ang="0">
                  <a:pos x="T0" y="T1"/>
                </a:cxn>
                <a:cxn ang="0">
                  <a:pos x="T2" y="T3"/>
                </a:cxn>
                <a:cxn ang="0">
                  <a:pos x="T4" y="T5"/>
                </a:cxn>
                <a:cxn ang="0">
                  <a:pos x="T6" y="T7"/>
                </a:cxn>
                <a:cxn ang="0">
                  <a:pos x="T8" y="T9"/>
                </a:cxn>
              </a:cxnLst>
              <a:rect l="0" t="0" r="r" b="b"/>
              <a:pathLst>
                <a:path w="2924" h="1093">
                  <a:moveTo>
                    <a:pt x="1354" y="891"/>
                  </a:moveTo>
                  <a:cubicBezTo>
                    <a:pt x="579" y="694"/>
                    <a:pt x="0" y="381"/>
                    <a:pt x="60" y="191"/>
                  </a:cubicBezTo>
                  <a:cubicBezTo>
                    <a:pt x="120" y="0"/>
                    <a:pt x="796" y="6"/>
                    <a:pt x="1571" y="202"/>
                  </a:cubicBezTo>
                  <a:cubicBezTo>
                    <a:pt x="2345" y="399"/>
                    <a:pt x="2924" y="713"/>
                    <a:pt x="2864" y="903"/>
                  </a:cubicBezTo>
                  <a:cubicBezTo>
                    <a:pt x="2804" y="1093"/>
                    <a:pt x="2128" y="1088"/>
                    <a:pt x="1354" y="891"/>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47"/>
            <p:cNvSpPr>
              <a:spLocks/>
            </p:cNvSpPr>
            <p:nvPr userDrawn="1"/>
          </p:nvSpPr>
          <p:spPr bwMode="ltGray">
            <a:xfrm>
              <a:off x="1015" y="544"/>
              <a:ext cx="5869" cy="2067"/>
            </a:xfrm>
            <a:custGeom>
              <a:avLst/>
              <a:gdLst>
                <a:gd name="T0" fmla="*/ 1373 w 2939"/>
                <a:gd name="T1" fmla="*/ 864 h 1035"/>
                <a:gd name="T2" fmla="*/ 54 w 2939"/>
                <a:gd name="T3" fmla="*/ 208 h 1035"/>
                <a:gd name="T4" fmla="*/ 1567 w 2939"/>
                <a:gd name="T5" fmla="*/ 171 h 1035"/>
                <a:gd name="T6" fmla="*/ 2886 w 2939"/>
                <a:gd name="T7" fmla="*/ 828 h 1035"/>
                <a:gd name="T8" fmla="*/ 1373 w 2939"/>
                <a:gd name="T9" fmla="*/ 864 h 1035"/>
              </a:gdLst>
              <a:ahLst/>
              <a:cxnLst>
                <a:cxn ang="0">
                  <a:pos x="T0" y="T1"/>
                </a:cxn>
                <a:cxn ang="0">
                  <a:pos x="T2" y="T3"/>
                </a:cxn>
                <a:cxn ang="0">
                  <a:pos x="T4" y="T5"/>
                </a:cxn>
                <a:cxn ang="0">
                  <a:pos x="T6" y="T7"/>
                </a:cxn>
                <a:cxn ang="0">
                  <a:pos x="T8" y="T9"/>
                </a:cxn>
              </a:cxnLst>
              <a:rect l="0" t="0" r="r" b="b"/>
              <a:pathLst>
                <a:path w="2939" h="1035">
                  <a:moveTo>
                    <a:pt x="1373" y="864"/>
                  </a:moveTo>
                  <a:cubicBezTo>
                    <a:pt x="591" y="693"/>
                    <a:pt x="0" y="399"/>
                    <a:pt x="54" y="208"/>
                  </a:cubicBezTo>
                  <a:cubicBezTo>
                    <a:pt x="108" y="16"/>
                    <a:pt x="785" y="0"/>
                    <a:pt x="1567" y="171"/>
                  </a:cubicBezTo>
                  <a:cubicBezTo>
                    <a:pt x="2349" y="342"/>
                    <a:pt x="2939" y="636"/>
                    <a:pt x="2886" y="828"/>
                  </a:cubicBezTo>
                  <a:cubicBezTo>
                    <a:pt x="2832" y="1019"/>
                    <a:pt x="2155" y="1035"/>
                    <a:pt x="1373" y="86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48"/>
            <p:cNvSpPr>
              <a:spLocks/>
            </p:cNvSpPr>
            <p:nvPr userDrawn="1"/>
          </p:nvSpPr>
          <p:spPr bwMode="ltGray">
            <a:xfrm>
              <a:off x="903" y="603"/>
              <a:ext cx="5897" cy="1976"/>
            </a:xfrm>
            <a:custGeom>
              <a:avLst/>
              <a:gdLst>
                <a:gd name="T0" fmla="*/ 1391 w 2953"/>
                <a:gd name="T1" fmla="*/ 844 h 989"/>
                <a:gd name="T2" fmla="*/ 47 w 2953"/>
                <a:gd name="T3" fmla="*/ 231 h 989"/>
                <a:gd name="T4" fmla="*/ 1562 w 2953"/>
                <a:gd name="T5" fmla="*/ 146 h 989"/>
                <a:gd name="T6" fmla="*/ 2906 w 2953"/>
                <a:gd name="T7" fmla="*/ 758 h 989"/>
                <a:gd name="T8" fmla="*/ 1391 w 2953"/>
                <a:gd name="T9" fmla="*/ 844 h 989"/>
              </a:gdLst>
              <a:ahLst/>
              <a:cxnLst>
                <a:cxn ang="0">
                  <a:pos x="T0" y="T1"/>
                </a:cxn>
                <a:cxn ang="0">
                  <a:pos x="T2" y="T3"/>
                </a:cxn>
                <a:cxn ang="0">
                  <a:pos x="T4" y="T5"/>
                </a:cxn>
                <a:cxn ang="0">
                  <a:pos x="T6" y="T7"/>
                </a:cxn>
                <a:cxn ang="0">
                  <a:pos x="T8" y="T9"/>
                </a:cxn>
              </a:cxnLst>
              <a:rect l="0" t="0" r="r" b="b"/>
              <a:pathLst>
                <a:path w="2953" h="989">
                  <a:moveTo>
                    <a:pt x="1391" y="844"/>
                  </a:moveTo>
                  <a:cubicBezTo>
                    <a:pt x="601" y="698"/>
                    <a:pt x="0" y="424"/>
                    <a:pt x="47" y="231"/>
                  </a:cubicBezTo>
                  <a:cubicBezTo>
                    <a:pt x="95" y="39"/>
                    <a:pt x="773" y="0"/>
                    <a:pt x="1562" y="146"/>
                  </a:cubicBezTo>
                  <a:cubicBezTo>
                    <a:pt x="2352" y="291"/>
                    <a:pt x="2953" y="565"/>
                    <a:pt x="2906" y="758"/>
                  </a:cubicBezTo>
                  <a:cubicBezTo>
                    <a:pt x="2858" y="951"/>
                    <a:pt x="2180" y="989"/>
                    <a:pt x="1391" y="84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49"/>
            <p:cNvSpPr>
              <a:spLocks/>
            </p:cNvSpPr>
            <p:nvPr userDrawn="1"/>
          </p:nvSpPr>
          <p:spPr bwMode="ltGray">
            <a:xfrm>
              <a:off x="789" y="665"/>
              <a:ext cx="5927" cy="1880"/>
            </a:xfrm>
            <a:custGeom>
              <a:avLst/>
              <a:gdLst>
                <a:gd name="T0" fmla="*/ 1410 w 2968"/>
                <a:gd name="T1" fmla="*/ 822 h 941"/>
                <a:gd name="T2" fmla="*/ 41 w 2968"/>
                <a:gd name="T3" fmla="*/ 254 h 941"/>
                <a:gd name="T4" fmla="*/ 1558 w 2968"/>
                <a:gd name="T5" fmla="*/ 119 h 941"/>
                <a:gd name="T6" fmla="*/ 2927 w 2968"/>
                <a:gd name="T7" fmla="*/ 687 h 941"/>
                <a:gd name="T8" fmla="*/ 1410 w 2968"/>
                <a:gd name="T9" fmla="*/ 822 h 941"/>
              </a:gdLst>
              <a:ahLst/>
              <a:cxnLst>
                <a:cxn ang="0">
                  <a:pos x="T0" y="T1"/>
                </a:cxn>
                <a:cxn ang="0">
                  <a:pos x="T2" y="T3"/>
                </a:cxn>
                <a:cxn ang="0">
                  <a:pos x="T4" y="T5"/>
                </a:cxn>
                <a:cxn ang="0">
                  <a:pos x="T6" y="T7"/>
                </a:cxn>
                <a:cxn ang="0">
                  <a:pos x="T8" y="T9"/>
                </a:cxn>
              </a:cxnLst>
              <a:rect l="0" t="0" r="r" b="b"/>
              <a:pathLst>
                <a:path w="2968" h="941">
                  <a:moveTo>
                    <a:pt x="1410" y="822"/>
                  </a:moveTo>
                  <a:cubicBezTo>
                    <a:pt x="613" y="702"/>
                    <a:pt x="0" y="448"/>
                    <a:pt x="41" y="254"/>
                  </a:cubicBezTo>
                  <a:cubicBezTo>
                    <a:pt x="82" y="60"/>
                    <a:pt x="762" y="0"/>
                    <a:pt x="1558" y="119"/>
                  </a:cubicBezTo>
                  <a:cubicBezTo>
                    <a:pt x="2355" y="239"/>
                    <a:pt x="2968" y="493"/>
                    <a:pt x="2927" y="687"/>
                  </a:cubicBezTo>
                  <a:cubicBezTo>
                    <a:pt x="2886" y="881"/>
                    <a:pt x="2207" y="941"/>
                    <a:pt x="1410" y="822"/>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50"/>
            <p:cNvSpPr>
              <a:spLocks/>
            </p:cNvSpPr>
            <p:nvPr userDrawn="1"/>
          </p:nvSpPr>
          <p:spPr bwMode="ltGray">
            <a:xfrm>
              <a:off x="677" y="725"/>
              <a:ext cx="5955" cy="1788"/>
            </a:xfrm>
            <a:custGeom>
              <a:avLst/>
              <a:gdLst>
                <a:gd name="T0" fmla="*/ 1428 w 2982"/>
                <a:gd name="T1" fmla="*/ 801 h 895"/>
                <a:gd name="T2" fmla="*/ 34 w 2982"/>
                <a:gd name="T3" fmla="*/ 277 h 895"/>
                <a:gd name="T4" fmla="*/ 1554 w 2982"/>
                <a:gd name="T5" fmla="*/ 94 h 895"/>
                <a:gd name="T6" fmla="*/ 2947 w 2982"/>
                <a:gd name="T7" fmla="*/ 618 h 895"/>
                <a:gd name="T8" fmla="*/ 1428 w 2982"/>
                <a:gd name="T9" fmla="*/ 801 h 895"/>
              </a:gdLst>
              <a:ahLst/>
              <a:cxnLst>
                <a:cxn ang="0">
                  <a:pos x="T0" y="T1"/>
                </a:cxn>
                <a:cxn ang="0">
                  <a:pos x="T2" y="T3"/>
                </a:cxn>
                <a:cxn ang="0">
                  <a:pos x="T4" y="T5"/>
                </a:cxn>
                <a:cxn ang="0">
                  <a:pos x="T6" y="T7"/>
                </a:cxn>
                <a:cxn ang="0">
                  <a:pos x="T8" y="T9"/>
                </a:cxn>
              </a:cxnLst>
              <a:rect l="0" t="0" r="r" b="b"/>
              <a:pathLst>
                <a:path w="2982" h="895">
                  <a:moveTo>
                    <a:pt x="1428" y="801"/>
                  </a:moveTo>
                  <a:cubicBezTo>
                    <a:pt x="624" y="707"/>
                    <a:pt x="0" y="472"/>
                    <a:pt x="34" y="277"/>
                  </a:cubicBezTo>
                  <a:cubicBezTo>
                    <a:pt x="69" y="82"/>
                    <a:pt x="749" y="0"/>
                    <a:pt x="1554" y="94"/>
                  </a:cubicBezTo>
                  <a:cubicBezTo>
                    <a:pt x="2358" y="188"/>
                    <a:pt x="2982" y="422"/>
                    <a:pt x="2947" y="618"/>
                  </a:cubicBezTo>
                  <a:cubicBezTo>
                    <a:pt x="2912" y="813"/>
                    <a:pt x="2232" y="895"/>
                    <a:pt x="1428" y="801"/>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51"/>
            <p:cNvSpPr>
              <a:spLocks/>
            </p:cNvSpPr>
            <p:nvPr userDrawn="1"/>
          </p:nvSpPr>
          <p:spPr bwMode="ltGray">
            <a:xfrm>
              <a:off x="563" y="785"/>
              <a:ext cx="5983" cy="1694"/>
            </a:xfrm>
            <a:custGeom>
              <a:avLst/>
              <a:gdLst>
                <a:gd name="T0" fmla="*/ 1447 w 2996"/>
                <a:gd name="T1" fmla="*/ 780 h 848"/>
                <a:gd name="T2" fmla="*/ 28 w 2996"/>
                <a:gd name="T3" fmla="*/ 300 h 848"/>
                <a:gd name="T4" fmla="*/ 1550 w 2996"/>
                <a:gd name="T5" fmla="*/ 68 h 848"/>
                <a:gd name="T6" fmla="*/ 2968 w 2996"/>
                <a:gd name="T7" fmla="*/ 548 h 848"/>
                <a:gd name="T8" fmla="*/ 1447 w 2996"/>
                <a:gd name="T9" fmla="*/ 780 h 848"/>
              </a:gdLst>
              <a:ahLst/>
              <a:cxnLst>
                <a:cxn ang="0">
                  <a:pos x="T0" y="T1"/>
                </a:cxn>
                <a:cxn ang="0">
                  <a:pos x="T2" y="T3"/>
                </a:cxn>
                <a:cxn ang="0">
                  <a:pos x="T4" y="T5"/>
                </a:cxn>
                <a:cxn ang="0">
                  <a:pos x="T6" y="T7"/>
                </a:cxn>
                <a:cxn ang="0">
                  <a:pos x="T8" y="T9"/>
                </a:cxn>
              </a:cxnLst>
              <a:rect l="0" t="0" r="r" b="b"/>
              <a:pathLst>
                <a:path w="2996" h="848">
                  <a:moveTo>
                    <a:pt x="1447" y="780"/>
                  </a:moveTo>
                  <a:cubicBezTo>
                    <a:pt x="635" y="712"/>
                    <a:pt x="0" y="497"/>
                    <a:pt x="28" y="300"/>
                  </a:cubicBezTo>
                  <a:cubicBezTo>
                    <a:pt x="57" y="104"/>
                    <a:pt x="738" y="0"/>
                    <a:pt x="1550" y="68"/>
                  </a:cubicBezTo>
                  <a:cubicBezTo>
                    <a:pt x="2361" y="137"/>
                    <a:pt x="2996" y="352"/>
                    <a:pt x="2968" y="548"/>
                  </a:cubicBezTo>
                  <a:cubicBezTo>
                    <a:pt x="2940" y="745"/>
                    <a:pt x="2259" y="848"/>
                    <a:pt x="1447" y="780"/>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52"/>
            <p:cNvSpPr>
              <a:spLocks/>
            </p:cNvSpPr>
            <p:nvPr userDrawn="1"/>
          </p:nvSpPr>
          <p:spPr bwMode="ltGray">
            <a:xfrm>
              <a:off x="449" y="845"/>
              <a:ext cx="6014" cy="1602"/>
            </a:xfrm>
            <a:custGeom>
              <a:avLst/>
              <a:gdLst>
                <a:gd name="T0" fmla="*/ 1466 w 3011"/>
                <a:gd name="T1" fmla="*/ 759 h 802"/>
                <a:gd name="T2" fmla="*/ 23 w 3011"/>
                <a:gd name="T3" fmla="*/ 324 h 802"/>
                <a:gd name="T4" fmla="*/ 1546 w 3011"/>
                <a:gd name="T5" fmla="*/ 43 h 802"/>
                <a:gd name="T6" fmla="*/ 2989 w 3011"/>
                <a:gd name="T7" fmla="*/ 478 h 802"/>
                <a:gd name="T8" fmla="*/ 1466 w 3011"/>
                <a:gd name="T9" fmla="*/ 759 h 802"/>
              </a:gdLst>
              <a:ahLst/>
              <a:cxnLst>
                <a:cxn ang="0">
                  <a:pos x="T0" y="T1"/>
                </a:cxn>
                <a:cxn ang="0">
                  <a:pos x="T2" y="T3"/>
                </a:cxn>
                <a:cxn ang="0">
                  <a:pos x="T4" y="T5"/>
                </a:cxn>
                <a:cxn ang="0">
                  <a:pos x="T6" y="T7"/>
                </a:cxn>
                <a:cxn ang="0">
                  <a:pos x="T8" y="T9"/>
                </a:cxn>
              </a:cxnLst>
              <a:rect l="0" t="0" r="r" b="b"/>
              <a:pathLst>
                <a:path w="3011" h="802">
                  <a:moveTo>
                    <a:pt x="1466" y="759"/>
                  </a:moveTo>
                  <a:cubicBezTo>
                    <a:pt x="647" y="716"/>
                    <a:pt x="0" y="521"/>
                    <a:pt x="23" y="324"/>
                  </a:cubicBezTo>
                  <a:cubicBezTo>
                    <a:pt x="45" y="126"/>
                    <a:pt x="727" y="0"/>
                    <a:pt x="1546" y="43"/>
                  </a:cubicBezTo>
                  <a:cubicBezTo>
                    <a:pt x="2365" y="86"/>
                    <a:pt x="3011" y="281"/>
                    <a:pt x="2989" y="478"/>
                  </a:cubicBezTo>
                  <a:cubicBezTo>
                    <a:pt x="2967" y="676"/>
                    <a:pt x="2285" y="802"/>
                    <a:pt x="1466" y="75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53"/>
            <p:cNvSpPr>
              <a:spLocks/>
            </p:cNvSpPr>
            <p:nvPr userDrawn="1"/>
          </p:nvSpPr>
          <p:spPr bwMode="ltGray">
            <a:xfrm>
              <a:off x="337" y="907"/>
              <a:ext cx="6042" cy="1506"/>
            </a:xfrm>
            <a:custGeom>
              <a:avLst/>
              <a:gdLst>
                <a:gd name="T0" fmla="*/ 1484 w 3025"/>
                <a:gd name="T1" fmla="*/ 737 h 754"/>
                <a:gd name="T2" fmla="*/ 16 w 3025"/>
                <a:gd name="T3" fmla="*/ 346 h 754"/>
                <a:gd name="T4" fmla="*/ 1541 w 3025"/>
                <a:gd name="T5" fmla="*/ 17 h 754"/>
                <a:gd name="T6" fmla="*/ 3009 w 3025"/>
                <a:gd name="T7" fmla="*/ 408 h 754"/>
                <a:gd name="T8" fmla="*/ 1484 w 3025"/>
                <a:gd name="T9" fmla="*/ 737 h 754"/>
              </a:gdLst>
              <a:ahLst/>
              <a:cxnLst>
                <a:cxn ang="0">
                  <a:pos x="T0" y="T1"/>
                </a:cxn>
                <a:cxn ang="0">
                  <a:pos x="T2" y="T3"/>
                </a:cxn>
                <a:cxn ang="0">
                  <a:pos x="T4" y="T5"/>
                </a:cxn>
                <a:cxn ang="0">
                  <a:pos x="T6" y="T7"/>
                </a:cxn>
                <a:cxn ang="0">
                  <a:pos x="T8" y="T9"/>
                </a:cxn>
              </a:cxnLst>
              <a:rect l="0" t="0" r="r" b="b"/>
              <a:pathLst>
                <a:path w="3025" h="754">
                  <a:moveTo>
                    <a:pt x="1484" y="737"/>
                  </a:moveTo>
                  <a:cubicBezTo>
                    <a:pt x="657" y="720"/>
                    <a:pt x="0" y="545"/>
                    <a:pt x="16" y="346"/>
                  </a:cubicBezTo>
                  <a:cubicBezTo>
                    <a:pt x="31" y="147"/>
                    <a:pt x="714" y="0"/>
                    <a:pt x="1541" y="17"/>
                  </a:cubicBezTo>
                  <a:cubicBezTo>
                    <a:pt x="2368" y="34"/>
                    <a:pt x="3025" y="209"/>
                    <a:pt x="3009" y="408"/>
                  </a:cubicBezTo>
                  <a:cubicBezTo>
                    <a:pt x="2993" y="607"/>
                    <a:pt x="2311" y="754"/>
                    <a:pt x="1484" y="737"/>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54"/>
            <p:cNvSpPr>
              <a:spLocks/>
            </p:cNvSpPr>
            <p:nvPr userDrawn="1"/>
          </p:nvSpPr>
          <p:spPr bwMode="ltGray">
            <a:xfrm>
              <a:off x="224" y="933"/>
              <a:ext cx="6071" cy="1482"/>
            </a:xfrm>
            <a:custGeom>
              <a:avLst/>
              <a:gdLst>
                <a:gd name="T0" fmla="*/ 1503 w 3040"/>
                <a:gd name="T1" fmla="*/ 733 h 742"/>
                <a:gd name="T2" fmla="*/ 10 w 3040"/>
                <a:gd name="T3" fmla="*/ 386 h 742"/>
                <a:gd name="T4" fmla="*/ 1537 w 3040"/>
                <a:gd name="T5" fmla="*/ 8 h 742"/>
                <a:gd name="T6" fmla="*/ 3030 w 3040"/>
                <a:gd name="T7" fmla="*/ 355 h 742"/>
                <a:gd name="T8" fmla="*/ 1503 w 3040"/>
                <a:gd name="T9" fmla="*/ 733 h 742"/>
              </a:gdLst>
              <a:ahLst/>
              <a:cxnLst>
                <a:cxn ang="0">
                  <a:pos x="T0" y="T1"/>
                </a:cxn>
                <a:cxn ang="0">
                  <a:pos x="T2" y="T3"/>
                </a:cxn>
                <a:cxn ang="0">
                  <a:pos x="T4" y="T5"/>
                </a:cxn>
                <a:cxn ang="0">
                  <a:pos x="T6" y="T7"/>
                </a:cxn>
                <a:cxn ang="0">
                  <a:pos x="T8" y="T9"/>
                </a:cxn>
              </a:cxnLst>
              <a:rect l="0" t="0" r="r" b="b"/>
              <a:pathLst>
                <a:path w="3040" h="742">
                  <a:moveTo>
                    <a:pt x="1503" y="733"/>
                  </a:moveTo>
                  <a:cubicBezTo>
                    <a:pt x="669" y="742"/>
                    <a:pt x="0" y="587"/>
                    <a:pt x="10" y="386"/>
                  </a:cubicBezTo>
                  <a:cubicBezTo>
                    <a:pt x="19" y="186"/>
                    <a:pt x="703" y="17"/>
                    <a:pt x="1537" y="8"/>
                  </a:cubicBezTo>
                  <a:cubicBezTo>
                    <a:pt x="2371" y="0"/>
                    <a:pt x="3040" y="155"/>
                    <a:pt x="3030" y="355"/>
                  </a:cubicBezTo>
                  <a:cubicBezTo>
                    <a:pt x="3021" y="555"/>
                    <a:pt x="2337" y="725"/>
                    <a:pt x="1503" y="733"/>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55"/>
            <p:cNvSpPr>
              <a:spLocks/>
            </p:cNvSpPr>
            <p:nvPr userDrawn="1"/>
          </p:nvSpPr>
          <p:spPr bwMode="ltGray">
            <a:xfrm>
              <a:off x="112" y="891"/>
              <a:ext cx="6099" cy="1594"/>
            </a:xfrm>
            <a:custGeom>
              <a:avLst/>
              <a:gdLst>
                <a:gd name="T0" fmla="*/ 1521 w 3054"/>
                <a:gd name="T1" fmla="*/ 764 h 798"/>
                <a:gd name="T2" fmla="*/ 3 w 3054"/>
                <a:gd name="T3" fmla="*/ 461 h 798"/>
                <a:gd name="T4" fmla="*/ 1532 w 3054"/>
                <a:gd name="T5" fmla="*/ 34 h 798"/>
                <a:gd name="T6" fmla="*/ 3050 w 3054"/>
                <a:gd name="T7" fmla="*/ 337 h 798"/>
                <a:gd name="T8" fmla="*/ 1521 w 3054"/>
                <a:gd name="T9" fmla="*/ 764 h 798"/>
              </a:gdLst>
              <a:ahLst/>
              <a:cxnLst>
                <a:cxn ang="0">
                  <a:pos x="T0" y="T1"/>
                </a:cxn>
                <a:cxn ang="0">
                  <a:pos x="T2" y="T3"/>
                </a:cxn>
                <a:cxn ang="0">
                  <a:pos x="T4" y="T5"/>
                </a:cxn>
                <a:cxn ang="0">
                  <a:pos x="T6" y="T7"/>
                </a:cxn>
                <a:cxn ang="0">
                  <a:pos x="T8" y="T9"/>
                </a:cxn>
              </a:cxnLst>
              <a:rect l="0" t="0" r="r" b="b"/>
              <a:pathLst>
                <a:path w="3054" h="798">
                  <a:moveTo>
                    <a:pt x="1521" y="764"/>
                  </a:moveTo>
                  <a:cubicBezTo>
                    <a:pt x="679" y="798"/>
                    <a:pt x="0" y="662"/>
                    <a:pt x="3" y="461"/>
                  </a:cubicBezTo>
                  <a:cubicBezTo>
                    <a:pt x="6" y="259"/>
                    <a:pt x="691" y="68"/>
                    <a:pt x="1532" y="34"/>
                  </a:cubicBezTo>
                  <a:cubicBezTo>
                    <a:pt x="2374" y="0"/>
                    <a:pt x="3054" y="135"/>
                    <a:pt x="3050" y="337"/>
                  </a:cubicBezTo>
                  <a:cubicBezTo>
                    <a:pt x="3047" y="538"/>
                    <a:pt x="2362" y="729"/>
                    <a:pt x="1521" y="764"/>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56"/>
            <p:cNvSpPr>
              <a:spLocks/>
            </p:cNvSpPr>
            <p:nvPr userDrawn="1"/>
          </p:nvSpPr>
          <p:spPr bwMode="ltGray">
            <a:xfrm>
              <a:off x="-14" y="847"/>
              <a:ext cx="6153" cy="1708"/>
            </a:xfrm>
            <a:custGeom>
              <a:avLst/>
              <a:gdLst>
                <a:gd name="T0" fmla="*/ 1546 w 3081"/>
                <a:gd name="T1" fmla="*/ 795 h 855"/>
                <a:gd name="T2" fmla="*/ 3 w 3081"/>
                <a:gd name="T3" fmla="*/ 536 h 855"/>
                <a:gd name="T4" fmla="*/ 1534 w 3081"/>
                <a:gd name="T5" fmla="*/ 60 h 855"/>
                <a:gd name="T6" fmla="*/ 3078 w 3081"/>
                <a:gd name="T7" fmla="*/ 319 h 855"/>
                <a:gd name="T8" fmla="*/ 1546 w 3081"/>
                <a:gd name="T9" fmla="*/ 795 h 855"/>
              </a:gdLst>
              <a:ahLst/>
              <a:cxnLst>
                <a:cxn ang="0">
                  <a:pos x="T0" y="T1"/>
                </a:cxn>
                <a:cxn ang="0">
                  <a:pos x="T2" y="T3"/>
                </a:cxn>
                <a:cxn ang="0">
                  <a:pos x="T4" y="T5"/>
                </a:cxn>
                <a:cxn ang="0">
                  <a:pos x="T6" y="T7"/>
                </a:cxn>
                <a:cxn ang="0">
                  <a:pos x="T8" y="T9"/>
                </a:cxn>
              </a:cxnLst>
              <a:rect l="0" t="0" r="r" b="b"/>
              <a:pathLst>
                <a:path w="3081" h="855">
                  <a:moveTo>
                    <a:pt x="1546" y="795"/>
                  </a:moveTo>
                  <a:cubicBezTo>
                    <a:pt x="697" y="855"/>
                    <a:pt x="6" y="739"/>
                    <a:pt x="3" y="536"/>
                  </a:cubicBezTo>
                  <a:cubicBezTo>
                    <a:pt x="0" y="333"/>
                    <a:pt x="685" y="120"/>
                    <a:pt x="1534" y="60"/>
                  </a:cubicBezTo>
                  <a:cubicBezTo>
                    <a:pt x="2383" y="0"/>
                    <a:pt x="3074" y="116"/>
                    <a:pt x="3078" y="319"/>
                  </a:cubicBezTo>
                  <a:cubicBezTo>
                    <a:pt x="3081" y="522"/>
                    <a:pt x="2395" y="735"/>
                    <a:pt x="1546" y="79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57"/>
            <p:cNvSpPr>
              <a:spLocks/>
            </p:cNvSpPr>
            <p:nvPr userDrawn="1"/>
          </p:nvSpPr>
          <p:spPr bwMode="ltGray">
            <a:xfrm>
              <a:off x="-154" y="805"/>
              <a:ext cx="6233" cy="1818"/>
            </a:xfrm>
            <a:custGeom>
              <a:avLst/>
              <a:gdLst>
                <a:gd name="T0" fmla="*/ 1578 w 3121"/>
                <a:gd name="T1" fmla="*/ 825 h 910"/>
                <a:gd name="T2" fmla="*/ 10 w 3121"/>
                <a:gd name="T3" fmla="*/ 610 h 910"/>
                <a:gd name="T4" fmla="*/ 1544 w 3121"/>
                <a:gd name="T5" fmla="*/ 86 h 910"/>
                <a:gd name="T6" fmla="*/ 3112 w 3121"/>
                <a:gd name="T7" fmla="*/ 300 h 910"/>
                <a:gd name="T8" fmla="*/ 1578 w 3121"/>
                <a:gd name="T9" fmla="*/ 825 h 910"/>
              </a:gdLst>
              <a:ahLst/>
              <a:cxnLst>
                <a:cxn ang="0">
                  <a:pos x="T0" y="T1"/>
                </a:cxn>
                <a:cxn ang="0">
                  <a:pos x="T2" y="T3"/>
                </a:cxn>
                <a:cxn ang="0">
                  <a:pos x="T4" y="T5"/>
                </a:cxn>
                <a:cxn ang="0">
                  <a:pos x="T6" y="T7"/>
                </a:cxn>
                <a:cxn ang="0">
                  <a:pos x="T8" y="T9"/>
                </a:cxn>
              </a:cxnLst>
              <a:rect l="0" t="0" r="r" b="b"/>
              <a:pathLst>
                <a:path w="3121" h="910">
                  <a:moveTo>
                    <a:pt x="1578" y="825"/>
                  </a:moveTo>
                  <a:cubicBezTo>
                    <a:pt x="721" y="910"/>
                    <a:pt x="19" y="814"/>
                    <a:pt x="10" y="610"/>
                  </a:cubicBezTo>
                  <a:cubicBezTo>
                    <a:pt x="0" y="406"/>
                    <a:pt x="687" y="172"/>
                    <a:pt x="1544" y="86"/>
                  </a:cubicBezTo>
                  <a:cubicBezTo>
                    <a:pt x="2400" y="0"/>
                    <a:pt x="3102" y="96"/>
                    <a:pt x="3112" y="300"/>
                  </a:cubicBezTo>
                  <a:cubicBezTo>
                    <a:pt x="3121" y="504"/>
                    <a:pt x="2434" y="739"/>
                    <a:pt x="1578" y="82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58"/>
            <p:cNvSpPr>
              <a:spLocks/>
            </p:cNvSpPr>
            <p:nvPr userDrawn="1"/>
          </p:nvSpPr>
          <p:spPr bwMode="ltGray">
            <a:xfrm>
              <a:off x="-292" y="763"/>
              <a:ext cx="6313" cy="1930"/>
            </a:xfrm>
            <a:custGeom>
              <a:avLst/>
              <a:gdLst>
                <a:gd name="T0" fmla="*/ 1609 w 3161"/>
                <a:gd name="T1" fmla="*/ 855 h 966"/>
                <a:gd name="T2" fmla="*/ 16 w 3161"/>
                <a:gd name="T3" fmla="*/ 685 h 966"/>
                <a:gd name="T4" fmla="*/ 1552 w 3161"/>
                <a:gd name="T5" fmla="*/ 112 h 966"/>
                <a:gd name="T6" fmla="*/ 3145 w 3161"/>
                <a:gd name="T7" fmla="*/ 282 h 966"/>
                <a:gd name="T8" fmla="*/ 1609 w 3161"/>
                <a:gd name="T9" fmla="*/ 855 h 966"/>
              </a:gdLst>
              <a:ahLst/>
              <a:cxnLst>
                <a:cxn ang="0">
                  <a:pos x="T0" y="T1"/>
                </a:cxn>
                <a:cxn ang="0">
                  <a:pos x="T2" y="T3"/>
                </a:cxn>
                <a:cxn ang="0">
                  <a:pos x="T4" y="T5"/>
                </a:cxn>
                <a:cxn ang="0">
                  <a:pos x="T6" y="T7"/>
                </a:cxn>
                <a:cxn ang="0">
                  <a:pos x="T8" y="T9"/>
                </a:cxn>
              </a:cxnLst>
              <a:rect l="0" t="0" r="r" b="b"/>
              <a:pathLst>
                <a:path w="3161" h="966">
                  <a:moveTo>
                    <a:pt x="1609" y="855"/>
                  </a:moveTo>
                  <a:cubicBezTo>
                    <a:pt x="745" y="966"/>
                    <a:pt x="32" y="890"/>
                    <a:pt x="16" y="685"/>
                  </a:cubicBezTo>
                  <a:cubicBezTo>
                    <a:pt x="0" y="480"/>
                    <a:pt x="688" y="223"/>
                    <a:pt x="1552" y="112"/>
                  </a:cubicBezTo>
                  <a:cubicBezTo>
                    <a:pt x="2416" y="0"/>
                    <a:pt x="3129" y="76"/>
                    <a:pt x="3145" y="282"/>
                  </a:cubicBezTo>
                  <a:cubicBezTo>
                    <a:pt x="3161" y="487"/>
                    <a:pt x="2473" y="744"/>
                    <a:pt x="1609" y="85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59"/>
            <p:cNvSpPr>
              <a:spLocks/>
            </p:cNvSpPr>
            <p:nvPr userDrawn="1"/>
          </p:nvSpPr>
          <p:spPr bwMode="ltGray">
            <a:xfrm>
              <a:off x="-429" y="721"/>
              <a:ext cx="6390" cy="2041"/>
            </a:xfrm>
            <a:custGeom>
              <a:avLst/>
              <a:gdLst>
                <a:gd name="T0" fmla="*/ 1640 w 3200"/>
                <a:gd name="T1" fmla="*/ 885 h 1022"/>
                <a:gd name="T2" fmla="*/ 22 w 3200"/>
                <a:gd name="T3" fmla="*/ 759 h 1022"/>
                <a:gd name="T4" fmla="*/ 1560 w 3200"/>
                <a:gd name="T5" fmla="*/ 137 h 1022"/>
                <a:gd name="T6" fmla="*/ 3178 w 3200"/>
                <a:gd name="T7" fmla="*/ 263 h 1022"/>
                <a:gd name="T8" fmla="*/ 1640 w 3200"/>
                <a:gd name="T9" fmla="*/ 885 h 1022"/>
              </a:gdLst>
              <a:ahLst/>
              <a:cxnLst>
                <a:cxn ang="0">
                  <a:pos x="T0" y="T1"/>
                </a:cxn>
                <a:cxn ang="0">
                  <a:pos x="T2" y="T3"/>
                </a:cxn>
                <a:cxn ang="0">
                  <a:pos x="T4" y="T5"/>
                </a:cxn>
                <a:cxn ang="0">
                  <a:pos x="T6" y="T7"/>
                </a:cxn>
                <a:cxn ang="0">
                  <a:pos x="T8" y="T9"/>
                </a:cxn>
              </a:cxnLst>
              <a:rect l="0" t="0" r="r" b="b"/>
              <a:pathLst>
                <a:path w="3200" h="1022">
                  <a:moveTo>
                    <a:pt x="1640" y="885"/>
                  </a:moveTo>
                  <a:cubicBezTo>
                    <a:pt x="769" y="1022"/>
                    <a:pt x="44" y="966"/>
                    <a:pt x="22" y="759"/>
                  </a:cubicBezTo>
                  <a:cubicBezTo>
                    <a:pt x="0" y="553"/>
                    <a:pt x="689" y="274"/>
                    <a:pt x="1560" y="137"/>
                  </a:cubicBezTo>
                  <a:cubicBezTo>
                    <a:pt x="2431" y="0"/>
                    <a:pt x="3156" y="57"/>
                    <a:pt x="3178" y="263"/>
                  </a:cubicBezTo>
                  <a:cubicBezTo>
                    <a:pt x="3200" y="470"/>
                    <a:pt x="2511" y="748"/>
                    <a:pt x="1640" y="88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60"/>
            <p:cNvSpPr>
              <a:spLocks/>
            </p:cNvSpPr>
            <p:nvPr userDrawn="1"/>
          </p:nvSpPr>
          <p:spPr bwMode="ltGray">
            <a:xfrm>
              <a:off x="-567" y="679"/>
              <a:ext cx="6468" cy="2153"/>
            </a:xfrm>
            <a:custGeom>
              <a:avLst/>
              <a:gdLst>
                <a:gd name="T0" fmla="*/ 1671 w 3239"/>
                <a:gd name="T1" fmla="*/ 915 h 1078"/>
                <a:gd name="T2" fmla="*/ 28 w 3239"/>
                <a:gd name="T3" fmla="*/ 834 h 1078"/>
                <a:gd name="T4" fmla="*/ 1568 w 3239"/>
                <a:gd name="T5" fmla="*/ 163 h 1078"/>
                <a:gd name="T6" fmla="*/ 3211 w 3239"/>
                <a:gd name="T7" fmla="*/ 244 h 1078"/>
                <a:gd name="T8" fmla="*/ 1671 w 3239"/>
                <a:gd name="T9" fmla="*/ 915 h 1078"/>
              </a:gdLst>
              <a:ahLst/>
              <a:cxnLst>
                <a:cxn ang="0">
                  <a:pos x="T0" y="T1"/>
                </a:cxn>
                <a:cxn ang="0">
                  <a:pos x="T2" y="T3"/>
                </a:cxn>
                <a:cxn ang="0">
                  <a:pos x="T4" y="T5"/>
                </a:cxn>
                <a:cxn ang="0">
                  <a:pos x="T6" y="T7"/>
                </a:cxn>
                <a:cxn ang="0">
                  <a:pos x="T8" y="T9"/>
                </a:cxn>
              </a:cxnLst>
              <a:rect l="0" t="0" r="r" b="b"/>
              <a:pathLst>
                <a:path w="3239" h="1078">
                  <a:moveTo>
                    <a:pt x="1671" y="915"/>
                  </a:moveTo>
                  <a:cubicBezTo>
                    <a:pt x="792" y="1078"/>
                    <a:pt x="57" y="1041"/>
                    <a:pt x="28" y="834"/>
                  </a:cubicBezTo>
                  <a:cubicBezTo>
                    <a:pt x="0" y="626"/>
                    <a:pt x="689" y="325"/>
                    <a:pt x="1568" y="163"/>
                  </a:cubicBezTo>
                  <a:cubicBezTo>
                    <a:pt x="2447" y="0"/>
                    <a:pt x="3182" y="37"/>
                    <a:pt x="3211" y="244"/>
                  </a:cubicBezTo>
                  <a:cubicBezTo>
                    <a:pt x="3239" y="452"/>
                    <a:pt x="2550" y="753"/>
                    <a:pt x="1671" y="91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61"/>
            <p:cNvSpPr>
              <a:spLocks/>
            </p:cNvSpPr>
            <p:nvPr userDrawn="1"/>
          </p:nvSpPr>
          <p:spPr bwMode="ltGray">
            <a:xfrm>
              <a:off x="-705" y="637"/>
              <a:ext cx="6549" cy="2265"/>
            </a:xfrm>
            <a:custGeom>
              <a:avLst/>
              <a:gdLst>
                <a:gd name="T0" fmla="*/ 1702 w 3279"/>
                <a:gd name="T1" fmla="*/ 945 h 1134"/>
                <a:gd name="T2" fmla="*/ 34 w 3279"/>
                <a:gd name="T3" fmla="*/ 908 h 1134"/>
                <a:gd name="T4" fmla="*/ 1576 w 3279"/>
                <a:gd name="T5" fmla="*/ 188 h 1134"/>
                <a:gd name="T6" fmla="*/ 3244 w 3279"/>
                <a:gd name="T7" fmla="*/ 226 h 1134"/>
                <a:gd name="T8" fmla="*/ 1702 w 3279"/>
                <a:gd name="T9" fmla="*/ 945 h 1134"/>
              </a:gdLst>
              <a:ahLst/>
              <a:cxnLst>
                <a:cxn ang="0">
                  <a:pos x="T0" y="T1"/>
                </a:cxn>
                <a:cxn ang="0">
                  <a:pos x="T2" y="T3"/>
                </a:cxn>
                <a:cxn ang="0">
                  <a:pos x="T4" y="T5"/>
                </a:cxn>
                <a:cxn ang="0">
                  <a:pos x="T6" y="T7"/>
                </a:cxn>
                <a:cxn ang="0">
                  <a:pos x="T8" y="T9"/>
                </a:cxn>
              </a:cxnLst>
              <a:rect l="0" t="0" r="r" b="b"/>
              <a:pathLst>
                <a:path w="3279" h="1134">
                  <a:moveTo>
                    <a:pt x="1702" y="945"/>
                  </a:moveTo>
                  <a:cubicBezTo>
                    <a:pt x="816" y="1134"/>
                    <a:pt x="69" y="1117"/>
                    <a:pt x="34" y="908"/>
                  </a:cubicBezTo>
                  <a:cubicBezTo>
                    <a:pt x="0" y="699"/>
                    <a:pt x="690" y="377"/>
                    <a:pt x="1576" y="188"/>
                  </a:cubicBezTo>
                  <a:cubicBezTo>
                    <a:pt x="2463" y="0"/>
                    <a:pt x="3209" y="17"/>
                    <a:pt x="3244" y="226"/>
                  </a:cubicBezTo>
                  <a:cubicBezTo>
                    <a:pt x="3279" y="435"/>
                    <a:pt x="2588" y="757"/>
                    <a:pt x="1702" y="945"/>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62"/>
            <p:cNvSpPr>
              <a:spLocks/>
            </p:cNvSpPr>
            <p:nvPr userDrawn="1"/>
          </p:nvSpPr>
          <p:spPr bwMode="ltGray">
            <a:xfrm>
              <a:off x="-845" y="590"/>
              <a:ext cx="6629" cy="2388"/>
            </a:xfrm>
            <a:custGeom>
              <a:avLst/>
              <a:gdLst>
                <a:gd name="T0" fmla="*/ 1734 w 3319"/>
                <a:gd name="T1" fmla="*/ 979 h 1196"/>
                <a:gd name="T2" fmla="*/ 41 w 3319"/>
                <a:gd name="T3" fmla="*/ 985 h 1196"/>
                <a:gd name="T4" fmla="*/ 1585 w 3319"/>
                <a:gd name="T5" fmla="*/ 217 h 1196"/>
                <a:gd name="T6" fmla="*/ 3278 w 3319"/>
                <a:gd name="T7" fmla="*/ 210 h 1196"/>
                <a:gd name="T8" fmla="*/ 1734 w 3319"/>
                <a:gd name="T9" fmla="*/ 979 h 1196"/>
              </a:gdLst>
              <a:ahLst/>
              <a:cxnLst>
                <a:cxn ang="0">
                  <a:pos x="T0" y="T1"/>
                </a:cxn>
                <a:cxn ang="0">
                  <a:pos x="T2" y="T3"/>
                </a:cxn>
                <a:cxn ang="0">
                  <a:pos x="T4" y="T5"/>
                </a:cxn>
                <a:cxn ang="0">
                  <a:pos x="T6" y="T7"/>
                </a:cxn>
                <a:cxn ang="0">
                  <a:pos x="T8" y="T9"/>
                </a:cxn>
              </a:cxnLst>
              <a:rect l="0" t="0" r="r" b="b"/>
              <a:pathLst>
                <a:path w="3319" h="1196">
                  <a:moveTo>
                    <a:pt x="1734" y="979"/>
                  </a:moveTo>
                  <a:cubicBezTo>
                    <a:pt x="840" y="1193"/>
                    <a:pt x="82" y="1196"/>
                    <a:pt x="41" y="985"/>
                  </a:cubicBezTo>
                  <a:cubicBezTo>
                    <a:pt x="0" y="775"/>
                    <a:pt x="692" y="431"/>
                    <a:pt x="1585" y="217"/>
                  </a:cubicBezTo>
                  <a:cubicBezTo>
                    <a:pt x="2479" y="3"/>
                    <a:pt x="3237" y="0"/>
                    <a:pt x="3278" y="210"/>
                  </a:cubicBezTo>
                  <a:cubicBezTo>
                    <a:pt x="3319" y="421"/>
                    <a:pt x="2628" y="764"/>
                    <a:pt x="1734" y="9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63"/>
            <p:cNvSpPr>
              <a:spLocks/>
            </p:cNvSpPr>
            <p:nvPr userDrawn="1"/>
          </p:nvSpPr>
          <p:spPr bwMode="ltGray">
            <a:xfrm>
              <a:off x="-983" y="508"/>
              <a:ext cx="6709" cy="2578"/>
            </a:xfrm>
            <a:custGeom>
              <a:avLst/>
              <a:gdLst>
                <a:gd name="T0" fmla="*/ 1765 w 3359"/>
                <a:gd name="T1" fmla="*/ 1029 h 1291"/>
                <a:gd name="T2" fmla="*/ 47 w 3359"/>
                <a:gd name="T3" fmla="*/ 1080 h 1291"/>
                <a:gd name="T4" fmla="*/ 1594 w 3359"/>
                <a:gd name="T5" fmla="*/ 263 h 1291"/>
                <a:gd name="T6" fmla="*/ 3311 w 3359"/>
                <a:gd name="T7" fmla="*/ 212 h 1291"/>
                <a:gd name="T8" fmla="*/ 1765 w 3359"/>
                <a:gd name="T9" fmla="*/ 1029 h 1291"/>
              </a:gdLst>
              <a:ahLst/>
              <a:cxnLst>
                <a:cxn ang="0">
                  <a:pos x="T0" y="T1"/>
                </a:cxn>
                <a:cxn ang="0">
                  <a:pos x="T2" y="T3"/>
                </a:cxn>
                <a:cxn ang="0">
                  <a:pos x="T4" y="T5"/>
                </a:cxn>
                <a:cxn ang="0">
                  <a:pos x="T6" y="T7"/>
                </a:cxn>
                <a:cxn ang="0">
                  <a:pos x="T8" y="T9"/>
                </a:cxn>
              </a:cxnLst>
              <a:rect l="0" t="0" r="r" b="b"/>
              <a:pathLst>
                <a:path w="3359" h="1291">
                  <a:moveTo>
                    <a:pt x="1765" y="1029"/>
                  </a:moveTo>
                  <a:cubicBezTo>
                    <a:pt x="864" y="1268"/>
                    <a:pt x="95" y="1291"/>
                    <a:pt x="47" y="1080"/>
                  </a:cubicBezTo>
                  <a:cubicBezTo>
                    <a:pt x="0" y="868"/>
                    <a:pt x="692" y="502"/>
                    <a:pt x="1594" y="263"/>
                  </a:cubicBezTo>
                  <a:cubicBezTo>
                    <a:pt x="2495" y="23"/>
                    <a:pt x="3264" y="0"/>
                    <a:pt x="3311" y="212"/>
                  </a:cubicBezTo>
                  <a:cubicBezTo>
                    <a:pt x="3359" y="423"/>
                    <a:pt x="2666" y="789"/>
                    <a:pt x="1765" y="10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64"/>
            <p:cNvSpPr>
              <a:spLocks/>
            </p:cNvSpPr>
            <p:nvPr userDrawn="1"/>
          </p:nvSpPr>
          <p:spPr bwMode="ltGray">
            <a:xfrm>
              <a:off x="-1120" y="426"/>
              <a:ext cx="6786" cy="2770"/>
            </a:xfrm>
            <a:custGeom>
              <a:avLst/>
              <a:gdLst>
                <a:gd name="T0" fmla="*/ 1796 w 3398"/>
                <a:gd name="T1" fmla="*/ 1079 h 1387"/>
                <a:gd name="T2" fmla="*/ 54 w 3398"/>
                <a:gd name="T3" fmla="*/ 1174 h 1387"/>
                <a:gd name="T4" fmla="*/ 1602 w 3398"/>
                <a:gd name="T5" fmla="*/ 308 h 1387"/>
                <a:gd name="T6" fmla="*/ 3344 w 3398"/>
                <a:gd name="T7" fmla="*/ 213 h 1387"/>
                <a:gd name="T8" fmla="*/ 1796 w 3398"/>
                <a:gd name="T9" fmla="*/ 1079 h 1387"/>
              </a:gdLst>
              <a:ahLst/>
              <a:cxnLst>
                <a:cxn ang="0">
                  <a:pos x="T0" y="T1"/>
                </a:cxn>
                <a:cxn ang="0">
                  <a:pos x="T2" y="T3"/>
                </a:cxn>
                <a:cxn ang="0">
                  <a:pos x="T4" y="T5"/>
                </a:cxn>
                <a:cxn ang="0">
                  <a:pos x="T6" y="T7"/>
                </a:cxn>
                <a:cxn ang="0">
                  <a:pos x="T8" y="T9"/>
                </a:cxn>
              </a:cxnLst>
              <a:rect l="0" t="0" r="r" b="b"/>
              <a:pathLst>
                <a:path w="3398" h="1387">
                  <a:moveTo>
                    <a:pt x="1796" y="1079"/>
                  </a:moveTo>
                  <a:cubicBezTo>
                    <a:pt x="887" y="1344"/>
                    <a:pt x="107" y="1387"/>
                    <a:pt x="54" y="1174"/>
                  </a:cubicBezTo>
                  <a:cubicBezTo>
                    <a:pt x="0" y="961"/>
                    <a:pt x="693" y="573"/>
                    <a:pt x="1602" y="308"/>
                  </a:cubicBezTo>
                  <a:cubicBezTo>
                    <a:pt x="2510" y="43"/>
                    <a:pt x="3291" y="0"/>
                    <a:pt x="3344" y="213"/>
                  </a:cubicBezTo>
                  <a:cubicBezTo>
                    <a:pt x="3398" y="426"/>
                    <a:pt x="2705" y="813"/>
                    <a:pt x="1796" y="10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65"/>
            <p:cNvSpPr>
              <a:spLocks/>
            </p:cNvSpPr>
            <p:nvPr userDrawn="1"/>
          </p:nvSpPr>
          <p:spPr bwMode="ltGray">
            <a:xfrm>
              <a:off x="-1258" y="344"/>
              <a:ext cx="6864" cy="2960"/>
            </a:xfrm>
            <a:custGeom>
              <a:avLst/>
              <a:gdLst>
                <a:gd name="T0" fmla="*/ 1827 w 3437"/>
                <a:gd name="T1" fmla="*/ 1129 h 1482"/>
                <a:gd name="T2" fmla="*/ 60 w 3437"/>
                <a:gd name="T3" fmla="*/ 1268 h 1482"/>
                <a:gd name="T4" fmla="*/ 1610 w 3437"/>
                <a:gd name="T5" fmla="*/ 354 h 1482"/>
                <a:gd name="T6" fmla="*/ 3377 w 3437"/>
                <a:gd name="T7" fmla="*/ 214 h 1482"/>
                <a:gd name="T8" fmla="*/ 1827 w 3437"/>
                <a:gd name="T9" fmla="*/ 1129 h 1482"/>
              </a:gdLst>
              <a:ahLst/>
              <a:cxnLst>
                <a:cxn ang="0">
                  <a:pos x="T0" y="T1"/>
                </a:cxn>
                <a:cxn ang="0">
                  <a:pos x="T2" y="T3"/>
                </a:cxn>
                <a:cxn ang="0">
                  <a:pos x="T4" y="T5"/>
                </a:cxn>
                <a:cxn ang="0">
                  <a:pos x="T6" y="T7"/>
                </a:cxn>
                <a:cxn ang="0">
                  <a:pos x="T8" y="T9"/>
                </a:cxn>
              </a:cxnLst>
              <a:rect l="0" t="0" r="r" b="b"/>
              <a:pathLst>
                <a:path w="3437" h="1482">
                  <a:moveTo>
                    <a:pt x="1827" y="1129"/>
                  </a:moveTo>
                  <a:cubicBezTo>
                    <a:pt x="911" y="1420"/>
                    <a:pt x="120" y="1482"/>
                    <a:pt x="60" y="1268"/>
                  </a:cubicBezTo>
                  <a:cubicBezTo>
                    <a:pt x="0" y="1054"/>
                    <a:pt x="694" y="645"/>
                    <a:pt x="1610" y="354"/>
                  </a:cubicBezTo>
                  <a:cubicBezTo>
                    <a:pt x="2526" y="63"/>
                    <a:pt x="3317" y="0"/>
                    <a:pt x="3377" y="214"/>
                  </a:cubicBezTo>
                  <a:cubicBezTo>
                    <a:pt x="3437" y="428"/>
                    <a:pt x="2743" y="838"/>
                    <a:pt x="1827" y="11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66"/>
            <p:cNvSpPr>
              <a:spLocks/>
            </p:cNvSpPr>
            <p:nvPr userDrawn="1"/>
          </p:nvSpPr>
          <p:spPr bwMode="ltGray">
            <a:xfrm>
              <a:off x="-1398" y="262"/>
              <a:ext cx="6946" cy="3152"/>
            </a:xfrm>
            <a:custGeom>
              <a:avLst/>
              <a:gdLst>
                <a:gd name="T0" fmla="*/ 1859 w 3478"/>
                <a:gd name="T1" fmla="*/ 1179 h 1578"/>
                <a:gd name="T2" fmla="*/ 67 w 3478"/>
                <a:gd name="T3" fmla="*/ 1363 h 1578"/>
                <a:gd name="T4" fmla="*/ 1619 w 3478"/>
                <a:gd name="T5" fmla="*/ 399 h 1578"/>
                <a:gd name="T6" fmla="*/ 3412 w 3478"/>
                <a:gd name="T7" fmla="*/ 216 h 1578"/>
                <a:gd name="T8" fmla="*/ 1859 w 3478"/>
                <a:gd name="T9" fmla="*/ 1179 h 1578"/>
              </a:gdLst>
              <a:ahLst/>
              <a:cxnLst>
                <a:cxn ang="0">
                  <a:pos x="T0" y="T1"/>
                </a:cxn>
                <a:cxn ang="0">
                  <a:pos x="T2" y="T3"/>
                </a:cxn>
                <a:cxn ang="0">
                  <a:pos x="T4" y="T5"/>
                </a:cxn>
                <a:cxn ang="0">
                  <a:pos x="T6" y="T7"/>
                </a:cxn>
                <a:cxn ang="0">
                  <a:pos x="T8" y="T9"/>
                </a:cxn>
              </a:cxnLst>
              <a:rect l="0" t="0" r="r" b="b"/>
              <a:pathLst>
                <a:path w="3478" h="1578">
                  <a:moveTo>
                    <a:pt x="1859" y="1179"/>
                  </a:moveTo>
                  <a:cubicBezTo>
                    <a:pt x="936" y="1496"/>
                    <a:pt x="133" y="1578"/>
                    <a:pt x="67" y="1363"/>
                  </a:cubicBezTo>
                  <a:cubicBezTo>
                    <a:pt x="0" y="1147"/>
                    <a:pt x="695" y="716"/>
                    <a:pt x="1619" y="399"/>
                  </a:cubicBezTo>
                  <a:cubicBezTo>
                    <a:pt x="2543" y="83"/>
                    <a:pt x="3345" y="0"/>
                    <a:pt x="3412" y="216"/>
                  </a:cubicBezTo>
                  <a:cubicBezTo>
                    <a:pt x="3478" y="431"/>
                    <a:pt x="2783" y="862"/>
                    <a:pt x="1859" y="11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67"/>
            <p:cNvSpPr>
              <a:spLocks/>
            </p:cNvSpPr>
            <p:nvPr userDrawn="1"/>
          </p:nvSpPr>
          <p:spPr bwMode="ltGray">
            <a:xfrm>
              <a:off x="-1536" y="182"/>
              <a:ext cx="7024" cy="3341"/>
            </a:xfrm>
            <a:custGeom>
              <a:avLst/>
              <a:gdLst>
                <a:gd name="T0" fmla="*/ 1890 w 3517"/>
                <a:gd name="T1" fmla="*/ 1228 h 1673"/>
                <a:gd name="T2" fmla="*/ 73 w 3517"/>
                <a:gd name="T3" fmla="*/ 1456 h 1673"/>
                <a:gd name="T4" fmla="*/ 1627 w 3517"/>
                <a:gd name="T5" fmla="*/ 444 h 1673"/>
                <a:gd name="T6" fmla="*/ 3445 w 3517"/>
                <a:gd name="T7" fmla="*/ 216 h 1673"/>
                <a:gd name="T8" fmla="*/ 1890 w 3517"/>
                <a:gd name="T9" fmla="*/ 1228 h 1673"/>
              </a:gdLst>
              <a:ahLst/>
              <a:cxnLst>
                <a:cxn ang="0">
                  <a:pos x="T0" y="T1"/>
                </a:cxn>
                <a:cxn ang="0">
                  <a:pos x="T2" y="T3"/>
                </a:cxn>
                <a:cxn ang="0">
                  <a:pos x="T4" y="T5"/>
                </a:cxn>
                <a:cxn ang="0">
                  <a:pos x="T6" y="T7"/>
                </a:cxn>
                <a:cxn ang="0">
                  <a:pos x="T8" y="T9"/>
                </a:cxn>
              </a:cxnLst>
              <a:rect l="0" t="0" r="r" b="b"/>
              <a:pathLst>
                <a:path w="3517" h="1673">
                  <a:moveTo>
                    <a:pt x="1890" y="1228"/>
                  </a:moveTo>
                  <a:cubicBezTo>
                    <a:pt x="959" y="1571"/>
                    <a:pt x="145" y="1673"/>
                    <a:pt x="73" y="1456"/>
                  </a:cubicBezTo>
                  <a:cubicBezTo>
                    <a:pt x="0" y="1239"/>
                    <a:pt x="696" y="786"/>
                    <a:pt x="1627" y="444"/>
                  </a:cubicBezTo>
                  <a:cubicBezTo>
                    <a:pt x="2558" y="101"/>
                    <a:pt x="3372" y="0"/>
                    <a:pt x="3445" y="216"/>
                  </a:cubicBezTo>
                  <a:cubicBezTo>
                    <a:pt x="3517" y="433"/>
                    <a:pt x="2821" y="886"/>
                    <a:pt x="1890" y="122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68"/>
            <p:cNvSpPr>
              <a:spLocks/>
            </p:cNvSpPr>
            <p:nvPr userDrawn="1"/>
          </p:nvSpPr>
          <p:spPr bwMode="ltGray">
            <a:xfrm>
              <a:off x="-1674" y="100"/>
              <a:ext cx="7104" cy="3531"/>
            </a:xfrm>
            <a:custGeom>
              <a:avLst/>
              <a:gdLst>
                <a:gd name="T0" fmla="*/ 1921 w 3557"/>
                <a:gd name="T1" fmla="*/ 1278 h 1768"/>
                <a:gd name="T2" fmla="*/ 79 w 3557"/>
                <a:gd name="T3" fmla="*/ 1550 h 1768"/>
                <a:gd name="T4" fmla="*/ 1635 w 3557"/>
                <a:gd name="T5" fmla="*/ 489 h 1768"/>
                <a:gd name="T6" fmla="*/ 3478 w 3557"/>
                <a:gd name="T7" fmla="*/ 217 h 1768"/>
                <a:gd name="T8" fmla="*/ 1921 w 3557"/>
                <a:gd name="T9" fmla="*/ 1278 h 1768"/>
              </a:gdLst>
              <a:ahLst/>
              <a:cxnLst>
                <a:cxn ang="0">
                  <a:pos x="T0" y="T1"/>
                </a:cxn>
                <a:cxn ang="0">
                  <a:pos x="T2" y="T3"/>
                </a:cxn>
                <a:cxn ang="0">
                  <a:pos x="T4" y="T5"/>
                </a:cxn>
                <a:cxn ang="0">
                  <a:pos x="T6" y="T7"/>
                </a:cxn>
                <a:cxn ang="0">
                  <a:pos x="T8" y="T9"/>
                </a:cxn>
              </a:cxnLst>
              <a:rect l="0" t="0" r="r" b="b"/>
              <a:pathLst>
                <a:path w="3557" h="1768">
                  <a:moveTo>
                    <a:pt x="1921" y="1278"/>
                  </a:moveTo>
                  <a:cubicBezTo>
                    <a:pt x="983" y="1646"/>
                    <a:pt x="158" y="1768"/>
                    <a:pt x="79" y="1550"/>
                  </a:cubicBezTo>
                  <a:cubicBezTo>
                    <a:pt x="0" y="1332"/>
                    <a:pt x="697" y="858"/>
                    <a:pt x="1635" y="489"/>
                  </a:cubicBezTo>
                  <a:cubicBezTo>
                    <a:pt x="2574" y="121"/>
                    <a:pt x="3399" y="0"/>
                    <a:pt x="3478" y="217"/>
                  </a:cubicBezTo>
                  <a:cubicBezTo>
                    <a:pt x="3557" y="435"/>
                    <a:pt x="2860" y="910"/>
                    <a:pt x="1921" y="127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69"/>
            <p:cNvSpPr>
              <a:spLocks/>
            </p:cNvSpPr>
            <p:nvPr userDrawn="1"/>
          </p:nvSpPr>
          <p:spPr bwMode="ltGray">
            <a:xfrm>
              <a:off x="-1811" y="18"/>
              <a:ext cx="7181" cy="3723"/>
            </a:xfrm>
            <a:custGeom>
              <a:avLst/>
              <a:gdLst>
                <a:gd name="T0" fmla="*/ 1952 w 3596"/>
                <a:gd name="T1" fmla="*/ 1328 h 1864"/>
                <a:gd name="T2" fmla="*/ 85 w 3596"/>
                <a:gd name="T3" fmla="*/ 1645 h 1864"/>
                <a:gd name="T4" fmla="*/ 1644 w 3596"/>
                <a:gd name="T5" fmla="*/ 535 h 1864"/>
                <a:gd name="T6" fmla="*/ 3511 w 3596"/>
                <a:gd name="T7" fmla="*/ 219 h 1864"/>
                <a:gd name="T8" fmla="*/ 1952 w 3596"/>
                <a:gd name="T9" fmla="*/ 1328 h 1864"/>
              </a:gdLst>
              <a:ahLst/>
              <a:cxnLst>
                <a:cxn ang="0">
                  <a:pos x="T0" y="T1"/>
                </a:cxn>
                <a:cxn ang="0">
                  <a:pos x="T2" y="T3"/>
                </a:cxn>
                <a:cxn ang="0">
                  <a:pos x="T4" y="T5"/>
                </a:cxn>
                <a:cxn ang="0">
                  <a:pos x="T6" y="T7"/>
                </a:cxn>
                <a:cxn ang="0">
                  <a:pos x="T8" y="T9"/>
                </a:cxn>
              </a:cxnLst>
              <a:rect l="0" t="0" r="r" b="b"/>
              <a:pathLst>
                <a:path w="3596" h="1864">
                  <a:moveTo>
                    <a:pt x="1952" y="1328"/>
                  </a:moveTo>
                  <a:cubicBezTo>
                    <a:pt x="1006" y="1722"/>
                    <a:pt x="170" y="1864"/>
                    <a:pt x="85" y="1645"/>
                  </a:cubicBezTo>
                  <a:cubicBezTo>
                    <a:pt x="0" y="1426"/>
                    <a:pt x="698" y="929"/>
                    <a:pt x="1644" y="535"/>
                  </a:cubicBezTo>
                  <a:cubicBezTo>
                    <a:pt x="2590" y="141"/>
                    <a:pt x="3426" y="0"/>
                    <a:pt x="3511" y="219"/>
                  </a:cubicBezTo>
                  <a:cubicBezTo>
                    <a:pt x="3596" y="438"/>
                    <a:pt x="2898" y="935"/>
                    <a:pt x="1952" y="132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70"/>
            <p:cNvSpPr>
              <a:spLocks/>
            </p:cNvSpPr>
            <p:nvPr userDrawn="1"/>
          </p:nvSpPr>
          <p:spPr bwMode="ltGray">
            <a:xfrm>
              <a:off x="-1949" y="-64"/>
              <a:ext cx="7261" cy="3913"/>
            </a:xfrm>
            <a:custGeom>
              <a:avLst/>
              <a:gdLst>
                <a:gd name="T0" fmla="*/ 1983 w 3636"/>
                <a:gd name="T1" fmla="*/ 1379 h 1959"/>
                <a:gd name="T2" fmla="*/ 91 w 3636"/>
                <a:gd name="T3" fmla="*/ 1739 h 1959"/>
                <a:gd name="T4" fmla="*/ 1652 w 3636"/>
                <a:gd name="T5" fmla="*/ 581 h 1959"/>
                <a:gd name="T6" fmla="*/ 3544 w 3636"/>
                <a:gd name="T7" fmla="*/ 220 h 1959"/>
                <a:gd name="T8" fmla="*/ 1983 w 3636"/>
                <a:gd name="T9" fmla="*/ 1379 h 1959"/>
              </a:gdLst>
              <a:ahLst/>
              <a:cxnLst>
                <a:cxn ang="0">
                  <a:pos x="T0" y="T1"/>
                </a:cxn>
                <a:cxn ang="0">
                  <a:pos x="T2" y="T3"/>
                </a:cxn>
                <a:cxn ang="0">
                  <a:pos x="T4" y="T5"/>
                </a:cxn>
                <a:cxn ang="0">
                  <a:pos x="T6" y="T7"/>
                </a:cxn>
                <a:cxn ang="0">
                  <a:pos x="T8" y="T9"/>
                </a:cxn>
              </a:cxnLst>
              <a:rect l="0" t="0" r="r" b="b"/>
              <a:pathLst>
                <a:path w="3636" h="1959">
                  <a:moveTo>
                    <a:pt x="1983" y="1379"/>
                  </a:moveTo>
                  <a:cubicBezTo>
                    <a:pt x="1030" y="1798"/>
                    <a:pt x="183" y="1959"/>
                    <a:pt x="91" y="1739"/>
                  </a:cubicBezTo>
                  <a:cubicBezTo>
                    <a:pt x="0" y="1519"/>
                    <a:pt x="698" y="1000"/>
                    <a:pt x="1652" y="581"/>
                  </a:cubicBezTo>
                  <a:cubicBezTo>
                    <a:pt x="2605" y="161"/>
                    <a:pt x="3452" y="0"/>
                    <a:pt x="3544" y="220"/>
                  </a:cubicBezTo>
                  <a:cubicBezTo>
                    <a:pt x="3636" y="441"/>
                    <a:pt x="2937" y="959"/>
                    <a:pt x="1983" y="13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71"/>
            <p:cNvSpPr>
              <a:spLocks/>
            </p:cNvSpPr>
            <p:nvPr userDrawn="1"/>
          </p:nvSpPr>
          <p:spPr bwMode="ltGray">
            <a:xfrm>
              <a:off x="-2089" y="-145"/>
              <a:ext cx="7341" cy="4104"/>
            </a:xfrm>
            <a:custGeom>
              <a:avLst/>
              <a:gdLst>
                <a:gd name="T0" fmla="*/ 2015 w 3676"/>
                <a:gd name="T1" fmla="*/ 1429 h 2055"/>
                <a:gd name="T2" fmla="*/ 98 w 3676"/>
                <a:gd name="T3" fmla="*/ 1833 h 2055"/>
                <a:gd name="T4" fmla="*/ 1661 w 3676"/>
                <a:gd name="T5" fmla="*/ 626 h 2055"/>
                <a:gd name="T6" fmla="*/ 3578 w 3676"/>
                <a:gd name="T7" fmla="*/ 222 h 2055"/>
                <a:gd name="T8" fmla="*/ 2015 w 3676"/>
                <a:gd name="T9" fmla="*/ 1429 h 2055"/>
              </a:gdLst>
              <a:ahLst/>
              <a:cxnLst>
                <a:cxn ang="0">
                  <a:pos x="T0" y="T1"/>
                </a:cxn>
                <a:cxn ang="0">
                  <a:pos x="T2" y="T3"/>
                </a:cxn>
                <a:cxn ang="0">
                  <a:pos x="T4" y="T5"/>
                </a:cxn>
                <a:cxn ang="0">
                  <a:pos x="T6" y="T7"/>
                </a:cxn>
                <a:cxn ang="0">
                  <a:pos x="T8" y="T9"/>
                </a:cxn>
              </a:cxnLst>
              <a:rect l="0" t="0" r="r" b="b"/>
              <a:pathLst>
                <a:path w="3676" h="2055">
                  <a:moveTo>
                    <a:pt x="2015" y="1429"/>
                  </a:moveTo>
                  <a:cubicBezTo>
                    <a:pt x="1054" y="1874"/>
                    <a:pt x="196" y="2055"/>
                    <a:pt x="98" y="1833"/>
                  </a:cubicBezTo>
                  <a:cubicBezTo>
                    <a:pt x="0" y="1612"/>
                    <a:pt x="700" y="1071"/>
                    <a:pt x="1661" y="626"/>
                  </a:cubicBezTo>
                  <a:cubicBezTo>
                    <a:pt x="2622" y="181"/>
                    <a:pt x="3480" y="0"/>
                    <a:pt x="3578" y="222"/>
                  </a:cubicBezTo>
                  <a:cubicBezTo>
                    <a:pt x="3676" y="443"/>
                    <a:pt x="2976" y="984"/>
                    <a:pt x="2015" y="14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72"/>
            <p:cNvSpPr>
              <a:spLocks/>
            </p:cNvSpPr>
            <p:nvPr userDrawn="1"/>
          </p:nvSpPr>
          <p:spPr bwMode="ltGray">
            <a:xfrm>
              <a:off x="-2227" y="-227"/>
              <a:ext cx="7419" cy="4296"/>
            </a:xfrm>
            <a:custGeom>
              <a:avLst/>
              <a:gdLst>
                <a:gd name="T0" fmla="*/ 2046 w 3715"/>
                <a:gd name="T1" fmla="*/ 1479 h 2151"/>
                <a:gd name="T2" fmla="*/ 104 w 3715"/>
                <a:gd name="T3" fmla="*/ 1928 h 2151"/>
                <a:gd name="T4" fmla="*/ 1669 w 3715"/>
                <a:gd name="T5" fmla="*/ 672 h 2151"/>
                <a:gd name="T6" fmla="*/ 3611 w 3715"/>
                <a:gd name="T7" fmla="*/ 223 h 2151"/>
                <a:gd name="T8" fmla="*/ 2046 w 3715"/>
                <a:gd name="T9" fmla="*/ 1479 h 2151"/>
              </a:gdLst>
              <a:ahLst/>
              <a:cxnLst>
                <a:cxn ang="0">
                  <a:pos x="T0" y="T1"/>
                </a:cxn>
                <a:cxn ang="0">
                  <a:pos x="T2" y="T3"/>
                </a:cxn>
                <a:cxn ang="0">
                  <a:pos x="T4" y="T5"/>
                </a:cxn>
                <a:cxn ang="0">
                  <a:pos x="T6" y="T7"/>
                </a:cxn>
                <a:cxn ang="0">
                  <a:pos x="T8" y="T9"/>
                </a:cxn>
              </a:cxnLst>
              <a:rect l="0" t="0" r="r" b="b"/>
              <a:pathLst>
                <a:path w="3715" h="2151">
                  <a:moveTo>
                    <a:pt x="2046" y="1479"/>
                  </a:moveTo>
                  <a:cubicBezTo>
                    <a:pt x="1078" y="1950"/>
                    <a:pt x="208" y="2151"/>
                    <a:pt x="104" y="1928"/>
                  </a:cubicBezTo>
                  <a:cubicBezTo>
                    <a:pt x="0" y="1705"/>
                    <a:pt x="701" y="1143"/>
                    <a:pt x="1669" y="672"/>
                  </a:cubicBezTo>
                  <a:cubicBezTo>
                    <a:pt x="2637" y="201"/>
                    <a:pt x="3507" y="0"/>
                    <a:pt x="3611" y="223"/>
                  </a:cubicBezTo>
                  <a:cubicBezTo>
                    <a:pt x="3715" y="446"/>
                    <a:pt x="3015" y="1008"/>
                    <a:pt x="2046" y="14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73"/>
            <p:cNvSpPr>
              <a:spLocks/>
            </p:cNvSpPr>
            <p:nvPr userDrawn="1"/>
          </p:nvSpPr>
          <p:spPr bwMode="ltGray">
            <a:xfrm>
              <a:off x="-2365" y="-309"/>
              <a:ext cx="7500" cy="4485"/>
            </a:xfrm>
            <a:custGeom>
              <a:avLst/>
              <a:gdLst>
                <a:gd name="T0" fmla="*/ 2077 w 3755"/>
                <a:gd name="T1" fmla="*/ 1529 h 2246"/>
                <a:gd name="T2" fmla="*/ 110 w 3755"/>
                <a:gd name="T3" fmla="*/ 2022 h 2246"/>
                <a:gd name="T4" fmla="*/ 1677 w 3755"/>
                <a:gd name="T5" fmla="*/ 717 h 2246"/>
                <a:gd name="T6" fmla="*/ 3644 w 3755"/>
                <a:gd name="T7" fmla="*/ 224 h 2246"/>
                <a:gd name="T8" fmla="*/ 2077 w 3755"/>
                <a:gd name="T9" fmla="*/ 1529 h 2246"/>
              </a:gdLst>
              <a:ahLst/>
              <a:cxnLst>
                <a:cxn ang="0">
                  <a:pos x="T0" y="T1"/>
                </a:cxn>
                <a:cxn ang="0">
                  <a:pos x="T2" y="T3"/>
                </a:cxn>
                <a:cxn ang="0">
                  <a:pos x="T4" y="T5"/>
                </a:cxn>
                <a:cxn ang="0">
                  <a:pos x="T6" y="T7"/>
                </a:cxn>
                <a:cxn ang="0">
                  <a:pos x="T8" y="T9"/>
                </a:cxn>
              </a:cxnLst>
              <a:rect l="0" t="0" r="r" b="b"/>
              <a:pathLst>
                <a:path w="3755" h="2246">
                  <a:moveTo>
                    <a:pt x="2077" y="1529"/>
                  </a:moveTo>
                  <a:cubicBezTo>
                    <a:pt x="1102" y="2025"/>
                    <a:pt x="221" y="2246"/>
                    <a:pt x="110" y="2022"/>
                  </a:cubicBezTo>
                  <a:cubicBezTo>
                    <a:pt x="0" y="1798"/>
                    <a:pt x="701" y="1214"/>
                    <a:pt x="1677" y="717"/>
                  </a:cubicBezTo>
                  <a:cubicBezTo>
                    <a:pt x="2653" y="221"/>
                    <a:pt x="3534" y="0"/>
                    <a:pt x="3644" y="224"/>
                  </a:cubicBezTo>
                  <a:cubicBezTo>
                    <a:pt x="3755" y="449"/>
                    <a:pt x="3053" y="1033"/>
                    <a:pt x="2077" y="15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74"/>
            <p:cNvSpPr>
              <a:spLocks/>
            </p:cNvSpPr>
            <p:nvPr userDrawn="1"/>
          </p:nvSpPr>
          <p:spPr bwMode="ltGray">
            <a:xfrm>
              <a:off x="-2502" y="-391"/>
              <a:ext cx="7577" cy="4677"/>
            </a:xfrm>
            <a:custGeom>
              <a:avLst/>
              <a:gdLst>
                <a:gd name="T0" fmla="*/ 2108 w 3794"/>
                <a:gd name="T1" fmla="*/ 1579 h 2342"/>
                <a:gd name="T2" fmla="*/ 116 w 3794"/>
                <a:gd name="T3" fmla="*/ 2116 h 2342"/>
                <a:gd name="T4" fmla="*/ 1685 w 3794"/>
                <a:gd name="T5" fmla="*/ 763 h 2342"/>
                <a:gd name="T6" fmla="*/ 3677 w 3794"/>
                <a:gd name="T7" fmla="*/ 226 h 2342"/>
                <a:gd name="T8" fmla="*/ 2108 w 3794"/>
                <a:gd name="T9" fmla="*/ 1579 h 2342"/>
              </a:gdLst>
              <a:ahLst/>
              <a:cxnLst>
                <a:cxn ang="0">
                  <a:pos x="T0" y="T1"/>
                </a:cxn>
                <a:cxn ang="0">
                  <a:pos x="T2" y="T3"/>
                </a:cxn>
                <a:cxn ang="0">
                  <a:pos x="T4" y="T5"/>
                </a:cxn>
                <a:cxn ang="0">
                  <a:pos x="T6" y="T7"/>
                </a:cxn>
                <a:cxn ang="0">
                  <a:pos x="T8" y="T9"/>
                </a:cxn>
              </a:cxnLst>
              <a:rect l="0" t="0" r="r" b="b"/>
              <a:pathLst>
                <a:path w="3794" h="2342">
                  <a:moveTo>
                    <a:pt x="2108" y="1579"/>
                  </a:moveTo>
                  <a:cubicBezTo>
                    <a:pt x="1125" y="2101"/>
                    <a:pt x="233" y="2342"/>
                    <a:pt x="116" y="2116"/>
                  </a:cubicBezTo>
                  <a:cubicBezTo>
                    <a:pt x="0" y="1891"/>
                    <a:pt x="702" y="1285"/>
                    <a:pt x="1685" y="763"/>
                  </a:cubicBezTo>
                  <a:cubicBezTo>
                    <a:pt x="2669" y="241"/>
                    <a:pt x="3561" y="0"/>
                    <a:pt x="3677" y="226"/>
                  </a:cubicBezTo>
                  <a:cubicBezTo>
                    <a:pt x="3794" y="451"/>
                    <a:pt x="3092" y="1057"/>
                    <a:pt x="2108" y="15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75"/>
            <p:cNvSpPr>
              <a:spLocks/>
            </p:cNvSpPr>
            <p:nvPr userDrawn="1"/>
          </p:nvSpPr>
          <p:spPr bwMode="ltGray">
            <a:xfrm>
              <a:off x="-2642" y="-473"/>
              <a:ext cx="7659" cy="4867"/>
            </a:xfrm>
            <a:custGeom>
              <a:avLst/>
              <a:gdLst>
                <a:gd name="T0" fmla="*/ 2140 w 3835"/>
                <a:gd name="T1" fmla="*/ 1629 h 2437"/>
                <a:gd name="T2" fmla="*/ 123 w 3835"/>
                <a:gd name="T3" fmla="*/ 2211 h 2437"/>
                <a:gd name="T4" fmla="*/ 1695 w 3835"/>
                <a:gd name="T5" fmla="*/ 809 h 2437"/>
                <a:gd name="T6" fmla="*/ 3711 w 3835"/>
                <a:gd name="T7" fmla="*/ 227 h 2437"/>
                <a:gd name="T8" fmla="*/ 2140 w 3835"/>
                <a:gd name="T9" fmla="*/ 1629 h 2437"/>
              </a:gdLst>
              <a:ahLst/>
              <a:cxnLst>
                <a:cxn ang="0">
                  <a:pos x="T0" y="T1"/>
                </a:cxn>
                <a:cxn ang="0">
                  <a:pos x="T2" y="T3"/>
                </a:cxn>
                <a:cxn ang="0">
                  <a:pos x="T4" y="T5"/>
                </a:cxn>
                <a:cxn ang="0">
                  <a:pos x="T6" y="T7"/>
                </a:cxn>
                <a:cxn ang="0">
                  <a:pos x="T8" y="T9"/>
                </a:cxn>
              </a:cxnLst>
              <a:rect l="0" t="0" r="r" b="b"/>
              <a:pathLst>
                <a:path w="3835" h="2437">
                  <a:moveTo>
                    <a:pt x="2140" y="1629"/>
                  </a:moveTo>
                  <a:cubicBezTo>
                    <a:pt x="1150" y="2177"/>
                    <a:pt x="247" y="2437"/>
                    <a:pt x="123" y="2211"/>
                  </a:cubicBezTo>
                  <a:cubicBezTo>
                    <a:pt x="0" y="1984"/>
                    <a:pt x="704" y="1356"/>
                    <a:pt x="1695" y="809"/>
                  </a:cubicBezTo>
                  <a:cubicBezTo>
                    <a:pt x="2685" y="261"/>
                    <a:pt x="3588" y="0"/>
                    <a:pt x="3711" y="227"/>
                  </a:cubicBezTo>
                  <a:cubicBezTo>
                    <a:pt x="3835" y="454"/>
                    <a:pt x="3131" y="1082"/>
                    <a:pt x="2140" y="16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76"/>
            <p:cNvSpPr>
              <a:spLocks/>
            </p:cNvSpPr>
            <p:nvPr userDrawn="1"/>
          </p:nvSpPr>
          <p:spPr bwMode="ltGray">
            <a:xfrm>
              <a:off x="-2780" y="-553"/>
              <a:ext cx="7737" cy="5057"/>
            </a:xfrm>
            <a:custGeom>
              <a:avLst/>
              <a:gdLst>
                <a:gd name="T0" fmla="*/ 2172 w 3874"/>
                <a:gd name="T1" fmla="*/ 1678 h 2532"/>
                <a:gd name="T2" fmla="*/ 130 w 3874"/>
                <a:gd name="T3" fmla="*/ 2304 h 2532"/>
                <a:gd name="T4" fmla="*/ 1703 w 3874"/>
                <a:gd name="T5" fmla="*/ 853 h 2532"/>
                <a:gd name="T6" fmla="*/ 3745 w 3874"/>
                <a:gd name="T7" fmla="*/ 228 h 2532"/>
                <a:gd name="T8" fmla="*/ 2172 w 3874"/>
                <a:gd name="T9" fmla="*/ 1678 h 2532"/>
              </a:gdLst>
              <a:ahLst/>
              <a:cxnLst>
                <a:cxn ang="0">
                  <a:pos x="T0" y="T1"/>
                </a:cxn>
                <a:cxn ang="0">
                  <a:pos x="T2" y="T3"/>
                </a:cxn>
                <a:cxn ang="0">
                  <a:pos x="T4" y="T5"/>
                </a:cxn>
                <a:cxn ang="0">
                  <a:pos x="T6" y="T7"/>
                </a:cxn>
                <a:cxn ang="0">
                  <a:pos x="T8" y="T9"/>
                </a:cxn>
              </a:cxnLst>
              <a:rect l="0" t="0" r="r" b="b"/>
              <a:pathLst>
                <a:path w="3874" h="2532">
                  <a:moveTo>
                    <a:pt x="2172" y="1678"/>
                  </a:moveTo>
                  <a:cubicBezTo>
                    <a:pt x="1173" y="2252"/>
                    <a:pt x="259" y="2532"/>
                    <a:pt x="130" y="2304"/>
                  </a:cubicBezTo>
                  <a:cubicBezTo>
                    <a:pt x="0" y="2076"/>
                    <a:pt x="704" y="1427"/>
                    <a:pt x="1703" y="853"/>
                  </a:cubicBezTo>
                  <a:cubicBezTo>
                    <a:pt x="2701" y="280"/>
                    <a:pt x="3615" y="0"/>
                    <a:pt x="3745" y="228"/>
                  </a:cubicBezTo>
                  <a:cubicBezTo>
                    <a:pt x="3874" y="455"/>
                    <a:pt x="3170" y="1105"/>
                    <a:pt x="2172" y="1678"/>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77"/>
            <p:cNvSpPr>
              <a:spLocks/>
            </p:cNvSpPr>
            <p:nvPr userDrawn="1"/>
          </p:nvSpPr>
          <p:spPr bwMode="ltGray">
            <a:xfrm>
              <a:off x="-2918" y="-635"/>
              <a:ext cx="7815" cy="5249"/>
            </a:xfrm>
            <a:custGeom>
              <a:avLst/>
              <a:gdLst>
                <a:gd name="T0" fmla="*/ 2203 w 3913"/>
                <a:gd name="T1" fmla="*/ 1729 h 2628"/>
                <a:gd name="T2" fmla="*/ 136 w 3913"/>
                <a:gd name="T3" fmla="*/ 2398 h 2628"/>
                <a:gd name="T4" fmla="*/ 1711 w 3913"/>
                <a:gd name="T5" fmla="*/ 899 h 2628"/>
                <a:gd name="T6" fmla="*/ 3778 w 3913"/>
                <a:gd name="T7" fmla="*/ 229 h 2628"/>
                <a:gd name="T8" fmla="*/ 2203 w 3913"/>
                <a:gd name="T9" fmla="*/ 1729 h 2628"/>
              </a:gdLst>
              <a:ahLst/>
              <a:cxnLst>
                <a:cxn ang="0">
                  <a:pos x="T0" y="T1"/>
                </a:cxn>
                <a:cxn ang="0">
                  <a:pos x="T2" y="T3"/>
                </a:cxn>
                <a:cxn ang="0">
                  <a:pos x="T4" y="T5"/>
                </a:cxn>
                <a:cxn ang="0">
                  <a:pos x="T6" y="T7"/>
                </a:cxn>
                <a:cxn ang="0">
                  <a:pos x="T8" y="T9"/>
                </a:cxn>
              </a:cxnLst>
              <a:rect l="0" t="0" r="r" b="b"/>
              <a:pathLst>
                <a:path w="3913" h="2628">
                  <a:moveTo>
                    <a:pt x="2203" y="1729"/>
                  </a:moveTo>
                  <a:cubicBezTo>
                    <a:pt x="1197" y="2328"/>
                    <a:pt x="271" y="2628"/>
                    <a:pt x="136" y="2398"/>
                  </a:cubicBezTo>
                  <a:cubicBezTo>
                    <a:pt x="0" y="2169"/>
                    <a:pt x="705" y="1498"/>
                    <a:pt x="1711" y="899"/>
                  </a:cubicBezTo>
                  <a:cubicBezTo>
                    <a:pt x="2717" y="300"/>
                    <a:pt x="3642" y="0"/>
                    <a:pt x="3778" y="229"/>
                  </a:cubicBezTo>
                  <a:cubicBezTo>
                    <a:pt x="3913" y="458"/>
                    <a:pt x="3208" y="1130"/>
                    <a:pt x="2203" y="172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78"/>
            <p:cNvSpPr>
              <a:spLocks/>
            </p:cNvSpPr>
            <p:nvPr userDrawn="1"/>
          </p:nvSpPr>
          <p:spPr bwMode="ltGray">
            <a:xfrm>
              <a:off x="-3056" y="-717"/>
              <a:ext cx="7895" cy="5439"/>
            </a:xfrm>
            <a:custGeom>
              <a:avLst/>
              <a:gdLst>
                <a:gd name="T0" fmla="*/ 2234 w 3953"/>
                <a:gd name="T1" fmla="*/ 1779 h 2723"/>
                <a:gd name="T2" fmla="*/ 3811 w 3953"/>
                <a:gd name="T3" fmla="*/ 230 h 2723"/>
                <a:gd name="T4" fmla="*/ 1719 w 3953"/>
                <a:gd name="T5" fmla="*/ 944 h 2723"/>
                <a:gd name="T6" fmla="*/ 142 w 3953"/>
                <a:gd name="T7" fmla="*/ 2493 h 2723"/>
                <a:gd name="T8" fmla="*/ 2234 w 3953"/>
                <a:gd name="T9" fmla="*/ 1779 h 2723"/>
              </a:gdLst>
              <a:ahLst/>
              <a:cxnLst>
                <a:cxn ang="0">
                  <a:pos x="T0" y="T1"/>
                </a:cxn>
                <a:cxn ang="0">
                  <a:pos x="T2" y="T3"/>
                </a:cxn>
                <a:cxn ang="0">
                  <a:pos x="T4" y="T5"/>
                </a:cxn>
                <a:cxn ang="0">
                  <a:pos x="T6" y="T7"/>
                </a:cxn>
                <a:cxn ang="0">
                  <a:pos x="T8" y="T9"/>
                </a:cxn>
              </a:cxnLst>
              <a:rect l="0" t="0" r="r" b="b"/>
              <a:pathLst>
                <a:path w="3953" h="2723">
                  <a:moveTo>
                    <a:pt x="2234" y="1779"/>
                  </a:moveTo>
                  <a:cubicBezTo>
                    <a:pt x="3247" y="1154"/>
                    <a:pt x="3953" y="461"/>
                    <a:pt x="3811" y="230"/>
                  </a:cubicBezTo>
                  <a:cubicBezTo>
                    <a:pt x="3669" y="0"/>
                    <a:pt x="2732" y="320"/>
                    <a:pt x="1719" y="944"/>
                  </a:cubicBezTo>
                  <a:cubicBezTo>
                    <a:pt x="706" y="1569"/>
                    <a:pt x="0" y="2262"/>
                    <a:pt x="142" y="2493"/>
                  </a:cubicBezTo>
                  <a:cubicBezTo>
                    <a:pt x="284" y="2723"/>
                    <a:pt x="1220" y="2404"/>
                    <a:pt x="2234" y="1779"/>
                  </a:cubicBezTo>
                  <a:close/>
                </a:path>
              </a:pathLst>
            </a:custGeom>
            <a:noFill/>
            <a:ln w="3"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 name="Freeform 9"/>
          <p:cNvSpPr>
            <a:spLocks/>
          </p:cNvSpPr>
          <p:nvPr userDrawn="1"/>
        </p:nvSpPr>
        <p:spPr bwMode="auto">
          <a:xfrm>
            <a:off x="1265436" y="3377733"/>
            <a:ext cx="0" cy="86890"/>
          </a:xfrm>
          <a:custGeom>
            <a:avLst/>
            <a:gdLst>
              <a:gd name="T0" fmla="*/ 0 h 55"/>
              <a:gd name="T1" fmla="*/ 55 h 55"/>
              <a:gd name="T2" fmla="*/ 0 h 55"/>
              <a:gd name="T3" fmla="*/ 0 h 55"/>
            </a:gdLst>
            <a:ahLst/>
            <a:cxnLst>
              <a:cxn ang="0">
                <a:pos x="0" y="T0"/>
              </a:cxn>
              <a:cxn ang="0">
                <a:pos x="0" y="T1"/>
              </a:cxn>
              <a:cxn ang="0">
                <a:pos x="0" y="T2"/>
              </a:cxn>
              <a:cxn ang="0">
                <a:pos x="0" y="T3"/>
              </a:cxn>
            </a:cxnLst>
            <a:rect l="0" t="0" r="r" b="b"/>
            <a:pathLst>
              <a:path h="55">
                <a:moveTo>
                  <a:pt x="0" y="0"/>
                </a:moveTo>
                <a:lnTo>
                  <a:pt x="0" y="55"/>
                </a:lnTo>
                <a:lnTo>
                  <a:pt x="0" y="0"/>
                </a:lnTo>
                <a:lnTo>
                  <a:pt x="0" y="0"/>
                </a:lnTo>
                <a:close/>
              </a:path>
            </a:pathLst>
          </a:custGeom>
          <a:solidFill>
            <a:srgbClr val="FFFF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Header"/>
          <p:cNvGrpSpPr/>
          <p:nvPr userDrawn="1"/>
        </p:nvGrpSpPr>
        <p:grpSpPr bwMode="ltGray">
          <a:xfrm>
            <a:off x="0" y="704231"/>
            <a:ext cx="9144000" cy="3791569"/>
            <a:chOff x="0" y="1974852"/>
            <a:chExt cx="9144000" cy="3791569"/>
          </a:xfrm>
        </p:grpSpPr>
        <p:sp>
          <p:nvSpPr>
            <p:cNvPr id="8" name="White Background"/>
            <p:cNvSpPr>
              <a:spLocks/>
            </p:cNvSpPr>
            <p:nvPr userDrawn="1"/>
          </p:nvSpPr>
          <p:spPr bwMode="ltGray">
            <a:xfrm>
              <a:off x="0" y="1974852"/>
              <a:ext cx="9144000" cy="3791569"/>
            </a:xfrm>
            <a:custGeom>
              <a:avLst/>
              <a:gdLst>
                <a:gd name="T0" fmla="*/ 4608 w 4608"/>
                <a:gd name="T1" fmla="*/ 1097 h 1910"/>
                <a:gd name="T2" fmla="*/ 0 w 4608"/>
                <a:gd name="T3" fmla="*/ 1910 h 1910"/>
                <a:gd name="T4" fmla="*/ 0 w 4608"/>
                <a:gd name="T5" fmla="*/ 811 h 1910"/>
                <a:gd name="T6" fmla="*/ 546 w 4608"/>
                <a:gd name="T7" fmla="*/ 715 h 1910"/>
                <a:gd name="T8" fmla="*/ 638 w 4608"/>
                <a:gd name="T9" fmla="*/ 707 h 1910"/>
                <a:gd name="T10" fmla="*/ 933 w 4608"/>
                <a:gd name="T11" fmla="*/ 798 h 1910"/>
                <a:gd name="T12" fmla="*/ 1265 w 4608"/>
                <a:gd name="T13" fmla="*/ 589 h 1910"/>
                <a:gd name="T14" fmla="*/ 4608 w 4608"/>
                <a:gd name="T15" fmla="*/ 0 h 1910"/>
                <a:gd name="T16" fmla="*/ 4608 w 4608"/>
                <a:gd name="T17" fmla="*/ 1097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1910">
                  <a:moveTo>
                    <a:pt x="4608" y="1097"/>
                  </a:moveTo>
                  <a:cubicBezTo>
                    <a:pt x="0" y="1910"/>
                    <a:pt x="0" y="1910"/>
                    <a:pt x="0" y="1910"/>
                  </a:cubicBezTo>
                  <a:cubicBezTo>
                    <a:pt x="0" y="811"/>
                    <a:pt x="0" y="811"/>
                    <a:pt x="0" y="811"/>
                  </a:cubicBezTo>
                  <a:cubicBezTo>
                    <a:pt x="546" y="715"/>
                    <a:pt x="546" y="715"/>
                    <a:pt x="546" y="715"/>
                  </a:cubicBezTo>
                  <a:cubicBezTo>
                    <a:pt x="579" y="709"/>
                    <a:pt x="609" y="707"/>
                    <a:pt x="638" y="707"/>
                  </a:cubicBezTo>
                  <a:cubicBezTo>
                    <a:pt x="744" y="707"/>
                    <a:pt x="846" y="739"/>
                    <a:pt x="933" y="798"/>
                  </a:cubicBezTo>
                  <a:cubicBezTo>
                    <a:pt x="1009" y="691"/>
                    <a:pt x="1126" y="613"/>
                    <a:pt x="1265" y="589"/>
                  </a:cubicBezTo>
                  <a:cubicBezTo>
                    <a:pt x="4608" y="0"/>
                    <a:pt x="4608" y="0"/>
                    <a:pt x="4608" y="0"/>
                  </a:cubicBezTo>
                  <a:cubicBezTo>
                    <a:pt x="4608" y="1097"/>
                    <a:pt x="4608" y="1097"/>
                    <a:pt x="4608" y="10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Blue Oval"/>
            <p:cNvSpPr>
              <a:spLocks/>
            </p:cNvSpPr>
            <p:nvPr userDrawn="1"/>
          </p:nvSpPr>
          <p:spPr bwMode="ltGray">
            <a:xfrm>
              <a:off x="1914742" y="2060162"/>
              <a:ext cx="7229258" cy="3039574"/>
            </a:xfrm>
            <a:custGeom>
              <a:avLst/>
              <a:gdLst>
                <a:gd name="T0" fmla="*/ 3643 w 3643"/>
                <a:gd name="T1" fmla="*/ 967 h 1531"/>
                <a:gd name="T2" fmla="*/ 473 w 3643"/>
                <a:gd name="T3" fmla="*/ 1524 h 1531"/>
                <a:gd name="T4" fmla="*/ 389 w 3643"/>
                <a:gd name="T5" fmla="*/ 1531 h 1531"/>
                <a:gd name="T6" fmla="*/ 119 w 3643"/>
                <a:gd name="T7" fmla="*/ 1446 h 1531"/>
                <a:gd name="T8" fmla="*/ 193 w 3643"/>
                <a:gd name="T9" fmla="*/ 1184 h 1531"/>
                <a:gd name="T10" fmla="*/ 185 w 3643"/>
                <a:gd name="T11" fmla="*/ 1093 h 1531"/>
                <a:gd name="T12" fmla="*/ 5 w 3643"/>
                <a:gd name="T13" fmla="*/ 783 h 1531"/>
                <a:gd name="T14" fmla="*/ 0 w 3643"/>
                <a:gd name="T15" fmla="*/ 781 h 1531"/>
                <a:gd name="T16" fmla="*/ 308 w 3643"/>
                <a:gd name="T17" fmla="*/ 588 h 1531"/>
                <a:gd name="T18" fmla="*/ 3643 w 3643"/>
                <a:gd name="T19" fmla="*/ 0 h 1531"/>
                <a:gd name="T20" fmla="*/ 3643 w 3643"/>
                <a:gd name="T21" fmla="*/ 967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3" h="1531">
                  <a:moveTo>
                    <a:pt x="3643" y="967"/>
                  </a:moveTo>
                  <a:cubicBezTo>
                    <a:pt x="473" y="1524"/>
                    <a:pt x="473" y="1524"/>
                    <a:pt x="473" y="1524"/>
                  </a:cubicBezTo>
                  <a:cubicBezTo>
                    <a:pt x="445" y="1528"/>
                    <a:pt x="417" y="1531"/>
                    <a:pt x="389" y="1531"/>
                  </a:cubicBezTo>
                  <a:cubicBezTo>
                    <a:pt x="291" y="1531"/>
                    <a:pt x="198" y="1500"/>
                    <a:pt x="119" y="1446"/>
                  </a:cubicBezTo>
                  <a:cubicBezTo>
                    <a:pt x="167" y="1366"/>
                    <a:pt x="193" y="1275"/>
                    <a:pt x="193" y="1184"/>
                  </a:cubicBezTo>
                  <a:cubicBezTo>
                    <a:pt x="193" y="1153"/>
                    <a:pt x="189" y="1123"/>
                    <a:pt x="185" y="1093"/>
                  </a:cubicBezTo>
                  <a:cubicBezTo>
                    <a:pt x="163" y="971"/>
                    <a:pt x="100" y="863"/>
                    <a:pt x="5" y="783"/>
                  </a:cubicBezTo>
                  <a:cubicBezTo>
                    <a:pt x="2" y="783"/>
                    <a:pt x="2" y="781"/>
                    <a:pt x="0" y="781"/>
                  </a:cubicBezTo>
                  <a:cubicBezTo>
                    <a:pt x="72" y="683"/>
                    <a:pt x="178" y="609"/>
                    <a:pt x="308" y="588"/>
                  </a:cubicBezTo>
                  <a:cubicBezTo>
                    <a:pt x="3643" y="0"/>
                    <a:pt x="3643" y="0"/>
                    <a:pt x="3643" y="0"/>
                  </a:cubicBezTo>
                  <a:cubicBezTo>
                    <a:pt x="3643" y="967"/>
                    <a:pt x="3643" y="967"/>
                    <a:pt x="3643" y="967"/>
                  </a:cubicBezTo>
                  <a:close/>
                </a:path>
              </a:pathLst>
            </a:custGeom>
            <a:solidFill>
              <a:srgbClr val="00467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Gold Oval"/>
            <p:cNvSpPr>
              <a:spLocks/>
            </p:cNvSpPr>
            <p:nvPr userDrawn="1"/>
          </p:nvSpPr>
          <p:spPr bwMode="ltGray">
            <a:xfrm>
              <a:off x="0" y="3464623"/>
              <a:ext cx="2211748" cy="2124858"/>
            </a:xfrm>
            <a:custGeom>
              <a:avLst/>
              <a:gdLst>
                <a:gd name="T0" fmla="*/ 638 w 1115"/>
                <a:gd name="T1" fmla="*/ 0 h 1071"/>
                <a:gd name="T2" fmla="*/ 1106 w 1115"/>
                <a:gd name="T3" fmla="*/ 392 h 1071"/>
                <a:gd name="T4" fmla="*/ 1115 w 1115"/>
                <a:gd name="T5" fmla="*/ 475 h 1071"/>
                <a:gd name="T6" fmla="*/ 720 w 1115"/>
                <a:gd name="T7" fmla="*/ 943 h 1071"/>
                <a:gd name="T8" fmla="*/ 0 w 1115"/>
                <a:gd name="T9" fmla="*/ 1071 h 1071"/>
                <a:gd name="T10" fmla="*/ 0 w 1115"/>
                <a:gd name="T11" fmla="*/ 104 h 1071"/>
                <a:gd name="T12" fmla="*/ 555 w 1115"/>
                <a:gd name="T13" fmla="*/ 6 h 1071"/>
                <a:gd name="T14" fmla="*/ 638 w 1115"/>
                <a:gd name="T15" fmla="*/ 0 h 10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5" h="1071">
                  <a:moveTo>
                    <a:pt x="638" y="0"/>
                  </a:moveTo>
                  <a:cubicBezTo>
                    <a:pt x="865" y="0"/>
                    <a:pt x="1067" y="162"/>
                    <a:pt x="1106" y="392"/>
                  </a:cubicBezTo>
                  <a:cubicBezTo>
                    <a:pt x="1111" y="420"/>
                    <a:pt x="1115" y="449"/>
                    <a:pt x="1115" y="475"/>
                  </a:cubicBezTo>
                  <a:cubicBezTo>
                    <a:pt x="1115" y="702"/>
                    <a:pt x="952" y="902"/>
                    <a:pt x="720" y="943"/>
                  </a:cubicBezTo>
                  <a:cubicBezTo>
                    <a:pt x="0" y="1071"/>
                    <a:pt x="0" y="1071"/>
                    <a:pt x="0" y="1071"/>
                  </a:cubicBezTo>
                  <a:cubicBezTo>
                    <a:pt x="0" y="104"/>
                    <a:pt x="0" y="104"/>
                    <a:pt x="0" y="104"/>
                  </a:cubicBezTo>
                  <a:cubicBezTo>
                    <a:pt x="555" y="6"/>
                    <a:pt x="555" y="6"/>
                    <a:pt x="555" y="6"/>
                  </a:cubicBezTo>
                  <a:cubicBezTo>
                    <a:pt x="583" y="2"/>
                    <a:pt x="612" y="0"/>
                    <a:pt x="638" y="0"/>
                  </a:cubicBezTo>
                  <a:close/>
                </a:path>
              </a:pathLst>
            </a:custGeom>
            <a:solidFill>
              <a:srgbClr val="FFCB08"/>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 name="IOP Logo"/>
            <p:cNvGrpSpPr/>
            <p:nvPr userDrawn="1"/>
          </p:nvGrpSpPr>
          <p:grpSpPr bwMode="ltGray">
            <a:xfrm>
              <a:off x="527660" y="3690537"/>
              <a:ext cx="1409200" cy="1407620"/>
              <a:chOff x="527660" y="3690537"/>
              <a:chExt cx="1409200" cy="1407620"/>
            </a:xfrm>
          </p:grpSpPr>
          <p:sp>
            <p:nvSpPr>
              <p:cNvPr id="11" name="Freeform 13"/>
              <p:cNvSpPr>
                <a:spLocks/>
              </p:cNvSpPr>
              <p:nvPr userDrawn="1"/>
            </p:nvSpPr>
            <p:spPr bwMode="ltGray">
              <a:xfrm>
                <a:off x="527660" y="3690537"/>
                <a:ext cx="1409200" cy="1407620"/>
              </a:xfrm>
              <a:custGeom>
                <a:avLst/>
                <a:gdLst>
                  <a:gd name="T0" fmla="*/ 710 w 710"/>
                  <a:gd name="T1" fmla="*/ 353 h 709"/>
                  <a:gd name="T2" fmla="*/ 356 w 710"/>
                  <a:gd name="T3" fmla="*/ 709 h 709"/>
                  <a:gd name="T4" fmla="*/ 0 w 710"/>
                  <a:gd name="T5" fmla="*/ 353 h 709"/>
                  <a:gd name="T6" fmla="*/ 356 w 710"/>
                  <a:gd name="T7" fmla="*/ 0 h 709"/>
                  <a:gd name="T8" fmla="*/ 710 w 710"/>
                  <a:gd name="T9" fmla="*/ 353 h 709"/>
                </a:gdLst>
                <a:ahLst/>
                <a:cxnLst>
                  <a:cxn ang="0">
                    <a:pos x="T0" y="T1"/>
                  </a:cxn>
                  <a:cxn ang="0">
                    <a:pos x="T2" y="T3"/>
                  </a:cxn>
                  <a:cxn ang="0">
                    <a:pos x="T4" y="T5"/>
                  </a:cxn>
                  <a:cxn ang="0">
                    <a:pos x="T6" y="T7"/>
                  </a:cxn>
                  <a:cxn ang="0">
                    <a:pos x="T8" y="T9"/>
                  </a:cxn>
                </a:cxnLst>
                <a:rect l="0" t="0" r="r" b="b"/>
                <a:pathLst>
                  <a:path w="710" h="709">
                    <a:moveTo>
                      <a:pt x="710" y="353"/>
                    </a:moveTo>
                    <a:cubicBezTo>
                      <a:pt x="710" y="550"/>
                      <a:pt x="551" y="709"/>
                      <a:pt x="356" y="709"/>
                    </a:cubicBezTo>
                    <a:cubicBezTo>
                      <a:pt x="159" y="709"/>
                      <a:pt x="0" y="550"/>
                      <a:pt x="0" y="353"/>
                    </a:cubicBezTo>
                    <a:cubicBezTo>
                      <a:pt x="0" y="158"/>
                      <a:pt x="159" y="0"/>
                      <a:pt x="356" y="0"/>
                    </a:cubicBezTo>
                    <a:cubicBezTo>
                      <a:pt x="551" y="0"/>
                      <a:pt x="710" y="158"/>
                      <a:pt x="710" y="353"/>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noEditPoints="1"/>
              </p:cNvSpPr>
              <p:nvPr userDrawn="1"/>
            </p:nvSpPr>
            <p:spPr bwMode="ltGray">
              <a:xfrm>
                <a:off x="751994" y="3862737"/>
                <a:ext cx="1052160" cy="1052160"/>
              </a:xfrm>
              <a:custGeom>
                <a:avLst/>
                <a:gdLst>
                  <a:gd name="T0" fmla="*/ 376 w 530"/>
                  <a:gd name="T1" fmla="*/ 284 h 530"/>
                  <a:gd name="T2" fmla="*/ 476 w 530"/>
                  <a:gd name="T3" fmla="*/ 253 h 530"/>
                  <a:gd name="T4" fmla="*/ 461 w 530"/>
                  <a:gd name="T5" fmla="*/ 64 h 530"/>
                  <a:gd name="T6" fmla="*/ 279 w 530"/>
                  <a:gd name="T7" fmla="*/ 48 h 530"/>
                  <a:gd name="T8" fmla="*/ 248 w 530"/>
                  <a:gd name="T9" fmla="*/ 161 h 530"/>
                  <a:gd name="T10" fmla="*/ 210 w 530"/>
                  <a:gd name="T11" fmla="*/ 125 h 530"/>
                  <a:gd name="T12" fmla="*/ 192 w 530"/>
                  <a:gd name="T13" fmla="*/ 146 h 530"/>
                  <a:gd name="T14" fmla="*/ 256 w 530"/>
                  <a:gd name="T15" fmla="*/ 204 h 530"/>
                  <a:gd name="T16" fmla="*/ 263 w 530"/>
                  <a:gd name="T17" fmla="*/ 211 h 530"/>
                  <a:gd name="T18" fmla="*/ 102 w 530"/>
                  <a:gd name="T19" fmla="*/ 225 h 530"/>
                  <a:gd name="T20" fmla="*/ 95 w 530"/>
                  <a:gd name="T21" fmla="*/ 395 h 530"/>
                  <a:gd name="T22" fmla="*/ 18 w 530"/>
                  <a:gd name="T23" fmla="*/ 317 h 530"/>
                  <a:gd name="T24" fmla="*/ 0 w 530"/>
                  <a:gd name="T25" fmla="*/ 338 h 530"/>
                  <a:gd name="T26" fmla="*/ 192 w 530"/>
                  <a:gd name="T27" fmla="*/ 530 h 530"/>
                  <a:gd name="T28" fmla="*/ 212 w 530"/>
                  <a:gd name="T29" fmla="*/ 512 h 530"/>
                  <a:gd name="T30" fmla="*/ 137 w 530"/>
                  <a:gd name="T31" fmla="*/ 436 h 530"/>
                  <a:gd name="T32" fmla="*/ 302 w 530"/>
                  <a:gd name="T33" fmla="*/ 430 h 530"/>
                  <a:gd name="T34" fmla="*/ 302 w 530"/>
                  <a:gd name="T35" fmla="*/ 427 h 530"/>
                  <a:gd name="T36" fmla="*/ 318 w 530"/>
                  <a:gd name="T37" fmla="*/ 266 h 530"/>
                  <a:gd name="T38" fmla="*/ 466 w 530"/>
                  <a:gd name="T39" fmla="*/ 414 h 530"/>
                  <a:gd name="T40" fmla="*/ 486 w 530"/>
                  <a:gd name="T41" fmla="*/ 396 h 530"/>
                  <a:gd name="T42" fmla="*/ 374 w 530"/>
                  <a:gd name="T43" fmla="*/ 284 h 530"/>
                  <a:gd name="T44" fmla="*/ 376 w 530"/>
                  <a:gd name="T45" fmla="*/ 284 h 530"/>
                  <a:gd name="T46" fmla="*/ 287 w 530"/>
                  <a:gd name="T47" fmla="*/ 412 h 530"/>
                  <a:gd name="T48" fmla="*/ 133 w 530"/>
                  <a:gd name="T49" fmla="*/ 396 h 530"/>
                  <a:gd name="T50" fmla="*/ 120 w 530"/>
                  <a:gd name="T51" fmla="*/ 240 h 530"/>
                  <a:gd name="T52" fmla="*/ 274 w 530"/>
                  <a:gd name="T53" fmla="*/ 253 h 530"/>
                  <a:gd name="T54" fmla="*/ 287 w 530"/>
                  <a:gd name="T55" fmla="*/ 412 h 530"/>
                  <a:gd name="T56" fmla="*/ 330 w 530"/>
                  <a:gd name="T57" fmla="*/ 240 h 530"/>
                  <a:gd name="T58" fmla="*/ 292 w 530"/>
                  <a:gd name="T59" fmla="*/ 202 h 530"/>
                  <a:gd name="T60" fmla="*/ 279 w 530"/>
                  <a:gd name="T61" fmla="*/ 184 h 530"/>
                  <a:gd name="T62" fmla="*/ 292 w 530"/>
                  <a:gd name="T63" fmla="*/ 69 h 530"/>
                  <a:gd name="T64" fmla="*/ 443 w 530"/>
                  <a:gd name="T65" fmla="*/ 84 h 530"/>
                  <a:gd name="T66" fmla="*/ 458 w 530"/>
                  <a:gd name="T67" fmla="*/ 240 h 530"/>
                  <a:gd name="T68" fmla="*/ 348 w 530"/>
                  <a:gd name="T69" fmla="*/ 253 h 530"/>
                  <a:gd name="T70" fmla="*/ 330 w 530"/>
                  <a:gd name="T71" fmla="*/ 24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0" h="530">
                    <a:moveTo>
                      <a:pt x="376" y="284"/>
                    </a:moveTo>
                    <a:cubicBezTo>
                      <a:pt x="412" y="294"/>
                      <a:pt x="448" y="281"/>
                      <a:pt x="476" y="253"/>
                    </a:cubicBezTo>
                    <a:cubicBezTo>
                      <a:pt x="522" y="207"/>
                      <a:pt x="530" y="130"/>
                      <a:pt x="461" y="64"/>
                    </a:cubicBezTo>
                    <a:cubicBezTo>
                      <a:pt x="404" y="7"/>
                      <a:pt x="330" y="0"/>
                      <a:pt x="279" y="48"/>
                    </a:cubicBezTo>
                    <a:cubicBezTo>
                      <a:pt x="246" y="82"/>
                      <a:pt x="238" y="120"/>
                      <a:pt x="248" y="161"/>
                    </a:cubicBezTo>
                    <a:cubicBezTo>
                      <a:pt x="210" y="125"/>
                      <a:pt x="210" y="125"/>
                      <a:pt x="210" y="125"/>
                    </a:cubicBezTo>
                    <a:cubicBezTo>
                      <a:pt x="192" y="146"/>
                      <a:pt x="192" y="146"/>
                      <a:pt x="192" y="146"/>
                    </a:cubicBezTo>
                    <a:cubicBezTo>
                      <a:pt x="212" y="161"/>
                      <a:pt x="230" y="179"/>
                      <a:pt x="256" y="204"/>
                    </a:cubicBezTo>
                    <a:cubicBezTo>
                      <a:pt x="263" y="211"/>
                      <a:pt x="263" y="211"/>
                      <a:pt x="263" y="211"/>
                    </a:cubicBezTo>
                    <a:cubicBezTo>
                      <a:pt x="209" y="176"/>
                      <a:pt x="148" y="180"/>
                      <a:pt x="102" y="225"/>
                    </a:cubicBezTo>
                    <a:cubicBezTo>
                      <a:pt x="61" y="266"/>
                      <a:pt x="51" y="335"/>
                      <a:pt x="95" y="395"/>
                    </a:cubicBezTo>
                    <a:cubicBezTo>
                      <a:pt x="18" y="317"/>
                      <a:pt x="18" y="317"/>
                      <a:pt x="18" y="317"/>
                    </a:cubicBezTo>
                    <a:cubicBezTo>
                      <a:pt x="0" y="338"/>
                      <a:pt x="0" y="338"/>
                      <a:pt x="0" y="338"/>
                    </a:cubicBezTo>
                    <a:cubicBezTo>
                      <a:pt x="192" y="530"/>
                      <a:pt x="192" y="530"/>
                      <a:pt x="192" y="530"/>
                    </a:cubicBezTo>
                    <a:cubicBezTo>
                      <a:pt x="212" y="512"/>
                      <a:pt x="212" y="512"/>
                      <a:pt x="212" y="512"/>
                    </a:cubicBezTo>
                    <a:cubicBezTo>
                      <a:pt x="137" y="436"/>
                      <a:pt x="137" y="436"/>
                      <a:pt x="137" y="436"/>
                    </a:cubicBezTo>
                    <a:cubicBezTo>
                      <a:pt x="193" y="478"/>
                      <a:pt x="259" y="472"/>
                      <a:pt x="302" y="430"/>
                    </a:cubicBezTo>
                    <a:cubicBezTo>
                      <a:pt x="302" y="427"/>
                      <a:pt x="302" y="427"/>
                      <a:pt x="302" y="427"/>
                    </a:cubicBezTo>
                    <a:cubicBezTo>
                      <a:pt x="339" y="392"/>
                      <a:pt x="358" y="327"/>
                      <a:pt x="318" y="266"/>
                    </a:cubicBezTo>
                    <a:cubicBezTo>
                      <a:pt x="466" y="414"/>
                      <a:pt x="466" y="414"/>
                      <a:pt x="466" y="414"/>
                    </a:cubicBezTo>
                    <a:cubicBezTo>
                      <a:pt x="486" y="396"/>
                      <a:pt x="486" y="396"/>
                      <a:pt x="486" y="396"/>
                    </a:cubicBezTo>
                    <a:cubicBezTo>
                      <a:pt x="374" y="284"/>
                      <a:pt x="374" y="284"/>
                      <a:pt x="374" y="284"/>
                    </a:cubicBezTo>
                    <a:lnTo>
                      <a:pt x="376" y="284"/>
                    </a:lnTo>
                    <a:close/>
                    <a:moveTo>
                      <a:pt x="287" y="412"/>
                    </a:moveTo>
                    <a:cubicBezTo>
                      <a:pt x="248" y="450"/>
                      <a:pt x="182" y="445"/>
                      <a:pt x="133" y="396"/>
                    </a:cubicBezTo>
                    <a:cubicBezTo>
                      <a:pt x="92" y="355"/>
                      <a:pt x="69" y="291"/>
                      <a:pt x="120" y="240"/>
                    </a:cubicBezTo>
                    <a:cubicBezTo>
                      <a:pt x="169" y="189"/>
                      <a:pt x="238" y="220"/>
                      <a:pt x="274" y="253"/>
                    </a:cubicBezTo>
                    <a:cubicBezTo>
                      <a:pt x="323" y="304"/>
                      <a:pt x="328" y="371"/>
                      <a:pt x="287" y="412"/>
                    </a:cubicBezTo>
                    <a:close/>
                    <a:moveTo>
                      <a:pt x="330" y="240"/>
                    </a:moveTo>
                    <a:cubicBezTo>
                      <a:pt x="292" y="202"/>
                      <a:pt x="292" y="202"/>
                      <a:pt x="292" y="202"/>
                    </a:cubicBezTo>
                    <a:cubicBezTo>
                      <a:pt x="287" y="197"/>
                      <a:pt x="282" y="189"/>
                      <a:pt x="279" y="184"/>
                    </a:cubicBezTo>
                    <a:cubicBezTo>
                      <a:pt x="256" y="143"/>
                      <a:pt x="264" y="97"/>
                      <a:pt x="292" y="69"/>
                    </a:cubicBezTo>
                    <a:cubicBezTo>
                      <a:pt x="335" y="25"/>
                      <a:pt x="399" y="41"/>
                      <a:pt x="443" y="84"/>
                    </a:cubicBezTo>
                    <a:cubicBezTo>
                      <a:pt x="494" y="135"/>
                      <a:pt x="504" y="194"/>
                      <a:pt x="458" y="240"/>
                    </a:cubicBezTo>
                    <a:cubicBezTo>
                      <a:pt x="430" y="268"/>
                      <a:pt x="384" y="276"/>
                      <a:pt x="348" y="253"/>
                    </a:cubicBezTo>
                    <a:cubicBezTo>
                      <a:pt x="340" y="250"/>
                      <a:pt x="335" y="245"/>
                      <a:pt x="330" y="240"/>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5"/>
              <p:cNvSpPr>
                <a:spLocks noChangeArrowheads="1"/>
              </p:cNvSpPr>
              <p:nvPr userDrawn="1"/>
            </p:nvSpPr>
            <p:spPr bwMode="ltGray">
              <a:xfrm>
                <a:off x="592433" y="4344583"/>
                <a:ext cx="127965" cy="127965"/>
              </a:xfrm>
              <a:prstGeom prst="ellipse">
                <a:avLst/>
              </a:prstGeom>
              <a:solidFill>
                <a:srgbClr val="FCFD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extBox 1"/>
          <p:cNvSpPr txBox="1"/>
          <p:nvPr userDrawn="1"/>
        </p:nvSpPr>
        <p:spPr bwMode="white">
          <a:xfrm rot="20995124">
            <a:off x="2376839" y="1872772"/>
            <a:ext cx="6206892" cy="1025922"/>
          </a:xfrm>
          <a:prstGeom prst="rect">
            <a:avLst/>
          </a:prstGeom>
          <a:noFill/>
        </p:spPr>
        <p:txBody>
          <a:bodyPr wrap="none" lIns="0" tIns="0" rIns="0" bIns="0" rtlCol="0">
            <a:spAutoFit/>
          </a:bodyPr>
          <a:lstStyle/>
          <a:p>
            <a:pPr>
              <a:lnSpc>
                <a:spcPts val="4000"/>
              </a:lnSpc>
            </a:pPr>
            <a:r>
              <a:rPr lang="en-US" sz="3600" spc="-70" baseline="0" dirty="0" smtClean="0">
                <a:gradFill>
                  <a:gsLst>
                    <a:gs pos="0">
                      <a:srgbClr val="FFCB08"/>
                    </a:gs>
                    <a:gs pos="86000">
                      <a:srgbClr val="FFCB08"/>
                    </a:gs>
                  </a:gsLst>
                  <a:lin ang="5400000" scaled="0"/>
                </a:gradFill>
                <a:latin typeface="Segoe UI Semibold" pitchFamily="34" charset="0"/>
              </a:rPr>
              <a:t>Innovation Outreach Program</a:t>
            </a:r>
          </a:p>
          <a:p>
            <a:pPr>
              <a:lnSpc>
                <a:spcPts val="4000"/>
              </a:lnSpc>
            </a:pPr>
            <a:r>
              <a:rPr lang="en-US" sz="2800" spc="-70" baseline="0" dirty="0" smtClean="0">
                <a:gradFill>
                  <a:gsLst>
                    <a:gs pos="0">
                      <a:srgbClr val="FFFFFF"/>
                    </a:gs>
                    <a:gs pos="86000">
                      <a:srgbClr val="FFFFFF"/>
                    </a:gs>
                  </a:gsLst>
                  <a:lin ang="5400000" scaled="0"/>
                </a:gradFill>
                <a:latin typeface="Segoe UI Light" pitchFamily="34" charset="0"/>
              </a:rPr>
              <a:t>Emerging Markets &amp; Innovation Conference</a:t>
            </a:r>
            <a:endParaRPr lang="en-US" sz="2800" spc="-70" baseline="0" dirty="0" smtClean="0">
              <a:gradFill>
                <a:gsLst>
                  <a:gs pos="0">
                    <a:srgbClr val="FFCB08"/>
                  </a:gs>
                  <a:gs pos="86000">
                    <a:srgbClr val="FFCB08"/>
                  </a:gs>
                </a:gsLst>
                <a:lin ang="5400000" scaled="0"/>
              </a:gradFill>
              <a:latin typeface="Segoe UI Semibold" pitchFamily="34" charset="0"/>
            </a:endParaRPr>
          </a:p>
        </p:txBody>
      </p:sp>
      <p:grpSp>
        <p:nvGrpSpPr>
          <p:cNvPr id="17" name="Footer Bar"/>
          <p:cNvGrpSpPr>
            <a:grpSpLocks noChangeAspect="1"/>
          </p:cNvGrpSpPr>
          <p:nvPr userDrawn="1"/>
        </p:nvGrpSpPr>
        <p:grpSpPr bwMode="ltGray">
          <a:xfrm>
            <a:off x="-1" y="5751320"/>
            <a:ext cx="9144000" cy="1106680"/>
            <a:chOff x="0" y="3622"/>
            <a:chExt cx="5759" cy="697"/>
          </a:xfrm>
        </p:grpSpPr>
        <p:sp>
          <p:nvSpPr>
            <p:cNvPr id="19" name="White Background"/>
            <p:cNvSpPr>
              <a:spLocks/>
            </p:cNvSpPr>
            <p:nvPr userDrawn="1"/>
          </p:nvSpPr>
          <p:spPr bwMode="ltGray">
            <a:xfrm>
              <a:off x="0" y="3622"/>
              <a:ext cx="5759" cy="697"/>
            </a:xfrm>
            <a:custGeom>
              <a:avLst/>
              <a:gdLst>
                <a:gd name="T0" fmla="*/ 2126 w 2126"/>
                <a:gd name="T1" fmla="*/ 257 h 257"/>
                <a:gd name="T2" fmla="*/ 0 w 2126"/>
                <a:gd name="T3" fmla="*/ 257 h 257"/>
                <a:gd name="T4" fmla="*/ 0 w 2126"/>
                <a:gd name="T5" fmla="*/ 0 h 257"/>
                <a:gd name="T6" fmla="*/ 2126 w 2126"/>
                <a:gd name="T7" fmla="*/ 0 h 257"/>
                <a:gd name="T8" fmla="*/ 2126 w 2126"/>
                <a:gd name="T9" fmla="*/ 257 h 257"/>
              </a:gdLst>
              <a:ahLst/>
              <a:cxnLst>
                <a:cxn ang="0">
                  <a:pos x="T0" y="T1"/>
                </a:cxn>
                <a:cxn ang="0">
                  <a:pos x="T2" y="T3"/>
                </a:cxn>
                <a:cxn ang="0">
                  <a:pos x="T4" y="T5"/>
                </a:cxn>
                <a:cxn ang="0">
                  <a:pos x="T6" y="T7"/>
                </a:cxn>
                <a:cxn ang="0">
                  <a:pos x="T8" y="T9"/>
                </a:cxn>
              </a:cxnLst>
              <a:rect l="0" t="0" r="r" b="b"/>
              <a:pathLst>
                <a:path w="2126" h="257">
                  <a:moveTo>
                    <a:pt x="2126" y="257"/>
                  </a:moveTo>
                  <a:cubicBezTo>
                    <a:pt x="2126" y="257"/>
                    <a:pt x="0" y="257"/>
                    <a:pt x="0" y="257"/>
                  </a:cubicBezTo>
                  <a:cubicBezTo>
                    <a:pt x="0" y="257"/>
                    <a:pt x="0" y="0"/>
                    <a:pt x="0" y="0"/>
                  </a:cubicBezTo>
                  <a:cubicBezTo>
                    <a:pt x="0" y="0"/>
                    <a:pt x="2126" y="0"/>
                    <a:pt x="2126" y="0"/>
                  </a:cubicBezTo>
                  <a:cubicBezTo>
                    <a:pt x="2126" y="0"/>
                    <a:pt x="2126" y="257"/>
                    <a:pt x="2126"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Blue Oval"/>
            <p:cNvSpPr>
              <a:spLocks/>
            </p:cNvSpPr>
            <p:nvPr userDrawn="1"/>
          </p:nvSpPr>
          <p:spPr bwMode="ltGray">
            <a:xfrm>
              <a:off x="0" y="3733"/>
              <a:ext cx="3874" cy="586"/>
            </a:xfrm>
            <a:custGeom>
              <a:avLst/>
              <a:gdLst>
                <a:gd name="T0" fmla="*/ 1277 w 1430"/>
                <a:gd name="T1" fmla="*/ 0 h 216"/>
                <a:gd name="T2" fmla="*/ 1430 w 1430"/>
                <a:gd name="T3" fmla="*/ 62 h 216"/>
                <a:gd name="T4" fmla="*/ 1371 w 1430"/>
                <a:gd name="T5" fmla="*/ 216 h 216"/>
                <a:gd name="T6" fmla="*/ 0 w 1430"/>
                <a:gd name="T7" fmla="*/ 216 h 216"/>
                <a:gd name="T8" fmla="*/ 0 w 1430"/>
                <a:gd name="T9" fmla="*/ 0 h 216"/>
                <a:gd name="T10" fmla="*/ 1277 w 1430"/>
                <a:gd name="T11" fmla="*/ 0 h 216"/>
              </a:gdLst>
              <a:ahLst/>
              <a:cxnLst>
                <a:cxn ang="0">
                  <a:pos x="T0" y="T1"/>
                </a:cxn>
                <a:cxn ang="0">
                  <a:pos x="T2" y="T3"/>
                </a:cxn>
                <a:cxn ang="0">
                  <a:pos x="T4" y="T5"/>
                </a:cxn>
                <a:cxn ang="0">
                  <a:pos x="T6" y="T7"/>
                </a:cxn>
                <a:cxn ang="0">
                  <a:pos x="T8" y="T9"/>
                </a:cxn>
                <a:cxn ang="0">
                  <a:pos x="T10" y="T11"/>
                </a:cxn>
              </a:cxnLst>
              <a:rect l="0" t="0" r="r" b="b"/>
              <a:pathLst>
                <a:path w="1430" h="216">
                  <a:moveTo>
                    <a:pt x="1277" y="0"/>
                  </a:moveTo>
                  <a:cubicBezTo>
                    <a:pt x="1337" y="0"/>
                    <a:pt x="1391" y="24"/>
                    <a:pt x="1430" y="62"/>
                  </a:cubicBezTo>
                  <a:cubicBezTo>
                    <a:pt x="1394" y="104"/>
                    <a:pt x="1372" y="157"/>
                    <a:pt x="1371" y="216"/>
                  </a:cubicBezTo>
                  <a:cubicBezTo>
                    <a:pt x="1371" y="216"/>
                    <a:pt x="0" y="216"/>
                    <a:pt x="0" y="216"/>
                  </a:cubicBezTo>
                  <a:cubicBezTo>
                    <a:pt x="0" y="216"/>
                    <a:pt x="0" y="0"/>
                    <a:pt x="0" y="0"/>
                  </a:cubicBezTo>
                  <a:cubicBezTo>
                    <a:pt x="0" y="0"/>
                    <a:pt x="1277" y="0"/>
                    <a:pt x="1277" y="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Gold Oval"/>
            <p:cNvSpPr>
              <a:spLocks/>
            </p:cNvSpPr>
            <p:nvPr userDrawn="1"/>
          </p:nvSpPr>
          <p:spPr bwMode="ltGray">
            <a:xfrm>
              <a:off x="3765" y="3733"/>
              <a:ext cx="1994" cy="586"/>
            </a:xfrm>
            <a:custGeom>
              <a:avLst/>
              <a:gdLst>
                <a:gd name="T0" fmla="*/ 736 w 736"/>
                <a:gd name="T1" fmla="*/ 216 h 216"/>
                <a:gd name="T2" fmla="*/ 0 w 736"/>
                <a:gd name="T3" fmla="*/ 216 h 216"/>
                <a:gd name="T4" fmla="*/ 219 w 736"/>
                <a:gd name="T5" fmla="*/ 0 h 216"/>
                <a:gd name="T6" fmla="*/ 736 w 736"/>
                <a:gd name="T7" fmla="*/ 0 h 216"/>
                <a:gd name="T8" fmla="*/ 736 w 736"/>
                <a:gd name="T9" fmla="*/ 216 h 216"/>
              </a:gdLst>
              <a:ahLst/>
              <a:cxnLst>
                <a:cxn ang="0">
                  <a:pos x="T0" y="T1"/>
                </a:cxn>
                <a:cxn ang="0">
                  <a:pos x="T2" y="T3"/>
                </a:cxn>
                <a:cxn ang="0">
                  <a:pos x="T4" y="T5"/>
                </a:cxn>
                <a:cxn ang="0">
                  <a:pos x="T6" y="T7"/>
                </a:cxn>
                <a:cxn ang="0">
                  <a:pos x="T8" y="T9"/>
                </a:cxn>
              </a:cxnLst>
              <a:rect l="0" t="0" r="r" b="b"/>
              <a:pathLst>
                <a:path w="736" h="216">
                  <a:moveTo>
                    <a:pt x="736" y="216"/>
                  </a:moveTo>
                  <a:cubicBezTo>
                    <a:pt x="736" y="216"/>
                    <a:pt x="0" y="216"/>
                    <a:pt x="0" y="216"/>
                  </a:cubicBezTo>
                  <a:cubicBezTo>
                    <a:pt x="2" y="97"/>
                    <a:pt x="99" y="0"/>
                    <a:pt x="219" y="0"/>
                  </a:cubicBezTo>
                  <a:cubicBezTo>
                    <a:pt x="219" y="0"/>
                    <a:pt x="736" y="0"/>
                    <a:pt x="736" y="0"/>
                  </a:cubicBezTo>
                  <a:cubicBezTo>
                    <a:pt x="736" y="0"/>
                    <a:pt x="736" y="216"/>
                    <a:pt x="736" y="216"/>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47" name="Footer Logos"/>
          <p:cNvPicPr>
            <a:picLocks noChangeAspect="1" noChangeArrowheads="1"/>
          </p:cNvPicPr>
          <p:nvPr userDrawn="1"/>
        </p:nvPicPr>
        <p:blipFill>
          <a:blip r:embed="rId2">
            <a:extLst>
              <a:ext uri="{28A0092B-C50C-407E-A947-70E740481C1C}">
                <a14:useLocalDpi xmlns:a14="http://schemas.microsoft.com/office/drawing/2010/main" val="0"/>
              </a:ext>
            </a:extLst>
          </a:blip>
          <a:srcRect r="61224"/>
          <a:stretch>
            <a:fillRect/>
          </a:stretch>
        </p:blipFill>
        <p:spPr bwMode="auto">
          <a:xfrm>
            <a:off x="381000" y="6070900"/>
            <a:ext cx="1371600" cy="66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userDrawn="1"/>
        </p:nvSpPr>
        <p:spPr>
          <a:xfrm>
            <a:off x="4967120" y="4700826"/>
            <a:ext cx="3792705" cy="861774"/>
          </a:xfrm>
          <a:prstGeom prst="rect">
            <a:avLst/>
          </a:prstGeom>
          <a:noFill/>
        </p:spPr>
        <p:txBody>
          <a:bodyPr wrap="none" lIns="0" tIns="0" rIns="0" bIns="0" rtlCol="0">
            <a:spAutoFit/>
          </a:bodyPr>
          <a:lstStyle/>
          <a:p>
            <a:pPr algn="r"/>
            <a:r>
              <a:rPr lang="en-US" sz="2800" dirty="0" smtClean="0">
                <a:gradFill>
                  <a:gsLst>
                    <a:gs pos="0">
                      <a:srgbClr val="00467F"/>
                    </a:gs>
                    <a:gs pos="100000">
                      <a:srgbClr val="00467F"/>
                    </a:gs>
                  </a:gsLst>
                  <a:lin ang="5400000" scaled="0"/>
                </a:gradFill>
                <a:latin typeface="Segoe UI Semibold" pitchFamily="34" charset="0"/>
              </a:rPr>
              <a:t>Madrid</a:t>
            </a:r>
          </a:p>
          <a:p>
            <a:pPr algn="r"/>
            <a:r>
              <a:rPr lang="en-US" sz="2800" dirty="0" smtClean="0">
                <a:gradFill>
                  <a:gsLst>
                    <a:gs pos="0">
                      <a:srgbClr val="FFFFFF"/>
                    </a:gs>
                    <a:gs pos="100000">
                      <a:srgbClr val="FFFFFF"/>
                    </a:gs>
                  </a:gsLst>
                  <a:lin ang="5400000" scaled="0"/>
                </a:gradFill>
                <a:latin typeface="Segoe UI Light" pitchFamily="34" charset="0"/>
              </a:rPr>
              <a:t>November 16 &amp; 17, 2011</a:t>
            </a: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9437" y="1905000"/>
            <a:ext cx="8363937"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75B0DC"/>
        </a:solidFill>
        <a:effectLst/>
      </p:bgPr>
    </p:bg>
    <p:spTree>
      <p:nvGrpSpPr>
        <p:cNvPr id="1" name=""/>
        <p:cNvGrpSpPr/>
        <p:nvPr/>
      </p:nvGrpSpPr>
      <p:grpSpPr>
        <a:xfrm>
          <a:off x="0" y="0"/>
          <a:ext cx="0" cy="0"/>
          <a:chOff x="0" y="0"/>
          <a:chExt cx="0" cy="0"/>
        </a:xfrm>
      </p:grpSpPr>
      <p:grpSp>
        <p:nvGrpSpPr>
          <p:cNvPr id="1036" name="Top Grid"/>
          <p:cNvGrpSpPr/>
          <p:nvPr userDrawn="1"/>
        </p:nvGrpSpPr>
        <p:grpSpPr bwMode="ltGray">
          <a:xfrm>
            <a:off x="119063" y="-3067051"/>
            <a:ext cx="9867899" cy="5097464"/>
            <a:chOff x="119063" y="-3067051"/>
            <a:chExt cx="9867899" cy="5097464"/>
          </a:xfrm>
        </p:grpSpPr>
        <p:sp>
          <p:nvSpPr>
            <p:cNvPr id="22" name="Freeform 12"/>
            <p:cNvSpPr>
              <a:spLocks/>
            </p:cNvSpPr>
            <p:nvPr userDrawn="1"/>
          </p:nvSpPr>
          <p:spPr bwMode="ltGray">
            <a:xfrm>
              <a:off x="119063" y="-3067051"/>
              <a:ext cx="4368800" cy="4868864"/>
            </a:xfrm>
            <a:custGeom>
              <a:avLst/>
              <a:gdLst>
                <a:gd name="T0" fmla="*/ 1279 w 1378"/>
                <a:gd name="T1" fmla="*/ 86 h 1535"/>
                <a:gd name="T2" fmla="*/ 510 w 1378"/>
                <a:gd name="T3" fmla="*/ 613 h 1535"/>
                <a:gd name="T4" fmla="*/ 99 w 1378"/>
                <a:gd name="T5" fmla="*/ 1450 h 1535"/>
                <a:gd name="T6" fmla="*/ 868 w 1378"/>
                <a:gd name="T7" fmla="*/ 923 h 1535"/>
                <a:gd name="T8" fmla="*/ 1279 w 1378"/>
                <a:gd name="T9" fmla="*/ 86 h 1535"/>
              </a:gdLst>
              <a:ahLst/>
              <a:cxnLst>
                <a:cxn ang="0">
                  <a:pos x="T0" y="T1"/>
                </a:cxn>
                <a:cxn ang="0">
                  <a:pos x="T2" y="T3"/>
                </a:cxn>
                <a:cxn ang="0">
                  <a:pos x="T4" y="T5"/>
                </a:cxn>
                <a:cxn ang="0">
                  <a:pos x="T6" y="T7"/>
                </a:cxn>
                <a:cxn ang="0">
                  <a:pos x="T8" y="T9"/>
                </a:cxn>
              </a:cxnLst>
              <a:rect l="0" t="0" r="r" b="b"/>
              <a:pathLst>
                <a:path w="1378" h="1535">
                  <a:moveTo>
                    <a:pt x="1279" y="86"/>
                  </a:moveTo>
                  <a:cubicBezTo>
                    <a:pt x="1180" y="0"/>
                    <a:pt x="836" y="236"/>
                    <a:pt x="510" y="613"/>
                  </a:cubicBezTo>
                  <a:cubicBezTo>
                    <a:pt x="184" y="989"/>
                    <a:pt x="0" y="1364"/>
                    <a:pt x="99" y="1450"/>
                  </a:cubicBezTo>
                  <a:cubicBezTo>
                    <a:pt x="198" y="1535"/>
                    <a:pt x="543" y="1299"/>
                    <a:pt x="868" y="923"/>
                  </a:cubicBezTo>
                  <a:cubicBezTo>
                    <a:pt x="1194" y="546"/>
                    <a:pt x="1378" y="171"/>
                    <a:pt x="1279" y="8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ltGray">
            <a:xfrm>
              <a:off x="188913" y="-2981326"/>
              <a:ext cx="4397375" cy="4716464"/>
            </a:xfrm>
            <a:custGeom>
              <a:avLst/>
              <a:gdLst>
                <a:gd name="T0" fmla="*/ 867 w 1387"/>
                <a:gd name="T1" fmla="*/ 900 h 1487"/>
                <a:gd name="T2" fmla="*/ 1291 w 1387"/>
                <a:gd name="T3" fmla="*/ 86 h 1487"/>
                <a:gd name="T4" fmla="*/ 521 w 1387"/>
                <a:gd name="T5" fmla="*/ 587 h 1487"/>
                <a:gd name="T6" fmla="*/ 96 w 1387"/>
                <a:gd name="T7" fmla="*/ 1401 h 1487"/>
                <a:gd name="T8" fmla="*/ 867 w 1387"/>
                <a:gd name="T9" fmla="*/ 900 h 1487"/>
              </a:gdLst>
              <a:ahLst/>
              <a:cxnLst>
                <a:cxn ang="0">
                  <a:pos x="T0" y="T1"/>
                </a:cxn>
                <a:cxn ang="0">
                  <a:pos x="T2" y="T3"/>
                </a:cxn>
                <a:cxn ang="0">
                  <a:pos x="T4" y="T5"/>
                </a:cxn>
                <a:cxn ang="0">
                  <a:pos x="T6" y="T7"/>
                </a:cxn>
                <a:cxn ang="0">
                  <a:pos x="T8" y="T9"/>
                </a:cxn>
              </a:cxnLst>
              <a:rect l="0" t="0" r="r" b="b"/>
              <a:pathLst>
                <a:path w="1387" h="1487">
                  <a:moveTo>
                    <a:pt x="867" y="900"/>
                  </a:moveTo>
                  <a:cubicBezTo>
                    <a:pt x="1197" y="537"/>
                    <a:pt x="1387" y="173"/>
                    <a:pt x="1291" y="86"/>
                  </a:cubicBezTo>
                  <a:cubicBezTo>
                    <a:pt x="1196" y="0"/>
                    <a:pt x="851" y="224"/>
                    <a:pt x="521" y="587"/>
                  </a:cubicBezTo>
                  <a:cubicBezTo>
                    <a:pt x="190" y="950"/>
                    <a:pt x="0" y="1314"/>
                    <a:pt x="96" y="1401"/>
                  </a:cubicBezTo>
                  <a:cubicBezTo>
                    <a:pt x="192" y="1487"/>
                    <a:pt x="537" y="1263"/>
                    <a:pt x="867" y="90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ltGray">
            <a:xfrm>
              <a:off x="258763" y="-2898776"/>
              <a:ext cx="4425950" cy="4567239"/>
            </a:xfrm>
            <a:custGeom>
              <a:avLst/>
              <a:gdLst>
                <a:gd name="T0" fmla="*/ 865 w 1396"/>
                <a:gd name="T1" fmla="*/ 878 h 1440"/>
                <a:gd name="T2" fmla="*/ 1304 w 1396"/>
                <a:gd name="T3" fmla="*/ 88 h 1440"/>
                <a:gd name="T4" fmla="*/ 531 w 1396"/>
                <a:gd name="T5" fmla="*/ 562 h 1440"/>
                <a:gd name="T6" fmla="*/ 92 w 1396"/>
                <a:gd name="T7" fmla="*/ 1353 h 1440"/>
                <a:gd name="T8" fmla="*/ 865 w 1396"/>
                <a:gd name="T9" fmla="*/ 878 h 1440"/>
              </a:gdLst>
              <a:ahLst/>
              <a:cxnLst>
                <a:cxn ang="0">
                  <a:pos x="T0" y="T1"/>
                </a:cxn>
                <a:cxn ang="0">
                  <a:pos x="T2" y="T3"/>
                </a:cxn>
                <a:cxn ang="0">
                  <a:pos x="T4" y="T5"/>
                </a:cxn>
                <a:cxn ang="0">
                  <a:pos x="T6" y="T7"/>
                </a:cxn>
                <a:cxn ang="0">
                  <a:pos x="T8" y="T9"/>
                </a:cxn>
              </a:cxnLst>
              <a:rect l="0" t="0" r="r" b="b"/>
              <a:pathLst>
                <a:path w="1396" h="1440">
                  <a:moveTo>
                    <a:pt x="865" y="878"/>
                  </a:moveTo>
                  <a:cubicBezTo>
                    <a:pt x="1200" y="529"/>
                    <a:pt x="1396" y="175"/>
                    <a:pt x="1304" y="88"/>
                  </a:cubicBezTo>
                  <a:cubicBezTo>
                    <a:pt x="1212" y="0"/>
                    <a:pt x="866" y="213"/>
                    <a:pt x="531" y="562"/>
                  </a:cubicBezTo>
                  <a:cubicBezTo>
                    <a:pt x="196" y="912"/>
                    <a:pt x="0" y="1266"/>
                    <a:pt x="92" y="1353"/>
                  </a:cubicBezTo>
                  <a:cubicBezTo>
                    <a:pt x="185" y="1440"/>
                    <a:pt x="531" y="1228"/>
                    <a:pt x="865" y="87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ltGray">
            <a:xfrm>
              <a:off x="328613" y="-2813051"/>
              <a:ext cx="4454525" cy="4414839"/>
            </a:xfrm>
            <a:custGeom>
              <a:avLst/>
              <a:gdLst>
                <a:gd name="T0" fmla="*/ 864 w 1405"/>
                <a:gd name="T1" fmla="*/ 855 h 1392"/>
                <a:gd name="T2" fmla="*/ 1317 w 1405"/>
                <a:gd name="T3" fmla="*/ 88 h 1392"/>
                <a:gd name="T4" fmla="*/ 542 w 1405"/>
                <a:gd name="T5" fmla="*/ 537 h 1392"/>
                <a:gd name="T6" fmla="*/ 89 w 1405"/>
                <a:gd name="T7" fmla="*/ 1304 h 1392"/>
                <a:gd name="T8" fmla="*/ 864 w 1405"/>
                <a:gd name="T9" fmla="*/ 855 h 1392"/>
              </a:gdLst>
              <a:ahLst/>
              <a:cxnLst>
                <a:cxn ang="0">
                  <a:pos x="T0" y="T1"/>
                </a:cxn>
                <a:cxn ang="0">
                  <a:pos x="T2" y="T3"/>
                </a:cxn>
                <a:cxn ang="0">
                  <a:pos x="T4" y="T5"/>
                </a:cxn>
                <a:cxn ang="0">
                  <a:pos x="T6" y="T7"/>
                </a:cxn>
                <a:cxn ang="0">
                  <a:pos x="T8" y="T9"/>
                </a:cxn>
              </a:cxnLst>
              <a:rect l="0" t="0" r="r" b="b"/>
              <a:pathLst>
                <a:path w="1405" h="1392">
                  <a:moveTo>
                    <a:pt x="864" y="855"/>
                  </a:moveTo>
                  <a:cubicBezTo>
                    <a:pt x="1203" y="519"/>
                    <a:pt x="1405" y="176"/>
                    <a:pt x="1317" y="88"/>
                  </a:cubicBezTo>
                  <a:cubicBezTo>
                    <a:pt x="1228" y="0"/>
                    <a:pt x="881" y="201"/>
                    <a:pt x="542" y="537"/>
                  </a:cubicBezTo>
                  <a:cubicBezTo>
                    <a:pt x="203" y="873"/>
                    <a:pt x="0" y="1216"/>
                    <a:pt x="89" y="1304"/>
                  </a:cubicBezTo>
                  <a:cubicBezTo>
                    <a:pt x="178" y="1392"/>
                    <a:pt x="525" y="1191"/>
                    <a:pt x="864" y="85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ltGray">
            <a:xfrm>
              <a:off x="398463" y="-2727326"/>
              <a:ext cx="4486275" cy="4262439"/>
            </a:xfrm>
            <a:custGeom>
              <a:avLst/>
              <a:gdLst>
                <a:gd name="T0" fmla="*/ 862 w 1415"/>
                <a:gd name="T1" fmla="*/ 833 h 1344"/>
                <a:gd name="T2" fmla="*/ 1329 w 1415"/>
                <a:gd name="T3" fmla="*/ 88 h 1344"/>
                <a:gd name="T4" fmla="*/ 552 w 1415"/>
                <a:gd name="T5" fmla="*/ 511 h 1344"/>
                <a:gd name="T6" fmla="*/ 85 w 1415"/>
                <a:gd name="T7" fmla="*/ 1255 h 1344"/>
                <a:gd name="T8" fmla="*/ 862 w 1415"/>
                <a:gd name="T9" fmla="*/ 833 h 1344"/>
              </a:gdLst>
              <a:ahLst/>
              <a:cxnLst>
                <a:cxn ang="0">
                  <a:pos x="T0" y="T1"/>
                </a:cxn>
                <a:cxn ang="0">
                  <a:pos x="T2" y="T3"/>
                </a:cxn>
                <a:cxn ang="0">
                  <a:pos x="T4" y="T5"/>
                </a:cxn>
                <a:cxn ang="0">
                  <a:pos x="T6" y="T7"/>
                </a:cxn>
                <a:cxn ang="0">
                  <a:pos x="T8" y="T9"/>
                </a:cxn>
              </a:cxnLst>
              <a:rect l="0" t="0" r="r" b="b"/>
              <a:pathLst>
                <a:path w="1415" h="1344">
                  <a:moveTo>
                    <a:pt x="862" y="833"/>
                  </a:moveTo>
                  <a:cubicBezTo>
                    <a:pt x="1206" y="510"/>
                    <a:pt x="1415" y="177"/>
                    <a:pt x="1329" y="88"/>
                  </a:cubicBezTo>
                  <a:cubicBezTo>
                    <a:pt x="1243" y="0"/>
                    <a:pt x="896" y="189"/>
                    <a:pt x="552" y="511"/>
                  </a:cubicBezTo>
                  <a:cubicBezTo>
                    <a:pt x="209" y="833"/>
                    <a:pt x="0" y="1167"/>
                    <a:pt x="85" y="1255"/>
                  </a:cubicBezTo>
                  <a:cubicBezTo>
                    <a:pt x="171" y="1344"/>
                    <a:pt x="519" y="1155"/>
                    <a:pt x="862" y="83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ltGray">
            <a:xfrm>
              <a:off x="468313" y="-2644776"/>
              <a:ext cx="4514850" cy="4113214"/>
            </a:xfrm>
            <a:custGeom>
              <a:avLst/>
              <a:gdLst>
                <a:gd name="T0" fmla="*/ 861 w 1424"/>
                <a:gd name="T1" fmla="*/ 811 h 1297"/>
                <a:gd name="T2" fmla="*/ 1342 w 1424"/>
                <a:gd name="T3" fmla="*/ 90 h 1297"/>
                <a:gd name="T4" fmla="*/ 563 w 1424"/>
                <a:gd name="T5" fmla="*/ 487 h 1297"/>
                <a:gd name="T6" fmla="*/ 82 w 1424"/>
                <a:gd name="T7" fmla="*/ 1208 h 1297"/>
                <a:gd name="T8" fmla="*/ 861 w 1424"/>
                <a:gd name="T9" fmla="*/ 811 h 1297"/>
              </a:gdLst>
              <a:ahLst/>
              <a:cxnLst>
                <a:cxn ang="0">
                  <a:pos x="T0" y="T1"/>
                </a:cxn>
                <a:cxn ang="0">
                  <a:pos x="T2" y="T3"/>
                </a:cxn>
                <a:cxn ang="0">
                  <a:pos x="T4" y="T5"/>
                </a:cxn>
                <a:cxn ang="0">
                  <a:pos x="T6" y="T7"/>
                </a:cxn>
                <a:cxn ang="0">
                  <a:pos x="T8" y="T9"/>
                </a:cxn>
              </a:cxnLst>
              <a:rect l="0" t="0" r="r" b="b"/>
              <a:pathLst>
                <a:path w="1424" h="1297">
                  <a:moveTo>
                    <a:pt x="861" y="811"/>
                  </a:moveTo>
                  <a:cubicBezTo>
                    <a:pt x="1209" y="502"/>
                    <a:pt x="1424" y="179"/>
                    <a:pt x="1342" y="90"/>
                  </a:cubicBezTo>
                  <a:cubicBezTo>
                    <a:pt x="1259" y="0"/>
                    <a:pt x="911" y="178"/>
                    <a:pt x="563" y="487"/>
                  </a:cubicBezTo>
                  <a:cubicBezTo>
                    <a:pt x="215" y="795"/>
                    <a:pt x="0" y="1118"/>
                    <a:pt x="82" y="1208"/>
                  </a:cubicBezTo>
                  <a:cubicBezTo>
                    <a:pt x="164" y="1297"/>
                    <a:pt x="513" y="1119"/>
                    <a:pt x="861" y="81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ltGray">
            <a:xfrm>
              <a:off x="534988" y="-2559051"/>
              <a:ext cx="4546600" cy="3960814"/>
            </a:xfrm>
            <a:custGeom>
              <a:avLst/>
              <a:gdLst>
                <a:gd name="T0" fmla="*/ 860 w 1434"/>
                <a:gd name="T1" fmla="*/ 788 h 1249"/>
                <a:gd name="T2" fmla="*/ 1355 w 1434"/>
                <a:gd name="T3" fmla="*/ 90 h 1249"/>
                <a:gd name="T4" fmla="*/ 574 w 1434"/>
                <a:gd name="T5" fmla="*/ 461 h 1249"/>
                <a:gd name="T6" fmla="*/ 79 w 1434"/>
                <a:gd name="T7" fmla="*/ 1159 h 1249"/>
                <a:gd name="T8" fmla="*/ 860 w 1434"/>
                <a:gd name="T9" fmla="*/ 788 h 1249"/>
              </a:gdLst>
              <a:ahLst/>
              <a:cxnLst>
                <a:cxn ang="0">
                  <a:pos x="T0" y="T1"/>
                </a:cxn>
                <a:cxn ang="0">
                  <a:pos x="T2" y="T3"/>
                </a:cxn>
                <a:cxn ang="0">
                  <a:pos x="T4" y="T5"/>
                </a:cxn>
                <a:cxn ang="0">
                  <a:pos x="T6" y="T7"/>
                </a:cxn>
                <a:cxn ang="0">
                  <a:pos x="T8" y="T9"/>
                </a:cxn>
              </a:cxnLst>
              <a:rect l="0" t="0" r="r" b="b"/>
              <a:pathLst>
                <a:path w="1434" h="1249">
                  <a:moveTo>
                    <a:pt x="860" y="788"/>
                  </a:moveTo>
                  <a:cubicBezTo>
                    <a:pt x="1212" y="493"/>
                    <a:pt x="1434" y="180"/>
                    <a:pt x="1355" y="90"/>
                  </a:cubicBezTo>
                  <a:cubicBezTo>
                    <a:pt x="1276" y="0"/>
                    <a:pt x="927" y="166"/>
                    <a:pt x="574" y="461"/>
                  </a:cubicBezTo>
                  <a:cubicBezTo>
                    <a:pt x="222" y="756"/>
                    <a:pt x="0" y="1069"/>
                    <a:pt x="79" y="1159"/>
                  </a:cubicBezTo>
                  <a:cubicBezTo>
                    <a:pt x="158" y="1249"/>
                    <a:pt x="508" y="1083"/>
                    <a:pt x="860" y="78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ltGray">
            <a:xfrm>
              <a:off x="604838" y="-2476501"/>
              <a:ext cx="4575175" cy="3811589"/>
            </a:xfrm>
            <a:custGeom>
              <a:avLst/>
              <a:gdLst>
                <a:gd name="T0" fmla="*/ 858 w 1443"/>
                <a:gd name="T1" fmla="*/ 766 h 1202"/>
                <a:gd name="T2" fmla="*/ 1368 w 1443"/>
                <a:gd name="T3" fmla="*/ 91 h 1202"/>
                <a:gd name="T4" fmla="*/ 585 w 1443"/>
                <a:gd name="T5" fmla="*/ 436 h 1202"/>
                <a:gd name="T6" fmla="*/ 76 w 1443"/>
                <a:gd name="T7" fmla="*/ 1111 h 1202"/>
                <a:gd name="T8" fmla="*/ 858 w 1443"/>
                <a:gd name="T9" fmla="*/ 766 h 1202"/>
              </a:gdLst>
              <a:ahLst/>
              <a:cxnLst>
                <a:cxn ang="0">
                  <a:pos x="T0" y="T1"/>
                </a:cxn>
                <a:cxn ang="0">
                  <a:pos x="T2" y="T3"/>
                </a:cxn>
                <a:cxn ang="0">
                  <a:pos x="T4" y="T5"/>
                </a:cxn>
                <a:cxn ang="0">
                  <a:pos x="T6" y="T7"/>
                </a:cxn>
                <a:cxn ang="0">
                  <a:pos x="T8" y="T9"/>
                </a:cxn>
              </a:cxnLst>
              <a:rect l="0" t="0" r="r" b="b"/>
              <a:pathLst>
                <a:path w="1443" h="1202">
                  <a:moveTo>
                    <a:pt x="858" y="766"/>
                  </a:moveTo>
                  <a:cubicBezTo>
                    <a:pt x="1215" y="485"/>
                    <a:pt x="1443" y="183"/>
                    <a:pt x="1368" y="91"/>
                  </a:cubicBezTo>
                  <a:cubicBezTo>
                    <a:pt x="1292" y="0"/>
                    <a:pt x="942" y="155"/>
                    <a:pt x="585" y="436"/>
                  </a:cubicBezTo>
                  <a:cubicBezTo>
                    <a:pt x="228" y="718"/>
                    <a:pt x="0" y="1020"/>
                    <a:pt x="76" y="1111"/>
                  </a:cubicBezTo>
                  <a:cubicBezTo>
                    <a:pt x="151" y="1202"/>
                    <a:pt x="502" y="1048"/>
                    <a:pt x="858" y="76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ltGray">
            <a:xfrm>
              <a:off x="674688" y="-2390776"/>
              <a:ext cx="4603750" cy="3659189"/>
            </a:xfrm>
            <a:custGeom>
              <a:avLst/>
              <a:gdLst>
                <a:gd name="T0" fmla="*/ 857 w 1452"/>
                <a:gd name="T1" fmla="*/ 743 h 1154"/>
                <a:gd name="T2" fmla="*/ 1380 w 1452"/>
                <a:gd name="T3" fmla="*/ 92 h 1154"/>
                <a:gd name="T4" fmla="*/ 595 w 1452"/>
                <a:gd name="T5" fmla="*/ 411 h 1154"/>
                <a:gd name="T6" fmla="*/ 72 w 1452"/>
                <a:gd name="T7" fmla="*/ 1062 h 1154"/>
                <a:gd name="T8" fmla="*/ 857 w 1452"/>
                <a:gd name="T9" fmla="*/ 743 h 1154"/>
              </a:gdLst>
              <a:ahLst/>
              <a:cxnLst>
                <a:cxn ang="0">
                  <a:pos x="T0" y="T1"/>
                </a:cxn>
                <a:cxn ang="0">
                  <a:pos x="T2" y="T3"/>
                </a:cxn>
                <a:cxn ang="0">
                  <a:pos x="T4" y="T5"/>
                </a:cxn>
                <a:cxn ang="0">
                  <a:pos x="T6" y="T7"/>
                </a:cxn>
                <a:cxn ang="0">
                  <a:pos x="T8" y="T9"/>
                </a:cxn>
              </a:cxnLst>
              <a:rect l="0" t="0" r="r" b="b"/>
              <a:pathLst>
                <a:path w="1452" h="1154">
                  <a:moveTo>
                    <a:pt x="857" y="743"/>
                  </a:moveTo>
                  <a:cubicBezTo>
                    <a:pt x="1218" y="475"/>
                    <a:pt x="1452" y="184"/>
                    <a:pt x="1380" y="92"/>
                  </a:cubicBezTo>
                  <a:cubicBezTo>
                    <a:pt x="1308" y="0"/>
                    <a:pt x="957" y="143"/>
                    <a:pt x="595" y="411"/>
                  </a:cubicBezTo>
                  <a:cubicBezTo>
                    <a:pt x="234" y="679"/>
                    <a:pt x="0" y="970"/>
                    <a:pt x="72" y="1062"/>
                  </a:cubicBezTo>
                  <a:cubicBezTo>
                    <a:pt x="144" y="1154"/>
                    <a:pt x="496" y="1011"/>
                    <a:pt x="857" y="74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ltGray">
            <a:xfrm>
              <a:off x="744538" y="-2305051"/>
              <a:ext cx="4635500" cy="3508376"/>
            </a:xfrm>
            <a:custGeom>
              <a:avLst/>
              <a:gdLst>
                <a:gd name="T0" fmla="*/ 855 w 1462"/>
                <a:gd name="T1" fmla="*/ 721 h 1106"/>
                <a:gd name="T2" fmla="*/ 1393 w 1462"/>
                <a:gd name="T3" fmla="*/ 92 h 1106"/>
                <a:gd name="T4" fmla="*/ 606 w 1462"/>
                <a:gd name="T5" fmla="*/ 385 h 1106"/>
                <a:gd name="T6" fmla="*/ 69 w 1462"/>
                <a:gd name="T7" fmla="*/ 1014 h 1106"/>
                <a:gd name="T8" fmla="*/ 855 w 1462"/>
                <a:gd name="T9" fmla="*/ 721 h 1106"/>
              </a:gdLst>
              <a:ahLst/>
              <a:cxnLst>
                <a:cxn ang="0">
                  <a:pos x="T0" y="T1"/>
                </a:cxn>
                <a:cxn ang="0">
                  <a:pos x="T2" y="T3"/>
                </a:cxn>
                <a:cxn ang="0">
                  <a:pos x="T4" y="T5"/>
                </a:cxn>
                <a:cxn ang="0">
                  <a:pos x="T6" y="T7"/>
                </a:cxn>
                <a:cxn ang="0">
                  <a:pos x="T8" y="T9"/>
                </a:cxn>
              </a:cxnLst>
              <a:rect l="0" t="0" r="r" b="b"/>
              <a:pathLst>
                <a:path w="1462" h="1106">
                  <a:moveTo>
                    <a:pt x="855" y="721"/>
                  </a:moveTo>
                  <a:cubicBezTo>
                    <a:pt x="1221" y="466"/>
                    <a:pt x="1462" y="185"/>
                    <a:pt x="1393" y="92"/>
                  </a:cubicBezTo>
                  <a:cubicBezTo>
                    <a:pt x="1324" y="0"/>
                    <a:pt x="972" y="131"/>
                    <a:pt x="606" y="385"/>
                  </a:cubicBezTo>
                  <a:cubicBezTo>
                    <a:pt x="240" y="639"/>
                    <a:pt x="0" y="921"/>
                    <a:pt x="69" y="1014"/>
                  </a:cubicBezTo>
                  <a:cubicBezTo>
                    <a:pt x="137" y="1106"/>
                    <a:pt x="490" y="975"/>
                    <a:pt x="855" y="72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Freeform 22"/>
            <p:cNvSpPr>
              <a:spLocks/>
            </p:cNvSpPr>
            <p:nvPr userDrawn="1"/>
          </p:nvSpPr>
          <p:spPr bwMode="ltGray">
            <a:xfrm>
              <a:off x="814388" y="-2222501"/>
              <a:ext cx="4664075" cy="3359151"/>
            </a:xfrm>
            <a:custGeom>
              <a:avLst/>
              <a:gdLst>
                <a:gd name="T0" fmla="*/ 854 w 1471"/>
                <a:gd name="T1" fmla="*/ 699 h 1059"/>
                <a:gd name="T2" fmla="*/ 1405 w 1471"/>
                <a:gd name="T3" fmla="*/ 94 h 1059"/>
                <a:gd name="T4" fmla="*/ 617 w 1471"/>
                <a:gd name="T5" fmla="*/ 360 h 1059"/>
                <a:gd name="T6" fmla="*/ 65 w 1471"/>
                <a:gd name="T7" fmla="*/ 966 h 1059"/>
                <a:gd name="T8" fmla="*/ 854 w 1471"/>
                <a:gd name="T9" fmla="*/ 699 h 1059"/>
              </a:gdLst>
              <a:ahLst/>
              <a:cxnLst>
                <a:cxn ang="0">
                  <a:pos x="T0" y="T1"/>
                </a:cxn>
                <a:cxn ang="0">
                  <a:pos x="T2" y="T3"/>
                </a:cxn>
                <a:cxn ang="0">
                  <a:pos x="T4" y="T5"/>
                </a:cxn>
                <a:cxn ang="0">
                  <a:pos x="T6" y="T7"/>
                </a:cxn>
                <a:cxn ang="0">
                  <a:pos x="T8" y="T9"/>
                </a:cxn>
              </a:cxnLst>
              <a:rect l="0" t="0" r="r" b="b"/>
              <a:pathLst>
                <a:path w="1471" h="1059">
                  <a:moveTo>
                    <a:pt x="854" y="699"/>
                  </a:moveTo>
                  <a:cubicBezTo>
                    <a:pt x="1224" y="458"/>
                    <a:pt x="1471" y="187"/>
                    <a:pt x="1405" y="94"/>
                  </a:cubicBezTo>
                  <a:cubicBezTo>
                    <a:pt x="1340" y="0"/>
                    <a:pt x="987" y="120"/>
                    <a:pt x="617" y="360"/>
                  </a:cubicBezTo>
                  <a:cubicBezTo>
                    <a:pt x="246" y="601"/>
                    <a:pt x="0" y="872"/>
                    <a:pt x="65" y="966"/>
                  </a:cubicBezTo>
                  <a:cubicBezTo>
                    <a:pt x="131" y="1059"/>
                    <a:pt x="484" y="940"/>
                    <a:pt x="854" y="69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Freeform 23"/>
            <p:cNvSpPr>
              <a:spLocks/>
            </p:cNvSpPr>
            <p:nvPr userDrawn="1"/>
          </p:nvSpPr>
          <p:spPr bwMode="ltGray">
            <a:xfrm>
              <a:off x="881063" y="-2136776"/>
              <a:ext cx="4695825" cy="3206751"/>
            </a:xfrm>
            <a:custGeom>
              <a:avLst/>
              <a:gdLst>
                <a:gd name="T0" fmla="*/ 853 w 1481"/>
                <a:gd name="T1" fmla="*/ 676 h 1011"/>
                <a:gd name="T2" fmla="*/ 1419 w 1481"/>
                <a:gd name="T3" fmla="*/ 94 h 1011"/>
                <a:gd name="T4" fmla="*/ 628 w 1481"/>
                <a:gd name="T5" fmla="*/ 335 h 1011"/>
                <a:gd name="T6" fmla="*/ 63 w 1481"/>
                <a:gd name="T7" fmla="*/ 917 h 1011"/>
                <a:gd name="T8" fmla="*/ 853 w 1481"/>
                <a:gd name="T9" fmla="*/ 676 h 1011"/>
              </a:gdLst>
              <a:ahLst/>
              <a:cxnLst>
                <a:cxn ang="0">
                  <a:pos x="T0" y="T1"/>
                </a:cxn>
                <a:cxn ang="0">
                  <a:pos x="T2" y="T3"/>
                </a:cxn>
                <a:cxn ang="0">
                  <a:pos x="T4" y="T5"/>
                </a:cxn>
                <a:cxn ang="0">
                  <a:pos x="T6" y="T7"/>
                </a:cxn>
                <a:cxn ang="0">
                  <a:pos x="T8" y="T9"/>
                </a:cxn>
              </a:cxnLst>
              <a:rect l="0" t="0" r="r" b="b"/>
              <a:pathLst>
                <a:path w="1481" h="1011">
                  <a:moveTo>
                    <a:pt x="853" y="676"/>
                  </a:moveTo>
                  <a:cubicBezTo>
                    <a:pt x="1228" y="449"/>
                    <a:pt x="1481" y="188"/>
                    <a:pt x="1419" y="94"/>
                  </a:cubicBezTo>
                  <a:cubicBezTo>
                    <a:pt x="1357" y="0"/>
                    <a:pt x="1003" y="108"/>
                    <a:pt x="628" y="335"/>
                  </a:cubicBezTo>
                  <a:cubicBezTo>
                    <a:pt x="254" y="562"/>
                    <a:pt x="0" y="823"/>
                    <a:pt x="63" y="917"/>
                  </a:cubicBezTo>
                  <a:cubicBezTo>
                    <a:pt x="125" y="1011"/>
                    <a:pt x="479" y="903"/>
                    <a:pt x="853" y="67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Freeform 24"/>
            <p:cNvSpPr>
              <a:spLocks/>
            </p:cNvSpPr>
            <p:nvPr userDrawn="1"/>
          </p:nvSpPr>
          <p:spPr bwMode="ltGray">
            <a:xfrm>
              <a:off x="950913" y="-2054226"/>
              <a:ext cx="4722812" cy="3057526"/>
            </a:xfrm>
            <a:custGeom>
              <a:avLst/>
              <a:gdLst>
                <a:gd name="T0" fmla="*/ 852 w 1490"/>
                <a:gd name="T1" fmla="*/ 654 h 964"/>
                <a:gd name="T2" fmla="*/ 1431 w 1490"/>
                <a:gd name="T3" fmla="*/ 95 h 964"/>
                <a:gd name="T4" fmla="*/ 639 w 1490"/>
                <a:gd name="T5" fmla="*/ 310 h 964"/>
                <a:gd name="T6" fmla="*/ 59 w 1490"/>
                <a:gd name="T7" fmla="*/ 869 h 964"/>
                <a:gd name="T8" fmla="*/ 852 w 1490"/>
                <a:gd name="T9" fmla="*/ 654 h 964"/>
              </a:gdLst>
              <a:ahLst/>
              <a:cxnLst>
                <a:cxn ang="0">
                  <a:pos x="T0" y="T1"/>
                </a:cxn>
                <a:cxn ang="0">
                  <a:pos x="T2" y="T3"/>
                </a:cxn>
                <a:cxn ang="0">
                  <a:pos x="T4" y="T5"/>
                </a:cxn>
                <a:cxn ang="0">
                  <a:pos x="T6" y="T7"/>
                </a:cxn>
                <a:cxn ang="0">
                  <a:pos x="T8" y="T9"/>
                </a:cxn>
              </a:cxnLst>
              <a:rect l="0" t="0" r="r" b="b"/>
              <a:pathLst>
                <a:path w="1490" h="964">
                  <a:moveTo>
                    <a:pt x="852" y="654"/>
                  </a:moveTo>
                  <a:cubicBezTo>
                    <a:pt x="1231" y="441"/>
                    <a:pt x="1490" y="190"/>
                    <a:pt x="1431" y="95"/>
                  </a:cubicBezTo>
                  <a:cubicBezTo>
                    <a:pt x="1372" y="0"/>
                    <a:pt x="1018" y="97"/>
                    <a:pt x="639" y="310"/>
                  </a:cubicBezTo>
                  <a:cubicBezTo>
                    <a:pt x="260" y="524"/>
                    <a:pt x="0" y="774"/>
                    <a:pt x="59" y="869"/>
                  </a:cubicBezTo>
                  <a:cubicBezTo>
                    <a:pt x="118" y="964"/>
                    <a:pt x="473" y="868"/>
                    <a:pt x="852" y="65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Freeform 25"/>
            <p:cNvSpPr>
              <a:spLocks/>
            </p:cNvSpPr>
            <p:nvPr userDrawn="1"/>
          </p:nvSpPr>
          <p:spPr bwMode="ltGray">
            <a:xfrm>
              <a:off x="1019175" y="-1970088"/>
              <a:ext cx="4752975" cy="2906713"/>
            </a:xfrm>
            <a:custGeom>
              <a:avLst/>
              <a:gdLst>
                <a:gd name="T0" fmla="*/ 850 w 1499"/>
                <a:gd name="T1" fmla="*/ 631 h 916"/>
                <a:gd name="T2" fmla="*/ 1444 w 1499"/>
                <a:gd name="T3" fmla="*/ 96 h 916"/>
                <a:gd name="T4" fmla="*/ 649 w 1499"/>
                <a:gd name="T5" fmla="*/ 285 h 916"/>
                <a:gd name="T6" fmla="*/ 56 w 1499"/>
                <a:gd name="T7" fmla="*/ 820 h 916"/>
                <a:gd name="T8" fmla="*/ 850 w 1499"/>
                <a:gd name="T9" fmla="*/ 631 h 916"/>
              </a:gdLst>
              <a:ahLst/>
              <a:cxnLst>
                <a:cxn ang="0">
                  <a:pos x="T0" y="T1"/>
                </a:cxn>
                <a:cxn ang="0">
                  <a:pos x="T2" y="T3"/>
                </a:cxn>
                <a:cxn ang="0">
                  <a:pos x="T4" y="T5"/>
                </a:cxn>
                <a:cxn ang="0">
                  <a:pos x="T6" y="T7"/>
                </a:cxn>
                <a:cxn ang="0">
                  <a:pos x="T8" y="T9"/>
                </a:cxn>
              </a:cxnLst>
              <a:rect l="0" t="0" r="r" b="b"/>
              <a:pathLst>
                <a:path w="1499" h="916">
                  <a:moveTo>
                    <a:pt x="850" y="631"/>
                  </a:moveTo>
                  <a:cubicBezTo>
                    <a:pt x="1233" y="431"/>
                    <a:pt x="1499" y="191"/>
                    <a:pt x="1444" y="96"/>
                  </a:cubicBezTo>
                  <a:cubicBezTo>
                    <a:pt x="1388" y="0"/>
                    <a:pt x="1033" y="84"/>
                    <a:pt x="649" y="285"/>
                  </a:cubicBezTo>
                  <a:cubicBezTo>
                    <a:pt x="266" y="485"/>
                    <a:pt x="0" y="725"/>
                    <a:pt x="56" y="820"/>
                  </a:cubicBezTo>
                  <a:cubicBezTo>
                    <a:pt x="111" y="916"/>
                    <a:pt x="467" y="832"/>
                    <a:pt x="850" y="63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Freeform 26"/>
            <p:cNvSpPr>
              <a:spLocks/>
            </p:cNvSpPr>
            <p:nvPr userDrawn="1"/>
          </p:nvSpPr>
          <p:spPr bwMode="ltGray">
            <a:xfrm>
              <a:off x="1089025" y="-1887538"/>
              <a:ext cx="4781550" cy="2757488"/>
            </a:xfrm>
            <a:custGeom>
              <a:avLst/>
              <a:gdLst>
                <a:gd name="T0" fmla="*/ 849 w 1508"/>
                <a:gd name="T1" fmla="*/ 610 h 869"/>
                <a:gd name="T2" fmla="*/ 1456 w 1508"/>
                <a:gd name="T3" fmla="*/ 97 h 869"/>
                <a:gd name="T4" fmla="*/ 660 w 1508"/>
                <a:gd name="T5" fmla="*/ 260 h 869"/>
                <a:gd name="T6" fmla="*/ 52 w 1508"/>
                <a:gd name="T7" fmla="*/ 773 h 869"/>
                <a:gd name="T8" fmla="*/ 849 w 1508"/>
                <a:gd name="T9" fmla="*/ 610 h 869"/>
              </a:gdLst>
              <a:ahLst/>
              <a:cxnLst>
                <a:cxn ang="0">
                  <a:pos x="T0" y="T1"/>
                </a:cxn>
                <a:cxn ang="0">
                  <a:pos x="T2" y="T3"/>
                </a:cxn>
                <a:cxn ang="0">
                  <a:pos x="T4" y="T5"/>
                </a:cxn>
                <a:cxn ang="0">
                  <a:pos x="T6" y="T7"/>
                </a:cxn>
                <a:cxn ang="0">
                  <a:pos x="T8" y="T9"/>
                </a:cxn>
              </a:cxnLst>
              <a:rect l="0" t="0" r="r" b="b"/>
              <a:pathLst>
                <a:path w="1508" h="869">
                  <a:moveTo>
                    <a:pt x="849" y="610"/>
                  </a:moveTo>
                  <a:cubicBezTo>
                    <a:pt x="1236" y="423"/>
                    <a:pt x="1508" y="194"/>
                    <a:pt x="1456" y="97"/>
                  </a:cubicBezTo>
                  <a:cubicBezTo>
                    <a:pt x="1404" y="0"/>
                    <a:pt x="1048" y="73"/>
                    <a:pt x="660" y="260"/>
                  </a:cubicBezTo>
                  <a:cubicBezTo>
                    <a:pt x="272" y="447"/>
                    <a:pt x="0" y="676"/>
                    <a:pt x="52" y="773"/>
                  </a:cubicBezTo>
                  <a:cubicBezTo>
                    <a:pt x="104" y="869"/>
                    <a:pt x="461" y="796"/>
                    <a:pt x="849" y="6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Freeform 27"/>
            <p:cNvSpPr>
              <a:spLocks/>
            </p:cNvSpPr>
            <p:nvPr userDrawn="1"/>
          </p:nvSpPr>
          <p:spPr bwMode="ltGray">
            <a:xfrm>
              <a:off x="1158875" y="-1801813"/>
              <a:ext cx="4813300" cy="2605088"/>
            </a:xfrm>
            <a:custGeom>
              <a:avLst/>
              <a:gdLst>
                <a:gd name="T0" fmla="*/ 847 w 1518"/>
                <a:gd name="T1" fmla="*/ 587 h 821"/>
                <a:gd name="T2" fmla="*/ 1469 w 1518"/>
                <a:gd name="T3" fmla="*/ 97 h 821"/>
                <a:gd name="T4" fmla="*/ 670 w 1518"/>
                <a:gd name="T5" fmla="*/ 234 h 821"/>
                <a:gd name="T6" fmla="*/ 48 w 1518"/>
                <a:gd name="T7" fmla="*/ 724 h 821"/>
                <a:gd name="T8" fmla="*/ 847 w 1518"/>
                <a:gd name="T9" fmla="*/ 587 h 821"/>
              </a:gdLst>
              <a:ahLst/>
              <a:cxnLst>
                <a:cxn ang="0">
                  <a:pos x="T0" y="T1"/>
                </a:cxn>
                <a:cxn ang="0">
                  <a:pos x="T2" y="T3"/>
                </a:cxn>
                <a:cxn ang="0">
                  <a:pos x="T4" y="T5"/>
                </a:cxn>
                <a:cxn ang="0">
                  <a:pos x="T6" y="T7"/>
                </a:cxn>
                <a:cxn ang="0">
                  <a:pos x="T8" y="T9"/>
                </a:cxn>
              </a:cxnLst>
              <a:rect l="0" t="0" r="r" b="b"/>
              <a:pathLst>
                <a:path w="1518" h="821">
                  <a:moveTo>
                    <a:pt x="847" y="587"/>
                  </a:moveTo>
                  <a:cubicBezTo>
                    <a:pt x="1239" y="414"/>
                    <a:pt x="1518" y="195"/>
                    <a:pt x="1469" y="97"/>
                  </a:cubicBezTo>
                  <a:cubicBezTo>
                    <a:pt x="1420" y="0"/>
                    <a:pt x="1063" y="61"/>
                    <a:pt x="670" y="234"/>
                  </a:cubicBezTo>
                  <a:cubicBezTo>
                    <a:pt x="278" y="407"/>
                    <a:pt x="0" y="626"/>
                    <a:pt x="48" y="724"/>
                  </a:cubicBezTo>
                  <a:cubicBezTo>
                    <a:pt x="97" y="821"/>
                    <a:pt x="455" y="760"/>
                    <a:pt x="847" y="58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Freeform 28"/>
            <p:cNvSpPr>
              <a:spLocks/>
            </p:cNvSpPr>
            <p:nvPr userDrawn="1"/>
          </p:nvSpPr>
          <p:spPr bwMode="ltGray">
            <a:xfrm>
              <a:off x="1228725" y="-1716088"/>
              <a:ext cx="4841875" cy="2452688"/>
            </a:xfrm>
            <a:custGeom>
              <a:avLst/>
              <a:gdLst>
                <a:gd name="T0" fmla="*/ 845 w 1527"/>
                <a:gd name="T1" fmla="*/ 564 h 773"/>
                <a:gd name="T2" fmla="*/ 1481 w 1527"/>
                <a:gd name="T3" fmla="*/ 98 h 773"/>
                <a:gd name="T4" fmla="*/ 681 w 1527"/>
                <a:gd name="T5" fmla="*/ 209 h 773"/>
                <a:gd name="T6" fmla="*/ 45 w 1527"/>
                <a:gd name="T7" fmla="*/ 675 h 773"/>
                <a:gd name="T8" fmla="*/ 845 w 1527"/>
                <a:gd name="T9" fmla="*/ 564 h 773"/>
              </a:gdLst>
              <a:ahLst/>
              <a:cxnLst>
                <a:cxn ang="0">
                  <a:pos x="T0" y="T1"/>
                </a:cxn>
                <a:cxn ang="0">
                  <a:pos x="T2" y="T3"/>
                </a:cxn>
                <a:cxn ang="0">
                  <a:pos x="T4" y="T5"/>
                </a:cxn>
                <a:cxn ang="0">
                  <a:pos x="T6" y="T7"/>
                </a:cxn>
                <a:cxn ang="0">
                  <a:pos x="T8" y="T9"/>
                </a:cxn>
              </a:cxnLst>
              <a:rect l="0" t="0" r="r" b="b"/>
              <a:pathLst>
                <a:path w="1527" h="773">
                  <a:moveTo>
                    <a:pt x="845" y="564"/>
                  </a:moveTo>
                  <a:cubicBezTo>
                    <a:pt x="1242" y="405"/>
                    <a:pt x="1527" y="196"/>
                    <a:pt x="1481" y="98"/>
                  </a:cubicBezTo>
                  <a:cubicBezTo>
                    <a:pt x="1436" y="0"/>
                    <a:pt x="1078" y="49"/>
                    <a:pt x="681" y="209"/>
                  </a:cubicBezTo>
                  <a:cubicBezTo>
                    <a:pt x="284" y="368"/>
                    <a:pt x="0" y="577"/>
                    <a:pt x="45" y="675"/>
                  </a:cubicBezTo>
                  <a:cubicBezTo>
                    <a:pt x="90" y="773"/>
                    <a:pt x="449" y="723"/>
                    <a:pt x="845" y="5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4" name="Freeform 29"/>
            <p:cNvSpPr>
              <a:spLocks/>
            </p:cNvSpPr>
            <p:nvPr userDrawn="1"/>
          </p:nvSpPr>
          <p:spPr bwMode="ltGray">
            <a:xfrm>
              <a:off x="1295400" y="-1633538"/>
              <a:ext cx="4873625" cy="2303463"/>
            </a:xfrm>
            <a:custGeom>
              <a:avLst/>
              <a:gdLst>
                <a:gd name="T0" fmla="*/ 845 w 1537"/>
                <a:gd name="T1" fmla="*/ 542 h 726"/>
                <a:gd name="T2" fmla="*/ 1495 w 1537"/>
                <a:gd name="T3" fmla="*/ 99 h 726"/>
                <a:gd name="T4" fmla="*/ 692 w 1537"/>
                <a:gd name="T5" fmla="*/ 184 h 726"/>
                <a:gd name="T6" fmla="*/ 42 w 1537"/>
                <a:gd name="T7" fmla="*/ 627 h 726"/>
                <a:gd name="T8" fmla="*/ 845 w 1537"/>
                <a:gd name="T9" fmla="*/ 542 h 726"/>
              </a:gdLst>
              <a:ahLst/>
              <a:cxnLst>
                <a:cxn ang="0">
                  <a:pos x="T0" y="T1"/>
                </a:cxn>
                <a:cxn ang="0">
                  <a:pos x="T2" y="T3"/>
                </a:cxn>
                <a:cxn ang="0">
                  <a:pos x="T4" y="T5"/>
                </a:cxn>
                <a:cxn ang="0">
                  <a:pos x="T6" y="T7"/>
                </a:cxn>
                <a:cxn ang="0">
                  <a:pos x="T8" y="T9"/>
                </a:cxn>
              </a:cxnLst>
              <a:rect l="0" t="0" r="r" b="b"/>
              <a:pathLst>
                <a:path w="1537" h="726">
                  <a:moveTo>
                    <a:pt x="845" y="542"/>
                  </a:moveTo>
                  <a:cubicBezTo>
                    <a:pt x="1246" y="396"/>
                    <a:pt x="1537" y="198"/>
                    <a:pt x="1495" y="99"/>
                  </a:cubicBezTo>
                  <a:cubicBezTo>
                    <a:pt x="1453" y="0"/>
                    <a:pt x="1094" y="38"/>
                    <a:pt x="692" y="184"/>
                  </a:cubicBezTo>
                  <a:cubicBezTo>
                    <a:pt x="291" y="330"/>
                    <a:pt x="0" y="528"/>
                    <a:pt x="42" y="627"/>
                  </a:cubicBezTo>
                  <a:cubicBezTo>
                    <a:pt x="84" y="726"/>
                    <a:pt x="444" y="688"/>
                    <a:pt x="845" y="5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Freeform 30"/>
            <p:cNvSpPr>
              <a:spLocks/>
            </p:cNvSpPr>
            <p:nvPr userDrawn="1"/>
          </p:nvSpPr>
          <p:spPr bwMode="ltGray">
            <a:xfrm>
              <a:off x="1365250" y="-1547813"/>
              <a:ext cx="4902200" cy="2151063"/>
            </a:xfrm>
            <a:custGeom>
              <a:avLst/>
              <a:gdLst>
                <a:gd name="T0" fmla="*/ 843 w 1546"/>
                <a:gd name="T1" fmla="*/ 520 h 678"/>
                <a:gd name="T2" fmla="*/ 1507 w 1546"/>
                <a:gd name="T3" fmla="*/ 100 h 678"/>
                <a:gd name="T4" fmla="*/ 703 w 1546"/>
                <a:gd name="T5" fmla="*/ 158 h 678"/>
                <a:gd name="T6" fmla="*/ 39 w 1546"/>
                <a:gd name="T7" fmla="*/ 578 h 678"/>
                <a:gd name="T8" fmla="*/ 843 w 1546"/>
                <a:gd name="T9" fmla="*/ 520 h 678"/>
              </a:gdLst>
              <a:ahLst/>
              <a:cxnLst>
                <a:cxn ang="0">
                  <a:pos x="T0" y="T1"/>
                </a:cxn>
                <a:cxn ang="0">
                  <a:pos x="T2" y="T3"/>
                </a:cxn>
                <a:cxn ang="0">
                  <a:pos x="T4" y="T5"/>
                </a:cxn>
                <a:cxn ang="0">
                  <a:pos x="T6" y="T7"/>
                </a:cxn>
                <a:cxn ang="0">
                  <a:pos x="T8" y="T9"/>
                </a:cxn>
              </a:cxnLst>
              <a:rect l="0" t="0" r="r" b="b"/>
              <a:pathLst>
                <a:path w="1546" h="678">
                  <a:moveTo>
                    <a:pt x="843" y="520"/>
                  </a:moveTo>
                  <a:cubicBezTo>
                    <a:pt x="1249" y="387"/>
                    <a:pt x="1546" y="199"/>
                    <a:pt x="1507" y="100"/>
                  </a:cubicBezTo>
                  <a:cubicBezTo>
                    <a:pt x="1469" y="0"/>
                    <a:pt x="1109" y="26"/>
                    <a:pt x="703" y="158"/>
                  </a:cubicBezTo>
                  <a:cubicBezTo>
                    <a:pt x="298" y="291"/>
                    <a:pt x="0" y="479"/>
                    <a:pt x="39" y="578"/>
                  </a:cubicBezTo>
                  <a:cubicBezTo>
                    <a:pt x="78" y="678"/>
                    <a:pt x="438" y="652"/>
                    <a:pt x="843" y="52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Freeform 31"/>
            <p:cNvSpPr>
              <a:spLocks/>
            </p:cNvSpPr>
            <p:nvPr userDrawn="1"/>
          </p:nvSpPr>
          <p:spPr bwMode="ltGray">
            <a:xfrm>
              <a:off x="1435100" y="-1465263"/>
              <a:ext cx="4930775" cy="2001838"/>
            </a:xfrm>
            <a:custGeom>
              <a:avLst/>
              <a:gdLst>
                <a:gd name="T0" fmla="*/ 842 w 1555"/>
                <a:gd name="T1" fmla="*/ 498 h 631"/>
                <a:gd name="T2" fmla="*/ 1520 w 1555"/>
                <a:gd name="T3" fmla="*/ 101 h 631"/>
                <a:gd name="T4" fmla="*/ 714 w 1555"/>
                <a:gd name="T5" fmla="*/ 134 h 631"/>
                <a:gd name="T6" fmla="*/ 35 w 1555"/>
                <a:gd name="T7" fmla="*/ 531 h 631"/>
                <a:gd name="T8" fmla="*/ 842 w 1555"/>
                <a:gd name="T9" fmla="*/ 498 h 631"/>
              </a:gdLst>
              <a:ahLst/>
              <a:cxnLst>
                <a:cxn ang="0">
                  <a:pos x="T0" y="T1"/>
                </a:cxn>
                <a:cxn ang="0">
                  <a:pos x="T2" y="T3"/>
                </a:cxn>
                <a:cxn ang="0">
                  <a:pos x="T4" y="T5"/>
                </a:cxn>
                <a:cxn ang="0">
                  <a:pos x="T6" y="T7"/>
                </a:cxn>
                <a:cxn ang="0">
                  <a:pos x="T8" y="T9"/>
                </a:cxn>
              </a:cxnLst>
              <a:rect l="0" t="0" r="r" b="b"/>
              <a:pathLst>
                <a:path w="1555" h="631">
                  <a:moveTo>
                    <a:pt x="842" y="498"/>
                  </a:moveTo>
                  <a:cubicBezTo>
                    <a:pt x="1252" y="379"/>
                    <a:pt x="1555" y="201"/>
                    <a:pt x="1520" y="101"/>
                  </a:cubicBezTo>
                  <a:cubicBezTo>
                    <a:pt x="1485" y="0"/>
                    <a:pt x="1124" y="15"/>
                    <a:pt x="714" y="134"/>
                  </a:cubicBezTo>
                  <a:cubicBezTo>
                    <a:pt x="304" y="253"/>
                    <a:pt x="0" y="430"/>
                    <a:pt x="35" y="531"/>
                  </a:cubicBezTo>
                  <a:cubicBezTo>
                    <a:pt x="71" y="631"/>
                    <a:pt x="432" y="616"/>
                    <a:pt x="842" y="49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Freeform 32"/>
            <p:cNvSpPr>
              <a:spLocks/>
            </p:cNvSpPr>
            <p:nvPr userDrawn="1"/>
          </p:nvSpPr>
          <p:spPr bwMode="ltGray">
            <a:xfrm>
              <a:off x="1504950" y="-1379538"/>
              <a:ext cx="4962524" cy="1849438"/>
            </a:xfrm>
            <a:custGeom>
              <a:avLst/>
              <a:gdLst>
                <a:gd name="T0" fmla="*/ 840 w 1565"/>
                <a:gd name="T1" fmla="*/ 475 h 583"/>
                <a:gd name="T2" fmla="*/ 1532 w 1565"/>
                <a:gd name="T3" fmla="*/ 101 h 583"/>
                <a:gd name="T4" fmla="*/ 724 w 1565"/>
                <a:gd name="T5" fmla="*/ 108 h 583"/>
                <a:gd name="T6" fmla="*/ 32 w 1565"/>
                <a:gd name="T7" fmla="*/ 482 h 583"/>
                <a:gd name="T8" fmla="*/ 840 w 1565"/>
                <a:gd name="T9" fmla="*/ 475 h 583"/>
              </a:gdLst>
              <a:ahLst/>
              <a:cxnLst>
                <a:cxn ang="0">
                  <a:pos x="T0" y="T1"/>
                </a:cxn>
                <a:cxn ang="0">
                  <a:pos x="T2" y="T3"/>
                </a:cxn>
                <a:cxn ang="0">
                  <a:pos x="T4" y="T5"/>
                </a:cxn>
                <a:cxn ang="0">
                  <a:pos x="T6" y="T7"/>
                </a:cxn>
                <a:cxn ang="0">
                  <a:pos x="T8" y="T9"/>
                </a:cxn>
              </a:cxnLst>
              <a:rect l="0" t="0" r="r" b="b"/>
              <a:pathLst>
                <a:path w="1565" h="583">
                  <a:moveTo>
                    <a:pt x="840" y="475"/>
                  </a:moveTo>
                  <a:cubicBezTo>
                    <a:pt x="1255" y="370"/>
                    <a:pt x="1565" y="203"/>
                    <a:pt x="1532" y="101"/>
                  </a:cubicBezTo>
                  <a:cubicBezTo>
                    <a:pt x="1500" y="0"/>
                    <a:pt x="1139" y="3"/>
                    <a:pt x="724" y="108"/>
                  </a:cubicBezTo>
                  <a:cubicBezTo>
                    <a:pt x="310" y="213"/>
                    <a:pt x="0" y="381"/>
                    <a:pt x="32" y="482"/>
                  </a:cubicBezTo>
                  <a:cubicBezTo>
                    <a:pt x="64" y="583"/>
                    <a:pt x="426" y="580"/>
                    <a:pt x="840"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Freeform 33"/>
            <p:cNvSpPr>
              <a:spLocks/>
            </p:cNvSpPr>
            <p:nvPr userDrawn="1"/>
          </p:nvSpPr>
          <p:spPr bwMode="ltGray">
            <a:xfrm>
              <a:off x="1574800" y="-1322388"/>
              <a:ext cx="4991099" cy="1754188"/>
            </a:xfrm>
            <a:custGeom>
              <a:avLst/>
              <a:gdLst>
                <a:gd name="T0" fmla="*/ 839 w 1574"/>
                <a:gd name="T1" fmla="*/ 461 h 553"/>
                <a:gd name="T2" fmla="*/ 1545 w 1574"/>
                <a:gd name="T3" fmla="*/ 111 h 553"/>
                <a:gd name="T4" fmla="*/ 735 w 1574"/>
                <a:gd name="T5" fmla="*/ 92 h 553"/>
                <a:gd name="T6" fmla="*/ 28 w 1574"/>
                <a:gd name="T7" fmla="*/ 442 h 553"/>
                <a:gd name="T8" fmla="*/ 839 w 1574"/>
                <a:gd name="T9" fmla="*/ 461 h 553"/>
              </a:gdLst>
              <a:ahLst/>
              <a:cxnLst>
                <a:cxn ang="0">
                  <a:pos x="T0" y="T1"/>
                </a:cxn>
                <a:cxn ang="0">
                  <a:pos x="T2" y="T3"/>
                </a:cxn>
                <a:cxn ang="0">
                  <a:pos x="T4" y="T5"/>
                </a:cxn>
                <a:cxn ang="0">
                  <a:pos x="T6" y="T7"/>
                </a:cxn>
                <a:cxn ang="0">
                  <a:pos x="T8" y="T9"/>
                </a:cxn>
              </a:cxnLst>
              <a:rect l="0" t="0" r="r" b="b"/>
              <a:pathLst>
                <a:path w="1574" h="553">
                  <a:moveTo>
                    <a:pt x="839" y="461"/>
                  </a:moveTo>
                  <a:cubicBezTo>
                    <a:pt x="1257" y="370"/>
                    <a:pt x="1574" y="213"/>
                    <a:pt x="1545" y="111"/>
                  </a:cubicBezTo>
                  <a:cubicBezTo>
                    <a:pt x="1516" y="9"/>
                    <a:pt x="1154" y="0"/>
                    <a:pt x="735" y="92"/>
                  </a:cubicBezTo>
                  <a:cubicBezTo>
                    <a:pt x="316" y="183"/>
                    <a:pt x="0" y="340"/>
                    <a:pt x="28" y="442"/>
                  </a:cubicBezTo>
                  <a:cubicBezTo>
                    <a:pt x="57" y="544"/>
                    <a:pt x="420" y="553"/>
                    <a:pt x="839" y="46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Freeform 34"/>
            <p:cNvSpPr>
              <a:spLocks/>
            </p:cNvSpPr>
            <p:nvPr userDrawn="1"/>
          </p:nvSpPr>
          <p:spPr bwMode="ltGray">
            <a:xfrm>
              <a:off x="1641475" y="-1274763"/>
              <a:ext cx="5022849" cy="1674813"/>
            </a:xfrm>
            <a:custGeom>
              <a:avLst/>
              <a:gdLst>
                <a:gd name="T0" fmla="*/ 838 w 1584"/>
                <a:gd name="T1" fmla="*/ 450 h 528"/>
                <a:gd name="T2" fmla="*/ 1559 w 1584"/>
                <a:gd name="T3" fmla="*/ 123 h 528"/>
                <a:gd name="T4" fmla="*/ 746 w 1584"/>
                <a:gd name="T5" fmla="*/ 78 h 528"/>
                <a:gd name="T6" fmla="*/ 26 w 1584"/>
                <a:gd name="T7" fmla="*/ 405 h 528"/>
                <a:gd name="T8" fmla="*/ 838 w 1584"/>
                <a:gd name="T9" fmla="*/ 450 h 528"/>
              </a:gdLst>
              <a:ahLst/>
              <a:cxnLst>
                <a:cxn ang="0">
                  <a:pos x="T0" y="T1"/>
                </a:cxn>
                <a:cxn ang="0">
                  <a:pos x="T2" y="T3"/>
                </a:cxn>
                <a:cxn ang="0">
                  <a:pos x="T4" y="T5"/>
                </a:cxn>
                <a:cxn ang="0">
                  <a:pos x="T6" y="T7"/>
                </a:cxn>
                <a:cxn ang="0">
                  <a:pos x="T8" y="T9"/>
                </a:cxn>
              </a:cxnLst>
              <a:rect l="0" t="0" r="r" b="b"/>
              <a:pathLst>
                <a:path w="1584" h="528">
                  <a:moveTo>
                    <a:pt x="838" y="450"/>
                  </a:moveTo>
                  <a:cubicBezTo>
                    <a:pt x="1261" y="372"/>
                    <a:pt x="1584" y="226"/>
                    <a:pt x="1559" y="123"/>
                  </a:cubicBezTo>
                  <a:cubicBezTo>
                    <a:pt x="1533" y="20"/>
                    <a:pt x="1170" y="0"/>
                    <a:pt x="746" y="78"/>
                  </a:cubicBezTo>
                  <a:cubicBezTo>
                    <a:pt x="323" y="156"/>
                    <a:pt x="0" y="302"/>
                    <a:pt x="26" y="405"/>
                  </a:cubicBezTo>
                  <a:cubicBezTo>
                    <a:pt x="51" y="508"/>
                    <a:pt x="415" y="528"/>
                    <a:pt x="838" y="4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Freeform 35"/>
            <p:cNvSpPr>
              <a:spLocks/>
            </p:cNvSpPr>
            <p:nvPr userDrawn="1"/>
          </p:nvSpPr>
          <p:spPr bwMode="ltGray">
            <a:xfrm>
              <a:off x="1711325" y="-1227138"/>
              <a:ext cx="5051424" cy="1598613"/>
            </a:xfrm>
            <a:custGeom>
              <a:avLst/>
              <a:gdLst>
                <a:gd name="T0" fmla="*/ 836 w 1593"/>
                <a:gd name="T1" fmla="*/ 440 h 504"/>
                <a:gd name="T2" fmla="*/ 1571 w 1593"/>
                <a:gd name="T3" fmla="*/ 135 h 504"/>
                <a:gd name="T4" fmla="*/ 757 w 1593"/>
                <a:gd name="T5" fmla="*/ 64 h 504"/>
                <a:gd name="T6" fmla="*/ 22 w 1593"/>
                <a:gd name="T7" fmla="*/ 369 h 504"/>
                <a:gd name="T8" fmla="*/ 836 w 1593"/>
                <a:gd name="T9" fmla="*/ 440 h 504"/>
              </a:gdLst>
              <a:ahLst/>
              <a:cxnLst>
                <a:cxn ang="0">
                  <a:pos x="T0" y="T1"/>
                </a:cxn>
                <a:cxn ang="0">
                  <a:pos x="T2" y="T3"/>
                </a:cxn>
                <a:cxn ang="0">
                  <a:pos x="T4" y="T5"/>
                </a:cxn>
                <a:cxn ang="0">
                  <a:pos x="T6" y="T7"/>
                </a:cxn>
                <a:cxn ang="0">
                  <a:pos x="T8" y="T9"/>
                </a:cxn>
              </a:cxnLst>
              <a:rect l="0" t="0" r="r" b="b"/>
              <a:pathLst>
                <a:path w="1593" h="504">
                  <a:moveTo>
                    <a:pt x="836" y="440"/>
                  </a:moveTo>
                  <a:cubicBezTo>
                    <a:pt x="1264" y="375"/>
                    <a:pt x="1593" y="239"/>
                    <a:pt x="1571" y="135"/>
                  </a:cubicBezTo>
                  <a:cubicBezTo>
                    <a:pt x="1549" y="32"/>
                    <a:pt x="1185" y="0"/>
                    <a:pt x="757" y="64"/>
                  </a:cubicBezTo>
                  <a:cubicBezTo>
                    <a:pt x="329" y="129"/>
                    <a:pt x="0" y="265"/>
                    <a:pt x="22" y="369"/>
                  </a:cubicBezTo>
                  <a:cubicBezTo>
                    <a:pt x="44" y="472"/>
                    <a:pt x="409" y="504"/>
                    <a:pt x="836" y="44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Freeform 36"/>
            <p:cNvSpPr>
              <a:spLocks/>
            </p:cNvSpPr>
            <p:nvPr userDrawn="1"/>
          </p:nvSpPr>
          <p:spPr bwMode="ltGray">
            <a:xfrm>
              <a:off x="1781175" y="-1179513"/>
              <a:ext cx="5078412" cy="1522413"/>
            </a:xfrm>
            <a:custGeom>
              <a:avLst/>
              <a:gdLst>
                <a:gd name="T0" fmla="*/ 835 w 1602"/>
                <a:gd name="T1" fmla="*/ 429 h 480"/>
                <a:gd name="T2" fmla="*/ 1584 w 1602"/>
                <a:gd name="T3" fmla="*/ 148 h 480"/>
                <a:gd name="T4" fmla="*/ 767 w 1602"/>
                <a:gd name="T5" fmla="*/ 51 h 480"/>
                <a:gd name="T6" fmla="*/ 19 w 1602"/>
                <a:gd name="T7" fmla="*/ 332 h 480"/>
                <a:gd name="T8" fmla="*/ 835 w 1602"/>
                <a:gd name="T9" fmla="*/ 429 h 480"/>
              </a:gdLst>
              <a:ahLst/>
              <a:cxnLst>
                <a:cxn ang="0">
                  <a:pos x="T0" y="T1"/>
                </a:cxn>
                <a:cxn ang="0">
                  <a:pos x="T2" y="T3"/>
                </a:cxn>
                <a:cxn ang="0">
                  <a:pos x="T4" y="T5"/>
                </a:cxn>
                <a:cxn ang="0">
                  <a:pos x="T6" y="T7"/>
                </a:cxn>
                <a:cxn ang="0">
                  <a:pos x="T8" y="T9"/>
                </a:cxn>
              </a:cxnLst>
              <a:rect l="0" t="0" r="r" b="b"/>
              <a:pathLst>
                <a:path w="1602" h="480">
                  <a:moveTo>
                    <a:pt x="835" y="429"/>
                  </a:moveTo>
                  <a:cubicBezTo>
                    <a:pt x="1267" y="378"/>
                    <a:pt x="1602" y="252"/>
                    <a:pt x="1584" y="148"/>
                  </a:cubicBezTo>
                  <a:cubicBezTo>
                    <a:pt x="1565" y="43"/>
                    <a:pt x="1200" y="0"/>
                    <a:pt x="767" y="51"/>
                  </a:cubicBezTo>
                  <a:cubicBezTo>
                    <a:pt x="335" y="102"/>
                    <a:pt x="0" y="227"/>
                    <a:pt x="19" y="332"/>
                  </a:cubicBezTo>
                  <a:cubicBezTo>
                    <a:pt x="37" y="436"/>
                    <a:pt x="403" y="480"/>
                    <a:pt x="835" y="42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37"/>
            <p:cNvSpPr>
              <a:spLocks/>
            </p:cNvSpPr>
            <p:nvPr userDrawn="1"/>
          </p:nvSpPr>
          <p:spPr bwMode="ltGray">
            <a:xfrm>
              <a:off x="1851025" y="-1131888"/>
              <a:ext cx="5106987" cy="1443038"/>
            </a:xfrm>
            <a:custGeom>
              <a:avLst/>
              <a:gdLst>
                <a:gd name="T0" fmla="*/ 833 w 1611"/>
                <a:gd name="T1" fmla="*/ 418 h 455"/>
                <a:gd name="T2" fmla="*/ 1596 w 1611"/>
                <a:gd name="T3" fmla="*/ 160 h 455"/>
                <a:gd name="T4" fmla="*/ 778 w 1611"/>
                <a:gd name="T5" fmla="*/ 37 h 455"/>
                <a:gd name="T6" fmla="*/ 15 w 1611"/>
                <a:gd name="T7" fmla="*/ 295 h 455"/>
                <a:gd name="T8" fmla="*/ 833 w 1611"/>
                <a:gd name="T9" fmla="*/ 418 h 455"/>
              </a:gdLst>
              <a:ahLst/>
              <a:cxnLst>
                <a:cxn ang="0">
                  <a:pos x="T0" y="T1"/>
                </a:cxn>
                <a:cxn ang="0">
                  <a:pos x="T2" y="T3"/>
                </a:cxn>
                <a:cxn ang="0">
                  <a:pos x="T4" y="T5"/>
                </a:cxn>
                <a:cxn ang="0">
                  <a:pos x="T6" y="T7"/>
                </a:cxn>
                <a:cxn ang="0">
                  <a:pos x="T8" y="T9"/>
                </a:cxn>
              </a:cxnLst>
              <a:rect l="0" t="0" r="r" b="b"/>
              <a:pathLst>
                <a:path w="1611" h="455">
                  <a:moveTo>
                    <a:pt x="833" y="418"/>
                  </a:moveTo>
                  <a:cubicBezTo>
                    <a:pt x="1270" y="381"/>
                    <a:pt x="1611" y="265"/>
                    <a:pt x="1596" y="160"/>
                  </a:cubicBezTo>
                  <a:cubicBezTo>
                    <a:pt x="1581" y="55"/>
                    <a:pt x="1215" y="0"/>
                    <a:pt x="778" y="37"/>
                  </a:cubicBezTo>
                  <a:cubicBezTo>
                    <a:pt x="341" y="74"/>
                    <a:pt x="0" y="190"/>
                    <a:pt x="15" y="295"/>
                  </a:cubicBezTo>
                  <a:cubicBezTo>
                    <a:pt x="30" y="400"/>
                    <a:pt x="397" y="455"/>
                    <a:pt x="833" y="4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3" name="Freeform 38"/>
            <p:cNvSpPr>
              <a:spLocks/>
            </p:cNvSpPr>
            <p:nvPr userDrawn="1"/>
          </p:nvSpPr>
          <p:spPr bwMode="ltGray">
            <a:xfrm>
              <a:off x="1920875" y="-1084263"/>
              <a:ext cx="5138737" cy="1366838"/>
            </a:xfrm>
            <a:custGeom>
              <a:avLst/>
              <a:gdLst>
                <a:gd name="T0" fmla="*/ 832 w 1621"/>
                <a:gd name="T1" fmla="*/ 407 h 431"/>
                <a:gd name="T2" fmla="*/ 1609 w 1621"/>
                <a:gd name="T3" fmla="*/ 173 h 431"/>
                <a:gd name="T4" fmla="*/ 789 w 1621"/>
                <a:gd name="T5" fmla="*/ 24 h 431"/>
                <a:gd name="T6" fmla="*/ 12 w 1621"/>
                <a:gd name="T7" fmla="*/ 258 h 431"/>
                <a:gd name="T8" fmla="*/ 832 w 1621"/>
                <a:gd name="T9" fmla="*/ 407 h 431"/>
              </a:gdLst>
              <a:ahLst/>
              <a:cxnLst>
                <a:cxn ang="0">
                  <a:pos x="T0" y="T1"/>
                </a:cxn>
                <a:cxn ang="0">
                  <a:pos x="T2" y="T3"/>
                </a:cxn>
                <a:cxn ang="0">
                  <a:pos x="T4" y="T5"/>
                </a:cxn>
                <a:cxn ang="0">
                  <a:pos x="T6" y="T7"/>
                </a:cxn>
                <a:cxn ang="0">
                  <a:pos x="T8" y="T9"/>
                </a:cxn>
              </a:cxnLst>
              <a:rect l="0" t="0" r="r" b="b"/>
              <a:pathLst>
                <a:path w="1621" h="431">
                  <a:moveTo>
                    <a:pt x="832" y="407"/>
                  </a:moveTo>
                  <a:cubicBezTo>
                    <a:pt x="1273" y="384"/>
                    <a:pt x="1621" y="279"/>
                    <a:pt x="1609" y="173"/>
                  </a:cubicBezTo>
                  <a:cubicBezTo>
                    <a:pt x="1597" y="67"/>
                    <a:pt x="1230" y="0"/>
                    <a:pt x="789" y="24"/>
                  </a:cubicBezTo>
                  <a:cubicBezTo>
                    <a:pt x="348" y="47"/>
                    <a:pt x="0" y="152"/>
                    <a:pt x="12" y="258"/>
                  </a:cubicBezTo>
                  <a:cubicBezTo>
                    <a:pt x="24" y="364"/>
                    <a:pt x="391" y="431"/>
                    <a:pt x="832" y="40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39"/>
            <p:cNvSpPr>
              <a:spLocks/>
            </p:cNvSpPr>
            <p:nvPr userDrawn="1"/>
          </p:nvSpPr>
          <p:spPr bwMode="ltGray">
            <a:xfrm>
              <a:off x="1987550" y="-1036638"/>
              <a:ext cx="5170487" cy="1290638"/>
            </a:xfrm>
            <a:custGeom>
              <a:avLst/>
              <a:gdLst>
                <a:gd name="T0" fmla="*/ 831 w 1631"/>
                <a:gd name="T1" fmla="*/ 396 h 407"/>
                <a:gd name="T2" fmla="*/ 1622 w 1631"/>
                <a:gd name="T3" fmla="*/ 185 h 407"/>
                <a:gd name="T4" fmla="*/ 800 w 1631"/>
                <a:gd name="T5" fmla="*/ 10 h 407"/>
                <a:gd name="T6" fmla="*/ 9 w 1631"/>
                <a:gd name="T7" fmla="*/ 221 h 407"/>
                <a:gd name="T8" fmla="*/ 831 w 1631"/>
                <a:gd name="T9" fmla="*/ 396 h 407"/>
              </a:gdLst>
              <a:ahLst/>
              <a:cxnLst>
                <a:cxn ang="0">
                  <a:pos x="T0" y="T1"/>
                </a:cxn>
                <a:cxn ang="0">
                  <a:pos x="T2" y="T3"/>
                </a:cxn>
                <a:cxn ang="0">
                  <a:pos x="T4" y="T5"/>
                </a:cxn>
                <a:cxn ang="0">
                  <a:pos x="T6" y="T7"/>
                </a:cxn>
                <a:cxn ang="0">
                  <a:pos x="T8" y="T9"/>
                </a:cxn>
              </a:cxnLst>
              <a:rect l="0" t="0" r="r" b="b"/>
              <a:pathLst>
                <a:path w="1631" h="407">
                  <a:moveTo>
                    <a:pt x="831" y="396"/>
                  </a:moveTo>
                  <a:cubicBezTo>
                    <a:pt x="1277" y="386"/>
                    <a:pt x="1631" y="292"/>
                    <a:pt x="1622" y="185"/>
                  </a:cubicBezTo>
                  <a:cubicBezTo>
                    <a:pt x="1614" y="78"/>
                    <a:pt x="1246" y="0"/>
                    <a:pt x="800" y="10"/>
                  </a:cubicBezTo>
                  <a:cubicBezTo>
                    <a:pt x="355" y="20"/>
                    <a:pt x="0" y="115"/>
                    <a:pt x="9" y="221"/>
                  </a:cubicBezTo>
                  <a:cubicBezTo>
                    <a:pt x="18" y="328"/>
                    <a:pt x="386" y="407"/>
                    <a:pt x="831" y="39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5" name="Freeform 40"/>
            <p:cNvSpPr>
              <a:spLocks/>
            </p:cNvSpPr>
            <p:nvPr userDrawn="1"/>
          </p:nvSpPr>
          <p:spPr bwMode="ltGray">
            <a:xfrm>
              <a:off x="2057400" y="-1011238"/>
              <a:ext cx="5199062" cy="1255713"/>
            </a:xfrm>
            <a:custGeom>
              <a:avLst/>
              <a:gdLst>
                <a:gd name="T0" fmla="*/ 830 w 1640"/>
                <a:gd name="T1" fmla="*/ 393 h 396"/>
                <a:gd name="T2" fmla="*/ 1635 w 1640"/>
                <a:gd name="T3" fmla="*/ 204 h 396"/>
                <a:gd name="T4" fmla="*/ 811 w 1640"/>
                <a:gd name="T5" fmla="*/ 3 h 396"/>
                <a:gd name="T6" fmla="*/ 6 w 1640"/>
                <a:gd name="T7" fmla="*/ 192 h 396"/>
                <a:gd name="T8" fmla="*/ 830 w 1640"/>
                <a:gd name="T9" fmla="*/ 393 h 396"/>
              </a:gdLst>
              <a:ahLst/>
              <a:cxnLst>
                <a:cxn ang="0">
                  <a:pos x="T0" y="T1"/>
                </a:cxn>
                <a:cxn ang="0">
                  <a:pos x="T2" y="T3"/>
                </a:cxn>
                <a:cxn ang="0">
                  <a:pos x="T4" y="T5"/>
                </a:cxn>
                <a:cxn ang="0">
                  <a:pos x="T6" y="T7"/>
                </a:cxn>
                <a:cxn ang="0">
                  <a:pos x="T8" y="T9"/>
                </a:cxn>
              </a:cxnLst>
              <a:rect l="0" t="0" r="r" b="b"/>
              <a:pathLst>
                <a:path w="1640" h="396">
                  <a:moveTo>
                    <a:pt x="830" y="393"/>
                  </a:moveTo>
                  <a:cubicBezTo>
                    <a:pt x="1279" y="396"/>
                    <a:pt x="1640" y="312"/>
                    <a:pt x="1635" y="204"/>
                  </a:cubicBezTo>
                  <a:cubicBezTo>
                    <a:pt x="1629" y="97"/>
                    <a:pt x="1261" y="7"/>
                    <a:pt x="811" y="3"/>
                  </a:cubicBezTo>
                  <a:cubicBezTo>
                    <a:pt x="361" y="0"/>
                    <a:pt x="0" y="84"/>
                    <a:pt x="6" y="192"/>
                  </a:cubicBezTo>
                  <a:cubicBezTo>
                    <a:pt x="11" y="299"/>
                    <a:pt x="380" y="389"/>
                    <a:pt x="830" y="39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Freeform 41"/>
            <p:cNvSpPr>
              <a:spLocks/>
            </p:cNvSpPr>
            <p:nvPr userDrawn="1"/>
          </p:nvSpPr>
          <p:spPr bwMode="ltGray">
            <a:xfrm>
              <a:off x="2127250" y="-1049338"/>
              <a:ext cx="5227637" cy="1350963"/>
            </a:xfrm>
            <a:custGeom>
              <a:avLst/>
              <a:gdLst>
                <a:gd name="T0" fmla="*/ 828 w 1649"/>
                <a:gd name="T1" fmla="*/ 409 h 426"/>
                <a:gd name="T2" fmla="*/ 1647 w 1649"/>
                <a:gd name="T3" fmla="*/ 244 h 426"/>
                <a:gd name="T4" fmla="*/ 821 w 1649"/>
                <a:gd name="T5" fmla="*/ 17 h 426"/>
                <a:gd name="T6" fmla="*/ 2 w 1649"/>
                <a:gd name="T7" fmla="*/ 182 h 426"/>
                <a:gd name="T8" fmla="*/ 828 w 1649"/>
                <a:gd name="T9" fmla="*/ 409 h 426"/>
              </a:gdLst>
              <a:ahLst/>
              <a:cxnLst>
                <a:cxn ang="0">
                  <a:pos x="T0" y="T1"/>
                </a:cxn>
                <a:cxn ang="0">
                  <a:pos x="T2" y="T3"/>
                </a:cxn>
                <a:cxn ang="0">
                  <a:pos x="T4" y="T5"/>
                </a:cxn>
                <a:cxn ang="0">
                  <a:pos x="T6" y="T7"/>
                </a:cxn>
                <a:cxn ang="0">
                  <a:pos x="T8" y="T9"/>
                </a:cxn>
              </a:cxnLst>
              <a:rect l="0" t="0" r="r" b="b"/>
              <a:pathLst>
                <a:path w="1649" h="426">
                  <a:moveTo>
                    <a:pt x="828" y="409"/>
                  </a:moveTo>
                  <a:cubicBezTo>
                    <a:pt x="1282" y="426"/>
                    <a:pt x="1649" y="352"/>
                    <a:pt x="1647" y="244"/>
                  </a:cubicBezTo>
                  <a:cubicBezTo>
                    <a:pt x="1645" y="135"/>
                    <a:pt x="1276" y="34"/>
                    <a:pt x="821" y="17"/>
                  </a:cubicBezTo>
                  <a:cubicBezTo>
                    <a:pt x="367" y="0"/>
                    <a:pt x="0" y="74"/>
                    <a:pt x="2" y="182"/>
                  </a:cubicBezTo>
                  <a:cubicBezTo>
                    <a:pt x="4" y="290"/>
                    <a:pt x="374" y="392"/>
                    <a:pt x="828" y="40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7" name="Freeform 42"/>
            <p:cNvSpPr>
              <a:spLocks/>
            </p:cNvSpPr>
            <p:nvPr userDrawn="1"/>
          </p:nvSpPr>
          <p:spPr bwMode="ltGray">
            <a:xfrm>
              <a:off x="2185988" y="-1090613"/>
              <a:ext cx="5276849" cy="1449388"/>
            </a:xfrm>
            <a:custGeom>
              <a:avLst/>
              <a:gdLst>
                <a:gd name="T0" fmla="*/ 829 w 1664"/>
                <a:gd name="T1" fmla="*/ 426 h 457"/>
                <a:gd name="T2" fmla="*/ 1663 w 1664"/>
                <a:gd name="T3" fmla="*/ 284 h 457"/>
                <a:gd name="T4" fmla="*/ 835 w 1664"/>
                <a:gd name="T5" fmla="*/ 31 h 457"/>
                <a:gd name="T6" fmla="*/ 1 w 1664"/>
                <a:gd name="T7" fmla="*/ 173 h 457"/>
                <a:gd name="T8" fmla="*/ 829 w 1664"/>
                <a:gd name="T9" fmla="*/ 426 h 457"/>
              </a:gdLst>
              <a:ahLst/>
              <a:cxnLst>
                <a:cxn ang="0">
                  <a:pos x="T0" y="T1"/>
                </a:cxn>
                <a:cxn ang="0">
                  <a:pos x="T2" y="T3"/>
                </a:cxn>
                <a:cxn ang="0">
                  <a:pos x="T4" y="T5"/>
                </a:cxn>
                <a:cxn ang="0">
                  <a:pos x="T6" y="T7"/>
                </a:cxn>
                <a:cxn ang="0">
                  <a:pos x="T8" y="T9"/>
                </a:cxn>
              </a:cxnLst>
              <a:rect l="0" t="0" r="r" b="b"/>
              <a:pathLst>
                <a:path w="1664" h="457">
                  <a:moveTo>
                    <a:pt x="829" y="426"/>
                  </a:moveTo>
                  <a:cubicBezTo>
                    <a:pt x="1288" y="457"/>
                    <a:pt x="1661" y="393"/>
                    <a:pt x="1663" y="284"/>
                  </a:cubicBezTo>
                  <a:cubicBezTo>
                    <a:pt x="1664" y="175"/>
                    <a:pt x="1294" y="62"/>
                    <a:pt x="835" y="31"/>
                  </a:cubicBezTo>
                  <a:cubicBezTo>
                    <a:pt x="376" y="0"/>
                    <a:pt x="3" y="64"/>
                    <a:pt x="1" y="173"/>
                  </a:cubicBezTo>
                  <a:cubicBezTo>
                    <a:pt x="0" y="282"/>
                    <a:pt x="371" y="395"/>
                    <a:pt x="829" y="42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Freeform 43"/>
            <p:cNvSpPr>
              <a:spLocks/>
            </p:cNvSpPr>
            <p:nvPr userDrawn="1"/>
          </p:nvSpPr>
          <p:spPr bwMode="ltGray">
            <a:xfrm>
              <a:off x="2233613" y="-1128713"/>
              <a:ext cx="5349874" cy="1544638"/>
            </a:xfrm>
            <a:custGeom>
              <a:avLst/>
              <a:gdLst>
                <a:gd name="T0" fmla="*/ 835 w 1687"/>
                <a:gd name="T1" fmla="*/ 442 h 487"/>
                <a:gd name="T2" fmla="*/ 1682 w 1687"/>
                <a:gd name="T3" fmla="*/ 323 h 487"/>
                <a:gd name="T4" fmla="*/ 852 w 1687"/>
                <a:gd name="T5" fmla="*/ 44 h 487"/>
                <a:gd name="T6" fmla="*/ 5 w 1687"/>
                <a:gd name="T7" fmla="*/ 163 h 487"/>
                <a:gd name="T8" fmla="*/ 835 w 1687"/>
                <a:gd name="T9" fmla="*/ 442 h 487"/>
              </a:gdLst>
              <a:ahLst/>
              <a:cxnLst>
                <a:cxn ang="0">
                  <a:pos x="T0" y="T1"/>
                </a:cxn>
                <a:cxn ang="0">
                  <a:pos x="T2" y="T3"/>
                </a:cxn>
                <a:cxn ang="0">
                  <a:pos x="T4" y="T5"/>
                </a:cxn>
                <a:cxn ang="0">
                  <a:pos x="T6" y="T7"/>
                </a:cxn>
                <a:cxn ang="0">
                  <a:pos x="T8" y="T9"/>
                </a:cxn>
              </a:cxnLst>
              <a:rect l="0" t="0" r="r" b="b"/>
              <a:pathLst>
                <a:path w="1687" h="487">
                  <a:moveTo>
                    <a:pt x="835" y="442"/>
                  </a:moveTo>
                  <a:cubicBezTo>
                    <a:pt x="1298" y="487"/>
                    <a:pt x="1677" y="433"/>
                    <a:pt x="1682" y="323"/>
                  </a:cubicBezTo>
                  <a:cubicBezTo>
                    <a:pt x="1687" y="214"/>
                    <a:pt x="1316" y="89"/>
                    <a:pt x="852" y="44"/>
                  </a:cubicBezTo>
                  <a:cubicBezTo>
                    <a:pt x="389" y="0"/>
                    <a:pt x="10" y="53"/>
                    <a:pt x="5" y="163"/>
                  </a:cubicBezTo>
                  <a:cubicBezTo>
                    <a:pt x="0" y="273"/>
                    <a:pt x="372" y="398"/>
                    <a:pt x="835" y="4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9" name="Freeform 44"/>
            <p:cNvSpPr>
              <a:spLocks/>
            </p:cNvSpPr>
            <p:nvPr userDrawn="1"/>
          </p:nvSpPr>
          <p:spPr bwMode="ltGray">
            <a:xfrm>
              <a:off x="2281238" y="-1166813"/>
              <a:ext cx="5422899" cy="1636713"/>
            </a:xfrm>
            <a:custGeom>
              <a:avLst/>
              <a:gdLst>
                <a:gd name="T0" fmla="*/ 840 w 1710"/>
                <a:gd name="T1" fmla="*/ 459 h 516"/>
                <a:gd name="T2" fmla="*/ 1702 w 1710"/>
                <a:gd name="T3" fmla="*/ 363 h 516"/>
                <a:gd name="T4" fmla="*/ 870 w 1710"/>
                <a:gd name="T5" fmla="*/ 58 h 516"/>
                <a:gd name="T6" fmla="*/ 8 w 1710"/>
                <a:gd name="T7" fmla="*/ 153 h 516"/>
                <a:gd name="T8" fmla="*/ 840 w 1710"/>
                <a:gd name="T9" fmla="*/ 459 h 516"/>
              </a:gdLst>
              <a:ahLst/>
              <a:cxnLst>
                <a:cxn ang="0">
                  <a:pos x="T0" y="T1"/>
                </a:cxn>
                <a:cxn ang="0">
                  <a:pos x="T2" y="T3"/>
                </a:cxn>
                <a:cxn ang="0">
                  <a:pos x="T4" y="T5"/>
                </a:cxn>
                <a:cxn ang="0">
                  <a:pos x="T6" y="T7"/>
                </a:cxn>
                <a:cxn ang="0">
                  <a:pos x="T8" y="T9"/>
                </a:cxn>
              </a:cxnLst>
              <a:rect l="0" t="0" r="r" b="b"/>
              <a:pathLst>
                <a:path w="1710" h="516">
                  <a:moveTo>
                    <a:pt x="840" y="459"/>
                  </a:moveTo>
                  <a:cubicBezTo>
                    <a:pt x="1308" y="516"/>
                    <a:pt x="1694" y="473"/>
                    <a:pt x="1702" y="363"/>
                  </a:cubicBezTo>
                  <a:cubicBezTo>
                    <a:pt x="1710" y="252"/>
                    <a:pt x="1338" y="116"/>
                    <a:pt x="870" y="58"/>
                  </a:cubicBezTo>
                  <a:cubicBezTo>
                    <a:pt x="402" y="0"/>
                    <a:pt x="17" y="43"/>
                    <a:pt x="8" y="153"/>
                  </a:cubicBezTo>
                  <a:cubicBezTo>
                    <a:pt x="0" y="264"/>
                    <a:pt x="373" y="401"/>
                    <a:pt x="840" y="45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Freeform 45"/>
            <p:cNvSpPr>
              <a:spLocks/>
            </p:cNvSpPr>
            <p:nvPr userDrawn="1"/>
          </p:nvSpPr>
          <p:spPr bwMode="ltGray">
            <a:xfrm>
              <a:off x="2328863" y="-1204913"/>
              <a:ext cx="5495924" cy="1731963"/>
            </a:xfrm>
            <a:custGeom>
              <a:avLst/>
              <a:gdLst>
                <a:gd name="T0" fmla="*/ 846 w 1733"/>
                <a:gd name="T1" fmla="*/ 475 h 546"/>
                <a:gd name="T2" fmla="*/ 1721 w 1733"/>
                <a:gd name="T3" fmla="*/ 402 h 546"/>
                <a:gd name="T4" fmla="*/ 887 w 1733"/>
                <a:gd name="T5" fmla="*/ 71 h 546"/>
                <a:gd name="T6" fmla="*/ 12 w 1733"/>
                <a:gd name="T7" fmla="*/ 144 h 546"/>
                <a:gd name="T8" fmla="*/ 846 w 1733"/>
                <a:gd name="T9" fmla="*/ 475 h 546"/>
              </a:gdLst>
              <a:ahLst/>
              <a:cxnLst>
                <a:cxn ang="0">
                  <a:pos x="T0" y="T1"/>
                </a:cxn>
                <a:cxn ang="0">
                  <a:pos x="T2" y="T3"/>
                </a:cxn>
                <a:cxn ang="0">
                  <a:pos x="T4" y="T5"/>
                </a:cxn>
                <a:cxn ang="0">
                  <a:pos x="T6" y="T7"/>
                </a:cxn>
                <a:cxn ang="0">
                  <a:pos x="T8" y="T9"/>
                </a:cxn>
              </a:cxnLst>
              <a:rect l="0" t="0" r="r" b="b"/>
              <a:pathLst>
                <a:path w="1733" h="546">
                  <a:moveTo>
                    <a:pt x="846" y="475"/>
                  </a:moveTo>
                  <a:cubicBezTo>
                    <a:pt x="1318" y="546"/>
                    <a:pt x="1710" y="514"/>
                    <a:pt x="1721" y="402"/>
                  </a:cubicBezTo>
                  <a:cubicBezTo>
                    <a:pt x="1733" y="291"/>
                    <a:pt x="1360" y="143"/>
                    <a:pt x="887" y="71"/>
                  </a:cubicBezTo>
                  <a:cubicBezTo>
                    <a:pt x="415" y="0"/>
                    <a:pt x="23" y="32"/>
                    <a:pt x="12" y="144"/>
                  </a:cubicBezTo>
                  <a:cubicBezTo>
                    <a:pt x="0" y="255"/>
                    <a:pt x="374" y="403"/>
                    <a:pt x="846"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1" name="Freeform 46"/>
            <p:cNvSpPr>
              <a:spLocks/>
            </p:cNvSpPr>
            <p:nvPr userDrawn="1"/>
          </p:nvSpPr>
          <p:spPr bwMode="ltGray">
            <a:xfrm>
              <a:off x="2376488" y="-1243013"/>
              <a:ext cx="5567362" cy="1827213"/>
            </a:xfrm>
            <a:custGeom>
              <a:avLst/>
              <a:gdLst>
                <a:gd name="T0" fmla="*/ 851 w 1756"/>
                <a:gd name="T1" fmla="*/ 491 h 576"/>
                <a:gd name="T2" fmla="*/ 1741 w 1756"/>
                <a:gd name="T3" fmla="*/ 442 h 576"/>
                <a:gd name="T4" fmla="*/ 905 w 1756"/>
                <a:gd name="T5" fmla="*/ 85 h 576"/>
                <a:gd name="T6" fmla="*/ 15 w 1756"/>
                <a:gd name="T7" fmla="*/ 134 h 576"/>
                <a:gd name="T8" fmla="*/ 851 w 1756"/>
                <a:gd name="T9" fmla="*/ 491 h 576"/>
              </a:gdLst>
              <a:ahLst/>
              <a:cxnLst>
                <a:cxn ang="0">
                  <a:pos x="T0" y="T1"/>
                </a:cxn>
                <a:cxn ang="0">
                  <a:pos x="T2" y="T3"/>
                </a:cxn>
                <a:cxn ang="0">
                  <a:pos x="T4" y="T5"/>
                </a:cxn>
                <a:cxn ang="0">
                  <a:pos x="T6" y="T7"/>
                </a:cxn>
                <a:cxn ang="0">
                  <a:pos x="T8" y="T9"/>
                </a:cxn>
              </a:cxnLst>
              <a:rect l="0" t="0" r="r" b="b"/>
              <a:pathLst>
                <a:path w="1756" h="576">
                  <a:moveTo>
                    <a:pt x="851" y="491"/>
                  </a:moveTo>
                  <a:cubicBezTo>
                    <a:pt x="1328" y="576"/>
                    <a:pt x="1726" y="554"/>
                    <a:pt x="1741" y="442"/>
                  </a:cubicBezTo>
                  <a:cubicBezTo>
                    <a:pt x="1756" y="329"/>
                    <a:pt x="1382" y="170"/>
                    <a:pt x="905" y="85"/>
                  </a:cubicBezTo>
                  <a:cubicBezTo>
                    <a:pt x="429" y="0"/>
                    <a:pt x="30" y="22"/>
                    <a:pt x="15" y="134"/>
                  </a:cubicBezTo>
                  <a:cubicBezTo>
                    <a:pt x="0" y="246"/>
                    <a:pt x="375" y="406"/>
                    <a:pt x="851" y="49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Freeform 47"/>
            <p:cNvSpPr>
              <a:spLocks/>
            </p:cNvSpPr>
            <p:nvPr userDrawn="1"/>
          </p:nvSpPr>
          <p:spPr bwMode="ltGray">
            <a:xfrm>
              <a:off x="2427288" y="-1284288"/>
              <a:ext cx="5637212" cy="1925638"/>
            </a:xfrm>
            <a:custGeom>
              <a:avLst/>
              <a:gdLst>
                <a:gd name="T0" fmla="*/ 856 w 1778"/>
                <a:gd name="T1" fmla="*/ 508 h 607"/>
                <a:gd name="T2" fmla="*/ 1759 w 1778"/>
                <a:gd name="T3" fmla="*/ 482 h 607"/>
                <a:gd name="T4" fmla="*/ 922 w 1778"/>
                <a:gd name="T5" fmla="*/ 99 h 607"/>
                <a:gd name="T6" fmla="*/ 18 w 1778"/>
                <a:gd name="T7" fmla="*/ 125 h 607"/>
                <a:gd name="T8" fmla="*/ 856 w 1778"/>
                <a:gd name="T9" fmla="*/ 508 h 607"/>
              </a:gdLst>
              <a:ahLst/>
              <a:cxnLst>
                <a:cxn ang="0">
                  <a:pos x="T0" y="T1"/>
                </a:cxn>
                <a:cxn ang="0">
                  <a:pos x="T2" y="T3"/>
                </a:cxn>
                <a:cxn ang="0">
                  <a:pos x="T4" y="T5"/>
                </a:cxn>
                <a:cxn ang="0">
                  <a:pos x="T6" y="T7"/>
                </a:cxn>
                <a:cxn ang="0">
                  <a:pos x="T8" y="T9"/>
                </a:cxn>
              </a:cxnLst>
              <a:rect l="0" t="0" r="r" b="b"/>
              <a:pathLst>
                <a:path w="1778" h="607">
                  <a:moveTo>
                    <a:pt x="856" y="508"/>
                  </a:moveTo>
                  <a:cubicBezTo>
                    <a:pt x="1337" y="607"/>
                    <a:pt x="1741" y="595"/>
                    <a:pt x="1759" y="482"/>
                  </a:cubicBezTo>
                  <a:cubicBezTo>
                    <a:pt x="1778" y="369"/>
                    <a:pt x="1403" y="197"/>
                    <a:pt x="922" y="99"/>
                  </a:cubicBezTo>
                  <a:cubicBezTo>
                    <a:pt x="441" y="0"/>
                    <a:pt x="36" y="12"/>
                    <a:pt x="18" y="125"/>
                  </a:cubicBezTo>
                  <a:cubicBezTo>
                    <a:pt x="0" y="238"/>
                    <a:pt x="375" y="410"/>
                    <a:pt x="856" y="50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3" name="Freeform 48"/>
            <p:cNvSpPr>
              <a:spLocks/>
            </p:cNvSpPr>
            <p:nvPr userDrawn="1"/>
          </p:nvSpPr>
          <p:spPr bwMode="ltGray">
            <a:xfrm>
              <a:off x="2474913" y="-1322388"/>
              <a:ext cx="5707062" cy="2017713"/>
            </a:xfrm>
            <a:custGeom>
              <a:avLst/>
              <a:gdLst>
                <a:gd name="T0" fmla="*/ 861 w 1800"/>
                <a:gd name="T1" fmla="*/ 524 h 636"/>
                <a:gd name="T2" fmla="*/ 1779 w 1800"/>
                <a:gd name="T3" fmla="*/ 521 h 636"/>
                <a:gd name="T4" fmla="*/ 939 w 1800"/>
                <a:gd name="T5" fmla="*/ 112 h 636"/>
                <a:gd name="T6" fmla="*/ 21 w 1800"/>
                <a:gd name="T7" fmla="*/ 115 h 636"/>
                <a:gd name="T8" fmla="*/ 861 w 1800"/>
                <a:gd name="T9" fmla="*/ 524 h 636"/>
              </a:gdLst>
              <a:ahLst/>
              <a:cxnLst>
                <a:cxn ang="0">
                  <a:pos x="T0" y="T1"/>
                </a:cxn>
                <a:cxn ang="0">
                  <a:pos x="T2" y="T3"/>
                </a:cxn>
                <a:cxn ang="0">
                  <a:pos x="T4" y="T5"/>
                </a:cxn>
                <a:cxn ang="0">
                  <a:pos x="T6" y="T7"/>
                </a:cxn>
                <a:cxn ang="0">
                  <a:pos x="T8" y="T9"/>
                </a:cxn>
              </a:cxnLst>
              <a:rect l="0" t="0" r="r" b="b"/>
              <a:pathLst>
                <a:path w="1800" h="636">
                  <a:moveTo>
                    <a:pt x="861" y="524"/>
                  </a:moveTo>
                  <a:cubicBezTo>
                    <a:pt x="1346" y="636"/>
                    <a:pt x="1757" y="635"/>
                    <a:pt x="1779" y="521"/>
                  </a:cubicBezTo>
                  <a:cubicBezTo>
                    <a:pt x="1800" y="408"/>
                    <a:pt x="1424" y="224"/>
                    <a:pt x="939" y="112"/>
                  </a:cubicBezTo>
                  <a:cubicBezTo>
                    <a:pt x="454" y="0"/>
                    <a:pt x="43" y="2"/>
                    <a:pt x="21" y="115"/>
                  </a:cubicBezTo>
                  <a:cubicBezTo>
                    <a:pt x="0" y="229"/>
                    <a:pt x="376" y="412"/>
                    <a:pt x="861" y="52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Freeform 49"/>
            <p:cNvSpPr>
              <a:spLocks/>
            </p:cNvSpPr>
            <p:nvPr userDrawn="1"/>
          </p:nvSpPr>
          <p:spPr bwMode="ltGray">
            <a:xfrm>
              <a:off x="2522538" y="-1389063"/>
              <a:ext cx="5780087" cy="2170113"/>
            </a:xfrm>
            <a:custGeom>
              <a:avLst/>
              <a:gdLst>
                <a:gd name="T0" fmla="*/ 866 w 1823"/>
                <a:gd name="T1" fmla="*/ 550 h 684"/>
                <a:gd name="T2" fmla="*/ 1798 w 1823"/>
                <a:gd name="T3" fmla="*/ 570 h 684"/>
                <a:gd name="T4" fmla="*/ 957 w 1823"/>
                <a:gd name="T5" fmla="*/ 135 h 684"/>
                <a:gd name="T6" fmla="*/ 25 w 1823"/>
                <a:gd name="T7" fmla="*/ 115 h 684"/>
                <a:gd name="T8" fmla="*/ 866 w 1823"/>
                <a:gd name="T9" fmla="*/ 550 h 684"/>
              </a:gdLst>
              <a:ahLst/>
              <a:cxnLst>
                <a:cxn ang="0">
                  <a:pos x="T0" y="T1"/>
                </a:cxn>
                <a:cxn ang="0">
                  <a:pos x="T2" y="T3"/>
                </a:cxn>
                <a:cxn ang="0">
                  <a:pos x="T4" y="T5"/>
                </a:cxn>
                <a:cxn ang="0">
                  <a:pos x="T6" y="T7"/>
                </a:cxn>
                <a:cxn ang="0">
                  <a:pos x="T8" y="T9"/>
                </a:cxn>
              </a:cxnLst>
              <a:rect l="0" t="0" r="r" b="b"/>
              <a:pathLst>
                <a:path w="1823" h="684">
                  <a:moveTo>
                    <a:pt x="866" y="550"/>
                  </a:moveTo>
                  <a:cubicBezTo>
                    <a:pt x="1356" y="675"/>
                    <a:pt x="1774" y="684"/>
                    <a:pt x="1798" y="570"/>
                  </a:cubicBezTo>
                  <a:cubicBezTo>
                    <a:pt x="1823" y="455"/>
                    <a:pt x="1446" y="260"/>
                    <a:pt x="957" y="135"/>
                  </a:cubicBezTo>
                  <a:cubicBezTo>
                    <a:pt x="467" y="9"/>
                    <a:pt x="50" y="0"/>
                    <a:pt x="25" y="115"/>
                  </a:cubicBezTo>
                  <a:cubicBezTo>
                    <a:pt x="0" y="229"/>
                    <a:pt x="377" y="424"/>
                    <a:pt x="866" y="5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Freeform 50"/>
            <p:cNvSpPr>
              <a:spLocks/>
            </p:cNvSpPr>
            <p:nvPr userDrawn="1"/>
          </p:nvSpPr>
          <p:spPr bwMode="ltGray">
            <a:xfrm>
              <a:off x="2570163" y="-1462088"/>
              <a:ext cx="5853112" cy="2332038"/>
            </a:xfrm>
            <a:custGeom>
              <a:avLst/>
              <a:gdLst>
                <a:gd name="T0" fmla="*/ 872 w 1846"/>
                <a:gd name="T1" fmla="*/ 577 h 735"/>
                <a:gd name="T2" fmla="*/ 1818 w 1846"/>
                <a:gd name="T3" fmla="*/ 620 h 735"/>
                <a:gd name="T4" fmla="*/ 974 w 1846"/>
                <a:gd name="T5" fmla="*/ 159 h 735"/>
                <a:gd name="T6" fmla="*/ 28 w 1846"/>
                <a:gd name="T7" fmla="*/ 116 h 735"/>
                <a:gd name="T8" fmla="*/ 872 w 1846"/>
                <a:gd name="T9" fmla="*/ 577 h 735"/>
              </a:gdLst>
              <a:ahLst/>
              <a:cxnLst>
                <a:cxn ang="0">
                  <a:pos x="T0" y="T1"/>
                </a:cxn>
                <a:cxn ang="0">
                  <a:pos x="T2" y="T3"/>
                </a:cxn>
                <a:cxn ang="0">
                  <a:pos x="T4" y="T5"/>
                </a:cxn>
                <a:cxn ang="0">
                  <a:pos x="T6" y="T7"/>
                </a:cxn>
                <a:cxn ang="0">
                  <a:pos x="T8" y="T9"/>
                </a:cxn>
              </a:cxnLst>
              <a:rect l="0" t="0" r="r" b="b"/>
              <a:pathLst>
                <a:path w="1846" h="735">
                  <a:moveTo>
                    <a:pt x="872" y="577"/>
                  </a:moveTo>
                  <a:cubicBezTo>
                    <a:pt x="1366" y="716"/>
                    <a:pt x="1790" y="735"/>
                    <a:pt x="1818" y="620"/>
                  </a:cubicBezTo>
                  <a:cubicBezTo>
                    <a:pt x="1846" y="505"/>
                    <a:pt x="1468" y="298"/>
                    <a:pt x="974" y="159"/>
                  </a:cubicBezTo>
                  <a:cubicBezTo>
                    <a:pt x="480" y="20"/>
                    <a:pt x="56" y="0"/>
                    <a:pt x="28" y="116"/>
                  </a:cubicBezTo>
                  <a:cubicBezTo>
                    <a:pt x="0" y="231"/>
                    <a:pt x="378" y="438"/>
                    <a:pt x="872" y="57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Freeform 51"/>
            <p:cNvSpPr>
              <a:spLocks/>
            </p:cNvSpPr>
            <p:nvPr userDrawn="1"/>
          </p:nvSpPr>
          <p:spPr bwMode="ltGray">
            <a:xfrm>
              <a:off x="2617788" y="-1531938"/>
              <a:ext cx="5926137" cy="2493963"/>
            </a:xfrm>
            <a:custGeom>
              <a:avLst/>
              <a:gdLst>
                <a:gd name="T0" fmla="*/ 877 w 1869"/>
                <a:gd name="T1" fmla="*/ 603 h 786"/>
                <a:gd name="T2" fmla="*/ 1837 w 1869"/>
                <a:gd name="T3" fmla="*/ 669 h 786"/>
                <a:gd name="T4" fmla="*/ 992 w 1869"/>
                <a:gd name="T5" fmla="*/ 182 h 786"/>
                <a:gd name="T6" fmla="*/ 32 w 1869"/>
                <a:gd name="T7" fmla="*/ 116 h 786"/>
                <a:gd name="T8" fmla="*/ 877 w 1869"/>
                <a:gd name="T9" fmla="*/ 603 h 786"/>
              </a:gdLst>
              <a:ahLst/>
              <a:cxnLst>
                <a:cxn ang="0">
                  <a:pos x="T0" y="T1"/>
                </a:cxn>
                <a:cxn ang="0">
                  <a:pos x="T2" y="T3"/>
                </a:cxn>
                <a:cxn ang="0">
                  <a:pos x="T4" y="T5"/>
                </a:cxn>
                <a:cxn ang="0">
                  <a:pos x="T6" y="T7"/>
                </a:cxn>
                <a:cxn ang="0">
                  <a:pos x="T8" y="T9"/>
                </a:cxn>
              </a:cxnLst>
              <a:rect l="0" t="0" r="r" b="b"/>
              <a:pathLst>
                <a:path w="1869" h="786">
                  <a:moveTo>
                    <a:pt x="877" y="603"/>
                  </a:moveTo>
                  <a:cubicBezTo>
                    <a:pt x="1376" y="756"/>
                    <a:pt x="1806" y="786"/>
                    <a:pt x="1837" y="669"/>
                  </a:cubicBezTo>
                  <a:cubicBezTo>
                    <a:pt x="1869" y="553"/>
                    <a:pt x="1490" y="335"/>
                    <a:pt x="992" y="182"/>
                  </a:cubicBezTo>
                  <a:cubicBezTo>
                    <a:pt x="493" y="30"/>
                    <a:pt x="63" y="0"/>
                    <a:pt x="32" y="116"/>
                  </a:cubicBezTo>
                  <a:cubicBezTo>
                    <a:pt x="0" y="232"/>
                    <a:pt x="379" y="450"/>
                    <a:pt x="877" y="60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Freeform 52"/>
            <p:cNvSpPr>
              <a:spLocks/>
            </p:cNvSpPr>
            <p:nvPr userDrawn="1"/>
          </p:nvSpPr>
          <p:spPr bwMode="ltGray">
            <a:xfrm>
              <a:off x="2665413" y="-1604963"/>
              <a:ext cx="5999162" cy="2655888"/>
            </a:xfrm>
            <a:custGeom>
              <a:avLst/>
              <a:gdLst>
                <a:gd name="T0" fmla="*/ 883 w 1892"/>
                <a:gd name="T1" fmla="*/ 630 h 837"/>
                <a:gd name="T2" fmla="*/ 1857 w 1892"/>
                <a:gd name="T3" fmla="*/ 720 h 837"/>
                <a:gd name="T4" fmla="*/ 1009 w 1892"/>
                <a:gd name="T5" fmla="*/ 207 h 837"/>
                <a:gd name="T6" fmla="*/ 35 w 1892"/>
                <a:gd name="T7" fmla="*/ 117 h 837"/>
                <a:gd name="T8" fmla="*/ 883 w 1892"/>
                <a:gd name="T9" fmla="*/ 630 h 837"/>
              </a:gdLst>
              <a:ahLst/>
              <a:cxnLst>
                <a:cxn ang="0">
                  <a:pos x="T0" y="T1"/>
                </a:cxn>
                <a:cxn ang="0">
                  <a:pos x="T2" y="T3"/>
                </a:cxn>
                <a:cxn ang="0">
                  <a:pos x="T4" y="T5"/>
                </a:cxn>
                <a:cxn ang="0">
                  <a:pos x="T6" y="T7"/>
                </a:cxn>
                <a:cxn ang="0">
                  <a:pos x="T8" y="T9"/>
                </a:cxn>
              </a:cxnLst>
              <a:rect l="0" t="0" r="r" b="b"/>
              <a:pathLst>
                <a:path w="1892" h="837">
                  <a:moveTo>
                    <a:pt x="883" y="630"/>
                  </a:moveTo>
                  <a:cubicBezTo>
                    <a:pt x="1386" y="797"/>
                    <a:pt x="1822" y="837"/>
                    <a:pt x="1857" y="720"/>
                  </a:cubicBezTo>
                  <a:cubicBezTo>
                    <a:pt x="1892" y="603"/>
                    <a:pt x="1512" y="373"/>
                    <a:pt x="1009" y="207"/>
                  </a:cubicBezTo>
                  <a:cubicBezTo>
                    <a:pt x="506" y="40"/>
                    <a:pt x="70" y="0"/>
                    <a:pt x="35" y="117"/>
                  </a:cubicBezTo>
                  <a:cubicBezTo>
                    <a:pt x="0" y="234"/>
                    <a:pt x="380" y="464"/>
                    <a:pt x="883" y="63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Freeform 53"/>
            <p:cNvSpPr>
              <a:spLocks/>
            </p:cNvSpPr>
            <p:nvPr userDrawn="1"/>
          </p:nvSpPr>
          <p:spPr bwMode="ltGray">
            <a:xfrm>
              <a:off x="2713038" y="-1674813"/>
              <a:ext cx="6072187" cy="2814638"/>
            </a:xfrm>
            <a:custGeom>
              <a:avLst/>
              <a:gdLst>
                <a:gd name="T0" fmla="*/ 888 w 1915"/>
                <a:gd name="T1" fmla="*/ 656 h 887"/>
                <a:gd name="T2" fmla="*/ 1877 w 1915"/>
                <a:gd name="T3" fmla="*/ 769 h 887"/>
                <a:gd name="T4" fmla="*/ 1027 w 1915"/>
                <a:gd name="T5" fmla="*/ 230 h 887"/>
                <a:gd name="T6" fmla="*/ 39 w 1915"/>
                <a:gd name="T7" fmla="*/ 117 h 887"/>
                <a:gd name="T8" fmla="*/ 888 w 1915"/>
                <a:gd name="T9" fmla="*/ 656 h 887"/>
              </a:gdLst>
              <a:ahLst/>
              <a:cxnLst>
                <a:cxn ang="0">
                  <a:pos x="T0" y="T1"/>
                </a:cxn>
                <a:cxn ang="0">
                  <a:pos x="T2" y="T3"/>
                </a:cxn>
                <a:cxn ang="0">
                  <a:pos x="T4" y="T5"/>
                </a:cxn>
                <a:cxn ang="0">
                  <a:pos x="T6" y="T7"/>
                </a:cxn>
                <a:cxn ang="0">
                  <a:pos x="T8" y="T9"/>
                </a:cxn>
              </a:cxnLst>
              <a:rect l="0" t="0" r="r" b="b"/>
              <a:pathLst>
                <a:path w="1915" h="887">
                  <a:moveTo>
                    <a:pt x="888" y="656"/>
                  </a:moveTo>
                  <a:cubicBezTo>
                    <a:pt x="1396" y="836"/>
                    <a:pt x="1838" y="887"/>
                    <a:pt x="1877" y="769"/>
                  </a:cubicBezTo>
                  <a:cubicBezTo>
                    <a:pt x="1915" y="652"/>
                    <a:pt x="1534" y="410"/>
                    <a:pt x="1027" y="230"/>
                  </a:cubicBezTo>
                  <a:cubicBezTo>
                    <a:pt x="519" y="50"/>
                    <a:pt x="77" y="0"/>
                    <a:pt x="39" y="117"/>
                  </a:cubicBezTo>
                  <a:cubicBezTo>
                    <a:pt x="0" y="235"/>
                    <a:pt x="381" y="476"/>
                    <a:pt x="888" y="65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Freeform 54"/>
            <p:cNvSpPr>
              <a:spLocks/>
            </p:cNvSpPr>
            <p:nvPr userDrawn="1"/>
          </p:nvSpPr>
          <p:spPr bwMode="ltGray">
            <a:xfrm>
              <a:off x="2760663" y="-1747838"/>
              <a:ext cx="6145212" cy="2974976"/>
            </a:xfrm>
            <a:custGeom>
              <a:avLst/>
              <a:gdLst>
                <a:gd name="T0" fmla="*/ 894 w 1938"/>
                <a:gd name="T1" fmla="*/ 684 h 938"/>
                <a:gd name="T2" fmla="*/ 1896 w 1938"/>
                <a:gd name="T3" fmla="*/ 820 h 938"/>
                <a:gd name="T4" fmla="*/ 1045 w 1938"/>
                <a:gd name="T5" fmla="*/ 255 h 938"/>
                <a:gd name="T6" fmla="*/ 42 w 1938"/>
                <a:gd name="T7" fmla="*/ 119 h 938"/>
                <a:gd name="T8" fmla="*/ 894 w 1938"/>
                <a:gd name="T9" fmla="*/ 684 h 938"/>
              </a:gdLst>
              <a:ahLst/>
              <a:cxnLst>
                <a:cxn ang="0">
                  <a:pos x="T0" y="T1"/>
                </a:cxn>
                <a:cxn ang="0">
                  <a:pos x="T2" y="T3"/>
                </a:cxn>
                <a:cxn ang="0">
                  <a:pos x="T4" y="T5"/>
                </a:cxn>
                <a:cxn ang="0">
                  <a:pos x="T6" y="T7"/>
                </a:cxn>
                <a:cxn ang="0">
                  <a:pos x="T8" y="T9"/>
                </a:cxn>
              </a:cxnLst>
              <a:rect l="0" t="0" r="r" b="b"/>
              <a:pathLst>
                <a:path w="1938" h="938">
                  <a:moveTo>
                    <a:pt x="894" y="684"/>
                  </a:moveTo>
                  <a:cubicBezTo>
                    <a:pt x="1406" y="877"/>
                    <a:pt x="1854" y="938"/>
                    <a:pt x="1896" y="820"/>
                  </a:cubicBezTo>
                  <a:cubicBezTo>
                    <a:pt x="1938" y="701"/>
                    <a:pt x="1556" y="448"/>
                    <a:pt x="1045" y="255"/>
                  </a:cubicBezTo>
                  <a:cubicBezTo>
                    <a:pt x="533" y="61"/>
                    <a:pt x="84" y="0"/>
                    <a:pt x="42" y="119"/>
                  </a:cubicBezTo>
                  <a:cubicBezTo>
                    <a:pt x="0" y="237"/>
                    <a:pt x="382" y="490"/>
                    <a:pt x="894" y="68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Freeform 55"/>
            <p:cNvSpPr>
              <a:spLocks/>
            </p:cNvSpPr>
            <p:nvPr userDrawn="1"/>
          </p:nvSpPr>
          <p:spPr bwMode="ltGray">
            <a:xfrm>
              <a:off x="2811463" y="-1817688"/>
              <a:ext cx="6215062" cy="3133726"/>
            </a:xfrm>
            <a:custGeom>
              <a:avLst/>
              <a:gdLst>
                <a:gd name="T0" fmla="*/ 898 w 1960"/>
                <a:gd name="T1" fmla="*/ 710 h 988"/>
                <a:gd name="T2" fmla="*/ 1915 w 1960"/>
                <a:gd name="T3" fmla="*/ 869 h 988"/>
                <a:gd name="T4" fmla="*/ 1061 w 1960"/>
                <a:gd name="T5" fmla="*/ 278 h 988"/>
                <a:gd name="T6" fmla="*/ 45 w 1960"/>
                <a:gd name="T7" fmla="*/ 119 h 988"/>
                <a:gd name="T8" fmla="*/ 898 w 1960"/>
                <a:gd name="T9" fmla="*/ 710 h 988"/>
              </a:gdLst>
              <a:ahLst/>
              <a:cxnLst>
                <a:cxn ang="0">
                  <a:pos x="T0" y="T1"/>
                </a:cxn>
                <a:cxn ang="0">
                  <a:pos x="T2" y="T3"/>
                </a:cxn>
                <a:cxn ang="0">
                  <a:pos x="T4" y="T5"/>
                </a:cxn>
                <a:cxn ang="0">
                  <a:pos x="T6" y="T7"/>
                </a:cxn>
                <a:cxn ang="0">
                  <a:pos x="T8" y="T9"/>
                </a:cxn>
              </a:cxnLst>
              <a:rect l="0" t="0" r="r" b="b"/>
              <a:pathLst>
                <a:path w="1960" h="988">
                  <a:moveTo>
                    <a:pt x="898" y="710"/>
                  </a:moveTo>
                  <a:cubicBezTo>
                    <a:pt x="1414" y="917"/>
                    <a:pt x="1870" y="988"/>
                    <a:pt x="1915" y="869"/>
                  </a:cubicBezTo>
                  <a:cubicBezTo>
                    <a:pt x="1960" y="750"/>
                    <a:pt x="1577" y="485"/>
                    <a:pt x="1061" y="278"/>
                  </a:cubicBezTo>
                  <a:cubicBezTo>
                    <a:pt x="545" y="71"/>
                    <a:pt x="90" y="0"/>
                    <a:pt x="45" y="119"/>
                  </a:cubicBezTo>
                  <a:cubicBezTo>
                    <a:pt x="0" y="238"/>
                    <a:pt x="382" y="503"/>
                    <a:pt x="898" y="7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Freeform 56"/>
            <p:cNvSpPr>
              <a:spLocks/>
            </p:cNvSpPr>
            <p:nvPr userDrawn="1"/>
          </p:nvSpPr>
          <p:spPr bwMode="ltGray">
            <a:xfrm>
              <a:off x="2859088" y="-1890713"/>
              <a:ext cx="6283324" cy="3295651"/>
            </a:xfrm>
            <a:custGeom>
              <a:avLst/>
              <a:gdLst>
                <a:gd name="T0" fmla="*/ 903 w 1982"/>
                <a:gd name="T1" fmla="*/ 737 h 1039"/>
                <a:gd name="T2" fmla="*/ 1934 w 1982"/>
                <a:gd name="T3" fmla="*/ 919 h 1039"/>
                <a:gd name="T4" fmla="*/ 1079 w 1982"/>
                <a:gd name="T5" fmla="*/ 302 h 1039"/>
                <a:gd name="T6" fmla="*/ 48 w 1982"/>
                <a:gd name="T7" fmla="*/ 120 h 1039"/>
                <a:gd name="T8" fmla="*/ 903 w 1982"/>
                <a:gd name="T9" fmla="*/ 737 h 1039"/>
              </a:gdLst>
              <a:ahLst/>
              <a:cxnLst>
                <a:cxn ang="0">
                  <a:pos x="T0" y="T1"/>
                </a:cxn>
                <a:cxn ang="0">
                  <a:pos x="T2" y="T3"/>
                </a:cxn>
                <a:cxn ang="0">
                  <a:pos x="T4" y="T5"/>
                </a:cxn>
                <a:cxn ang="0">
                  <a:pos x="T6" y="T7"/>
                </a:cxn>
                <a:cxn ang="0">
                  <a:pos x="T8" y="T9"/>
                </a:cxn>
              </a:cxnLst>
              <a:rect l="0" t="0" r="r" b="b"/>
              <a:pathLst>
                <a:path w="1982" h="1039">
                  <a:moveTo>
                    <a:pt x="903" y="737"/>
                  </a:moveTo>
                  <a:cubicBezTo>
                    <a:pt x="1424" y="958"/>
                    <a:pt x="1886" y="1039"/>
                    <a:pt x="1934" y="919"/>
                  </a:cubicBezTo>
                  <a:cubicBezTo>
                    <a:pt x="1982" y="799"/>
                    <a:pt x="1599" y="523"/>
                    <a:pt x="1079" y="302"/>
                  </a:cubicBezTo>
                  <a:cubicBezTo>
                    <a:pt x="558" y="82"/>
                    <a:pt x="96" y="0"/>
                    <a:pt x="48" y="120"/>
                  </a:cubicBezTo>
                  <a:cubicBezTo>
                    <a:pt x="0" y="240"/>
                    <a:pt x="383" y="516"/>
                    <a:pt x="903" y="73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Freeform 57"/>
            <p:cNvSpPr>
              <a:spLocks/>
            </p:cNvSpPr>
            <p:nvPr userDrawn="1"/>
          </p:nvSpPr>
          <p:spPr bwMode="ltGray">
            <a:xfrm>
              <a:off x="2906713" y="-1963738"/>
              <a:ext cx="6356349" cy="3460751"/>
            </a:xfrm>
            <a:custGeom>
              <a:avLst/>
              <a:gdLst>
                <a:gd name="T0" fmla="*/ 909 w 2005"/>
                <a:gd name="T1" fmla="*/ 764 h 1091"/>
                <a:gd name="T2" fmla="*/ 1954 w 2005"/>
                <a:gd name="T3" fmla="*/ 970 h 1091"/>
                <a:gd name="T4" fmla="*/ 1096 w 2005"/>
                <a:gd name="T5" fmla="*/ 327 h 1091"/>
                <a:gd name="T6" fmla="*/ 51 w 2005"/>
                <a:gd name="T7" fmla="*/ 121 h 1091"/>
                <a:gd name="T8" fmla="*/ 909 w 2005"/>
                <a:gd name="T9" fmla="*/ 764 h 1091"/>
              </a:gdLst>
              <a:ahLst/>
              <a:cxnLst>
                <a:cxn ang="0">
                  <a:pos x="T0" y="T1"/>
                </a:cxn>
                <a:cxn ang="0">
                  <a:pos x="T2" y="T3"/>
                </a:cxn>
                <a:cxn ang="0">
                  <a:pos x="T4" y="T5"/>
                </a:cxn>
                <a:cxn ang="0">
                  <a:pos x="T6" y="T7"/>
                </a:cxn>
                <a:cxn ang="0">
                  <a:pos x="T8" y="T9"/>
                </a:cxn>
              </a:cxnLst>
              <a:rect l="0" t="0" r="r" b="b"/>
              <a:pathLst>
                <a:path w="2005" h="1091">
                  <a:moveTo>
                    <a:pt x="909" y="764"/>
                  </a:moveTo>
                  <a:cubicBezTo>
                    <a:pt x="1434" y="999"/>
                    <a:pt x="1902" y="1091"/>
                    <a:pt x="1954" y="970"/>
                  </a:cubicBezTo>
                  <a:cubicBezTo>
                    <a:pt x="2005" y="849"/>
                    <a:pt x="1621" y="561"/>
                    <a:pt x="1096" y="327"/>
                  </a:cubicBezTo>
                  <a:cubicBezTo>
                    <a:pt x="571" y="92"/>
                    <a:pt x="103" y="0"/>
                    <a:pt x="51" y="121"/>
                  </a:cubicBezTo>
                  <a:cubicBezTo>
                    <a:pt x="0" y="242"/>
                    <a:pt x="384" y="530"/>
                    <a:pt x="909" y="7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Freeform 58"/>
            <p:cNvSpPr>
              <a:spLocks/>
            </p:cNvSpPr>
            <p:nvPr userDrawn="1"/>
          </p:nvSpPr>
          <p:spPr bwMode="ltGray">
            <a:xfrm>
              <a:off x="2954338" y="-2032001"/>
              <a:ext cx="6429374" cy="3617914"/>
            </a:xfrm>
            <a:custGeom>
              <a:avLst/>
              <a:gdLst>
                <a:gd name="T0" fmla="*/ 914 w 2028"/>
                <a:gd name="T1" fmla="*/ 790 h 1141"/>
                <a:gd name="T2" fmla="*/ 1973 w 2028"/>
                <a:gd name="T3" fmla="*/ 1019 h 1141"/>
                <a:gd name="T4" fmla="*/ 1114 w 2028"/>
                <a:gd name="T5" fmla="*/ 350 h 1141"/>
                <a:gd name="T6" fmla="*/ 55 w 2028"/>
                <a:gd name="T7" fmla="*/ 122 h 1141"/>
                <a:gd name="T8" fmla="*/ 914 w 2028"/>
                <a:gd name="T9" fmla="*/ 790 h 1141"/>
              </a:gdLst>
              <a:ahLst/>
              <a:cxnLst>
                <a:cxn ang="0">
                  <a:pos x="T0" y="T1"/>
                </a:cxn>
                <a:cxn ang="0">
                  <a:pos x="T2" y="T3"/>
                </a:cxn>
                <a:cxn ang="0">
                  <a:pos x="T4" y="T5"/>
                </a:cxn>
                <a:cxn ang="0">
                  <a:pos x="T6" y="T7"/>
                </a:cxn>
                <a:cxn ang="0">
                  <a:pos x="T8" y="T9"/>
                </a:cxn>
              </a:cxnLst>
              <a:rect l="0" t="0" r="r" b="b"/>
              <a:pathLst>
                <a:path w="2028" h="1141">
                  <a:moveTo>
                    <a:pt x="914" y="790"/>
                  </a:moveTo>
                  <a:cubicBezTo>
                    <a:pt x="1444" y="1038"/>
                    <a:pt x="1918" y="1141"/>
                    <a:pt x="1973" y="1019"/>
                  </a:cubicBezTo>
                  <a:cubicBezTo>
                    <a:pt x="2028" y="897"/>
                    <a:pt x="1643" y="598"/>
                    <a:pt x="1114" y="350"/>
                  </a:cubicBezTo>
                  <a:cubicBezTo>
                    <a:pt x="584" y="102"/>
                    <a:pt x="110" y="0"/>
                    <a:pt x="55" y="122"/>
                  </a:cubicBezTo>
                  <a:cubicBezTo>
                    <a:pt x="0" y="243"/>
                    <a:pt x="385" y="543"/>
                    <a:pt x="914" y="79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59"/>
            <p:cNvSpPr>
              <a:spLocks/>
            </p:cNvSpPr>
            <p:nvPr userDrawn="1"/>
          </p:nvSpPr>
          <p:spPr bwMode="ltGray">
            <a:xfrm>
              <a:off x="3001963" y="-2105026"/>
              <a:ext cx="6502399" cy="3779839"/>
            </a:xfrm>
            <a:custGeom>
              <a:avLst/>
              <a:gdLst>
                <a:gd name="T0" fmla="*/ 920 w 2051"/>
                <a:gd name="T1" fmla="*/ 818 h 1192"/>
                <a:gd name="T2" fmla="*/ 1993 w 2051"/>
                <a:gd name="T3" fmla="*/ 1069 h 1192"/>
                <a:gd name="T4" fmla="*/ 1131 w 2051"/>
                <a:gd name="T5" fmla="*/ 375 h 1192"/>
                <a:gd name="T6" fmla="*/ 58 w 2051"/>
                <a:gd name="T7" fmla="*/ 123 h 1192"/>
                <a:gd name="T8" fmla="*/ 920 w 2051"/>
                <a:gd name="T9" fmla="*/ 818 h 1192"/>
              </a:gdLst>
              <a:ahLst/>
              <a:cxnLst>
                <a:cxn ang="0">
                  <a:pos x="T0" y="T1"/>
                </a:cxn>
                <a:cxn ang="0">
                  <a:pos x="T2" y="T3"/>
                </a:cxn>
                <a:cxn ang="0">
                  <a:pos x="T4" y="T5"/>
                </a:cxn>
                <a:cxn ang="0">
                  <a:pos x="T6" y="T7"/>
                </a:cxn>
                <a:cxn ang="0">
                  <a:pos x="T8" y="T9"/>
                </a:cxn>
              </a:cxnLst>
              <a:rect l="0" t="0" r="r" b="b"/>
              <a:pathLst>
                <a:path w="2051" h="1192">
                  <a:moveTo>
                    <a:pt x="920" y="818"/>
                  </a:moveTo>
                  <a:cubicBezTo>
                    <a:pt x="1454" y="1079"/>
                    <a:pt x="1934" y="1192"/>
                    <a:pt x="1993" y="1069"/>
                  </a:cubicBezTo>
                  <a:cubicBezTo>
                    <a:pt x="2051" y="947"/>
                    <a:pt x="1665" y="636"/>
                    <a:pt x="1131" y="375"/>
                  </a:cubicBezTo>
                  <a:cubicBezTo>
                    <a:pt x="597" y="113"/>
                    <a:pt x="117" y="0"/>
                    <a:pt x="58" y="123"/>
                  </a:cubicBezTo>
                  <a:cubicBezTo>
                    <a:pt x="0" y="245"/>
                    <a:pt x="386" y="556"/>
                    <a:pt x="920" y="8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0"/>
            <p:cNvSpPr>
              <a:spLocks/>
            </p:cNvSpPr>
            <p:nvPr userDrawn="1"/>
          </p:nvSpPr>
          <p:spPr bwMode="ltGray">
            <a:xfrm>
              <a:off x="3049588" y="-2174876"/>
              <a:ext cx="6575424" cy="3938589"/>
            </a:xfrm>
            <a:custGeom>
              <a:avLst/>
              <a:gdLst>
                <a:gd name="T0" fmla="*/ 925 w 2074"/>
                <a:gd name="T1" fmla="*/ 844 h 1242"/>
                <a:gd name="T2" fmla="*/ 2012 w 2074"/>
                <a:gd name="T3" fmla="*/ 1119 h 1242"/>
                <a:gd name="T4" fmla="*/ 1149 w 2074"/>
                <a:gd name="T5" fmla="*/ 398 h 1242"/>
                <a:gd name="T6" fmla="*/ 62 w 2074"/>
                <a:gd name="T7" fmla="*/ 123 h 1242"/>
                <a:gd name="T8" fmla="*/ 925 w 2074"/>
                <a:gd name="T9" fmla="*/ 844 h 1242"/>
              </a:gdLst>
              <a:ahLst/>
              <a:cxnLst>
                <a:cxn ang="0">
                  <a:pos x="T0" y="T1"/>
                </a:cxn>
                <a:cxn ang="0">
                  <a:pos x="T2" y="T3"/>
                </a:cxn>
                <a:cxn ang="0">
                  <a:pos x="T4" y="T5"/>
                </a:cxn>
                <a:cxn ang="0">
                  <a:pos x="T6" y="T7"/>
                </a:cxn>
                <a:cxn ang="0">
                  <a:pos x="T8" y="T9"/>
                </a:cxn>
              </a:cxnLst>
              <a:rect l="0" t="0" r="r" b="b"/>
              <a:pathLst>
                <a:path w="2074" h="1242">
                  <a:moveTo>
                    <a:pt x="925" y="844"/>
                  </a:moveTo>
                  <a:cubicBezTo>
                    <a:pt x="1464" y="1119"/>
                    <a:pt x="1950" y="1242"/>
                    <a:pt x="2012" y="1119"/>
                  </a:cubicBezTo>
                  <a:cubicBezTo>
                    <a:pt x="2074" y="996"/>
                    <a:pt x="1687" y="673"/>
                    <a:pt x="1149" y="398"/>
                  </a:cubicBezTo>
                  <a:cubicBezTo>
                    <a:pt x="610" y="123"/>
                    <a:pt x="124" y="0"/>
                    <a:pt x="62" y="123"/>
                  </a:cubicBezTo>
                  <a:cubicBezTo>
                    <a:pt x="0" y="246"/>
                    <a:pt x="387" y="569"/>
                    <a:pt x="925" y="84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1"/>
            <p:cNvSpPr>
              <a:spLocks/>
            </p:cNvSpPr>
            <p:nvPr userDrawn="1"/>
          </p:nvSpPr>
          <p:spPr bwMode="ltGray">
            <a:xfrm>
              <a:off x="3097213" y="-2247901"/>
              <a:ext cx="6648449" cy="4100514"/>
            </a:xfrm>
            <a:custGeom>
              <a:avLst/>
              <a:gdLst>
                <a:gd name="T0" fmla="*/ 931 w 2097"/>
                <a:gd name="T1" fmla="*/ 871 h 1293"/>
                <a:gd name="T2" fmla="*/ 2032 w 2097"/>
                <a:gd name="T3" fmla="*/ 1169 h 1293"/>
                <a:gd name="T4" fmla="*/ 1166 w 2097"/>
                <a:gd name="T5" fmla="*/ 422 h 1293"/>
                <a:gd name="T6" fmla="*/ 65 w 2097"/>
                <a:gd name="T7" fmla="*/ 124 h 1293"/>
                <a:gd name="T8" fmla="*/ 931 w 2097"/>
                <a:gd name="T9" fmla="*/ 871 h 1293"/>
              </a:gdLst>
              <a:ahLst/>
              <a:cxnLst>
                <a:cxn ang="0">
                  <a:pos x="T0" y="T1"/>
                </a:cxn>
                <a:cxn ang="0">
                  <a:pos x="T2" y="T3"/>
                </a:cxn>
                <a:cxn ang="0">
                  <a:pos x="T4" y="T5"/>
                </a:cxn>
                <a:cxn ang="0">
                  <a:pos x="T6" y="T7"/>
                </a:cxn>
                <a:cxn ang="0">
                  <a:pos x="T8" y="T9"/>
                </a:cxn>
              </a:cxnLst>
              <a:rect l="0" t="0" r="r" b="b"/>
              <a:pathLst>
                <a:path w="2097" h="1293">
                  <a:moveTo>
                    <a:pt x="931" y="871"/>
                  </a:moveTo>
                  <a:cubicBezTo>
                    <a:pt x="1474" y="1160"/>
                    <a:pt x="1967" y="1293"/>
                    <a:pt x="2032" y="1169"/>
                  </a:cubicBezTo>
                  <a:cubicBezTo>
                    <a:pt x="2097" y="1045"/>
                    <a:pt x="1709" y="711"/>
                    <a:pt x="1166" y="422"/>
                  </a:cubicBezTo>
                  <a:cubicBezTo>
                    <a:pt x="623" y="134"/>
                    <a:pt x="130" y="0"/>
                    <a:pt x="65" y="124"/>
                  </a:cubicBezTo>
                  <a:cubicBezTo>
                    <a:pt x="0" y="248"/>
                    <a:pt x="388" y="583"/>
                    <a:pt x="931" y="87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62"/>
            <p:cNvSpPr>
              <a:spLocks/>
            </p:cNvSpPr>
            <p:nvPr userDrawn="1"/>
          </p:nvSpPr>
          <p:spPr bwMode="ltGray">
            <a:xfrm>
              <a:off x="3144838" y="-2317751"/>
              <a:ext cx="6721474" cy="4259264"/>
            </a:xfrm>
            <a:custGeom>
              <a:avLst/>
              <a:gdLst>
                <a:gd name="T0" fmla="*/ 936 w 2120"/>
                <a:gd name="T1" fmla="*/ 897 h 1343"/>
                <a:gd name="T2" fmla="*/ 2051 w 2120"/>
                <a:gd name="T3" fmla="*/ 1219 h 1343"/>
                <a:gd name="T4" fmla="*/ 1184 w 2120"/>
                <a:gd name="T5" fmla="*/ 446 h 1343"/>
                <a:gd name="T6" fmla="*/ 69 w 2120"/>
                <a:gd name="T7" fmla="*/ 124 h 1343"/>
                <a:gd name="T8" fmla="*/ 936 w 2120"/>
                <a:gd name="T9" fmla="*/ 897 h 1343"/>
              </a:gdLst>
              <a:ahLst/>
              <a:cxnLst>
                <a:cxn ang="0">
                  <a:pos x="T0" y="T1"/>
                </a:cxn>
                <a:cxn ang="0">
                  <a:pos x="T2" y="T3"/>
                </a:cxn>
                <a:cxn ang="0">
                  <a:pos x="T4" y="T5"/>
                </a:cxn>
                <a:cxn ang="0">
                  <a:pos x="T6" y="T7"/>
                </a:cxn>
                <a:cxn ang="0">
                  <a:pos x="T8" y="T9"/>
                </a:cxn>
              </a:cxnLst>
              <a:rect l="0" t="0" r="r" b="b"/>
              <a:pathLst>
                <a:path w="2120" h="1343">
                  <a:moveTo>
                    <a:pt x="936" y="897"/>
                  </a:moveTo>
                  <a:cubicBezTo>
                    <a:pt x="1484" y="1199"/>
                    <a:pt x="1983" y="1343"/>
                    <a:pt x="2051" y="1219"/>
                  </a:cubicBezTo>
                  <a:cubicBezTo>
                    <a:pt x="2120" y="1094"/>
                    <a:pt x="1731" y="748"/>
                    <a:pt x="1184" y="446"/>
                  </a:cubicBezTo>
                  <a:cubicBezTo>
                    <a:pt x="637" y="143"/>
                    <a:pt x="137" y="0"/>
                    <a:pt x="69" y="124"/>
                  </a:cubicBezTo>
                  <a:cubicBezTo>
                    <a:pt x="0" y="249"/>
                    <a:pt x="389" y="595"/>
                    <a:pt x="936" y="89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63"/>
            <p:cNvSpPr>
              <a:spLocks/>
            </p:cNvSpPr>
            <p:nvPr userDrawn="1"/>
          </p:nvSpPr>
          <p:spPr bwMode="ltGray">
            <a:xfrm>
              <a:off x="3192463" y="-2390776"/>
              <a:ext cx="6794499" cy="4421189"/>
            </a:xfrm>
            <a:custGeom>
              <a:avLst/>
              <a:gdLst>
                <a:gd name="T0" fmla="*/ 942 w 2143"/>
                <a:gd name="T1" fmla="*/ 925 h 1394"/>
                <a:gd name="T2" fmla="*/ 72 w 2143"/>
                <a:gd name="T3" fmla="*/ 126 h 1394"/>
                <a:gd name="T4" fmla="*/ 1202 w 2143"/>
                <a:gd name="T5" fmla="*/ 470 h 1394"/>
                <a:gd name="T6" fmla="*/ 2071 w 2143"/>
                <a:gd name="T7" fmla="*/ 1269 h 1394"/>
                <a:gd name="T8" fmla="*/ 942 w 2143"/>
                <a:gd name="T9" fmla="*/ 925 h 1394"/>
              </a:gdLst>
              <a:ahLst/>
              <a:cxnLst>
                <a:cxn ang="0">
                  <a:pos x="T0" y="T1"/>
                </a:cxn>
                <a:cxn ang="0">
                  <a:pos x="T2" y="T3"/>
                </a:cxn>
                <a:cxn ang="0">
                  <a:pos x="T4" y="T5"/>
                </a:cxn>
                <a:cxn ang="0">
                  <a:pos x="T6" y="T7"/>
                </a:cxn>
                <a:cxn ang="0">
                  <a:pos x="T8" y="T9"/>
                </a:cxn>
              </a:cxnLst>
              <a:rect l="0" t="0" r="r" b="b"/>
              <a:pathLst>
                <a:path w="2143" h="1394">
                  <a:moveTo>
                    <a:pt x="942" y="925"/>
                  </a:moveTo>
                  <a:cubicBezTo>
                    <a:pt x="390" y="609"/>
                    <a:pt x="0" y="251"/>
                    <a:pt x="72" y="126"/>
                  </a:cubicBezTo>
                  <a:cubicBezTo>
                    <a:pt x="144" y="0"/>
                    <a:pt x="650" y="154"/>
                    <a:pt x="1202" y="470"/>
                  </a:cubicBezTo>
                  <a:cubicBezTo>
                    <a:pt x="1753" y="786"/>
                    <a:pt x="2143" y="1143"/>
                    <a:pt x="2071" y="1269"/>
                  </a:cubicBezTo>
                  <a:cubicBezTo>
                    <a:pt x="1999" y="1394"/>
                    <a:pt x="1493" y="1240"/>
                    <a:pt x="942" y="92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Header Bar"/>
          <p:cNvGrpSpPr>
            <a:grpSpLocks noChangeAspect="1"/>
          </p:cNvGrpSpPr>
          <p:nvPr userDrawn="1"/>
        </p:nvGrpSpPr>
        <p:grpSpPr bwMode="hidden">
          <a:xfrm>
            <a:off x="0" y="-829574"/>
            <a:ext cx="9144000" cy="2657475"/>
            <a:chOff x="8" y="-528"/>
            <a:chExt cx="5760" cy="1674"/>
          </a:xfrm>
        </p:grpSpPr>
        <p:sp>
          <p:nvSpPr>
            <p:cNvPr id="9" name="White Background"/>
            <p:cNvSpPr>
              <a:spLocks/>
            </p:cNvSpPr>
            <p:nvPr userDrawn="1"/>
          </p:nvSpPr>
          <p:spPr bwMode="hidden">
            <a:xfrm>
              <a:off x="8" y="-528"/>
              <a:ext cx="5760" cy="1674"/>
            </a:xfrm>
            <a:custGeom>
              <a:avLst/>
              <a:gdLst>
                <a:gd name="T0" fmla="*/ 2880 w 2880"/>
                <a:gd name="T1" fmla="*/ 330 h 837"/>
                <a:gd name="T2" fmla="*/ 0 w 2880"/>
                <a:gd name="T3" fmla="*/ 837 h 837"/>
                <a:gd name="T4" fmla="*/ 0 w 2880"/>
                <a:gd name="T5" fmla="*/ 509 h 837"/>
                <a:gd name="T6" fmla="*/ 183 w 2880"/>
                <a:gd name="T7" fmla="*/ 476 h 837"/>
                <a:gd name="T8" fmla="*/ 210 w 2880"/>
                <a:gd name="T9" fmla="*/ 473 h 837"/>
                <a:gd name="T10" fmla="*/ 298 w 2880"/>
                <a:gd name="T11" fmla="*/ 501 h 837"/>
                <a:gd name="T12" fmla="*/ 398 w 2880"/>
                <a:gd name="T13" fmla="*/ 438 h 837"/>
                <a:gd name="T14" fmla="*/ 2880 w 2880"/>
                <a:gd name="T15" fmla="*/ 0 h 837"/>
                <a:gd name="T16" fmla="*/ 2880 w 2880"/>
                <a:gd name="T17" fmla="*/ 33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837">
                  <a:moveTo>
                    <a:pt x="2880" y="330"/>
                  </a:moveTo>
                  <a:cubicBezTo>
                    <a:pt x="0" y="837"/>
                    <a:pt x="0" y="837"/>
                    <a:pt x="0" y="837"/>
                  </a:cubicBezTo>
                  <a:cubicBezTo>
                    <a:pt x="0" y="509"/>
                    <a:pt x="0" y="509"/>
                    <a:pt x="0" y="509"/>
                  </a:cubicBezTo>
                  <a:cubicBezTo>
                    <a:pt x="183" y="476"/>
                    <a:pt x="183" y="476"/>
                    <a:pt x="183" y="476"/>
                  </a:cubicBezTo>
                  <a:cubicBezTo>
                    <a:pt x="190" y="474"/>
                    <a:pt x="200" y="473"/>
                    <a:pt x="210" y="473"/>
                  </a:cubicBezTo>
                  <a:cubicBezTo>
                    <a:pt x="242" y="473"/>
                    <a:pt x="273" y="484"/>
                    <a:pt x="298" y="501"/>
                  </a:cubicBezTo>
                  <a:cubicBezTo>
                    <a:pt x="321" y="469"/>
                    <a:pt x="358" y="446"/>
                    <a:pt x="398" y="438"/>
                  </a:cubicBezTo>
                  <a:cubicBezTo>
                    <a:pt x="2880" y="0"/>
                    <a:pt x="2880" y="0"/>
                    <a:pt x="2880" y="0"/>
                  </a:cubicBezTo>
                  <a:cubicBezTo>
                    <a:pt x="2880" y="330"/>
                    <a:pt x="2880" y="330"/>
                    <a:pt x="2880" y="3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Yellow Oval"/>
            <p:cNvSpPr>
              <a:spLocks/>
            </p:cNvSpPr>
            <p:nvPr userDrawn="1"/>
          </p:nvSpPr>
          <p:spPr bwMode="hidden">
            <a:xfrm>
              <a:off x="8" y="444"/>
              <a:ext cx="704" cy="652"/>
            </a:xfrm>
            <a:custGeom>
              <a:avLst/>
              <a:gdLst>
                <a:gd name="T0" fmla="*/ 210 w 352"/>
                <a:gd name="T1" fmla="*/ 0 h 326"/>
                <a:gd name="T2" fmla="*/ 350 w 352"/>
                <a:gd name="T3" fmla="*/ 119 h 326"/>
                <a:gd name="T4" fmla="*/ 352 w 352"/>
                <a:gd name="T5" fmla="*/ 142 h 326"/>
                <a:gd name="T6" fmla="*/ 235 w 352"/>
                <a:gd name="T7" fmla="*/ 284 h 326"/>
                <a:gd name="T8" fmla="*/ 0 w 352"/>
                <a:gd name="T9" fmla="*/ 326 h 326"/>
                <a:gd name="T10" fmla="*/ 0 w 352"/>
                <a:gd name="T11" fmla="*/ 35 h 326"/>
                <a:gd name="T12" fmla="*/ 185 w 352"/>
                <a:gd name="T13" fmla="*/ 2 h 326"/>
                <a:gd name="T14" fmla="*/ 185 w 352"/>
                <a:gd name="T15" fmla="*/ 2 h 326"/>
                <a:gd name="T16" fmla="*/ 210 w 352"/>
                <a:gd name="T1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26">
                  <a:moveTo>
                    <a:pt x="210" y="0"/>
                  </a:moveTo>
                  <a:cubicBezTo>
                    <a:pt x="277" y="0"/>
                    <a:pt x="336" y="50"/>
                    <a:pt x="350" y="119"/>
                  </a:cubicBezTo>
                  <a:cubicBezTo>
                    <a:pt x="352" y="127"/>
                    <a:pt x="352" y="134"/>
                    <a:pt x="352" y="142"/>
                  </a:cubicBezTo>
                  <a:cubicBezTo>
                    <a:pt x="352" y="211"/>
                    <a:pt x="304" y="273"/>
                    <a:pt x="235" y="284"/>
                  </a:cubicBezTo>
                  <a:cubicBezTo>
                    <a:pt x="0" y="326"/>
                    <a:pt x="0" y="326"/>
                    <a:pt x="0" y="326"/>
                  </a:cubicBezTo>
                  <a:cubicBezTo>
                    <a:pt x="0" y="35"/>
                    <a:pt x="0" y="35"/>
                    <a:pt x="0" y="35"/>
                  </a:cubicBezTo>
                  <a:cubicBezTo>
                    <a:pt x="165" y="6"/>
                    <a:pt x="183" y="2"/>
                    <a:pt x="185" y="2"/>
                  </a:cubicBezTo>
                  <a:cubicBezTo>
                    <a:pt x="185" y="2"/>
                    <a:pt x="185" y="2"/>
                    <a:pt x="185" y="2"/>
                  </a:cubicBezTo>
                  <a:cubicBezTo>
                    <a:pt x="192" y="2"/>
                    <a:pt x="202" y="0"/>
                    <a:pt x="210" y="0"/>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Blue Oval"/>
            <p:cNvSpPr>
              <a:spLocks/>
            </p:cNvSpPr>
            <p:nvPr userDrawn="1"/>
          </p:nvSpPr>
          <p:spPr bwMode="hidden">
            <a:xfrm>
              <a:off x="624" y="-500"/>
              <a:ext cx="5144" cy="1440"/>
            </a:xfrm>
            <a:custGeom>
              <a:avLst/>
              <a:gdLst>
                <a:gd name="T0" fmla="*/ 2572 w 2572"/>
                <a:gd name="T1" fmla="*/ 290 h 720"/>
                <a:gd name="T2" fmla="*/ 142 w 2572"/>
                <a:gd name="T3" fmla="*/ 718 h 720"/>
                <a:gd name="T4" fmla="*/ 117 w 2572"/>
                <a:gd name="T5" fmla="*/ 720 h 720"/>
                <a:gd name="T6" fmla="*/ 36 w 2572"/>
                <a:gd name="T7" fmla="*/ 695 h 720"/>
                <a:gd name="T8" fmla="*/ 57 w 2572"/>
                <a:gd name="T9" fmla="*/ 616 h 720"/>
                <a:gd name="T10" fmla="*/ 53 w 2572"/>
                <a:gd name="T11" fmla="*/ 589 h 720"/>
                <a:gd name="T12" fmla="*/ 0 w 2572"/>
                <a:gd name="T13" fmla="*/ 495 h 720"/>
                <a:gd name="T14" fmla="*/ 92 w 2572"/>
                <a:gd name="T15" fmla="*/ 436 h 720"/>
                <a:gd name="T16" fmla="*/ 2572 w 2572"/>
                <a:gd name="T17" fmla="*/ 0 h 720"/>
                <a:gd name="T18" fmla="*/ 2572 w 2572"/>
                <a:gd name="T19" fmla="*/ 29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2" h="720">
                  <a:moveTo>
                    <a:pt x="2572" y="290"/>
                  </a:moveTo>
                  <a:cubicBezTo>
                    <a:pt x="142" y="718"/>
                    <a:pt x="142" y="718"/>
                    <a:pt x="142" y="718"/>
                  </a:cubicBezTo>
                  <a:cubicBezTo>
                    <a:pt x="132" y="720"/>
                    <a:pt x="124" y="720"/>
                    <a:pt x="117" y="720"/>
                  </a:cubicBezTo>
                  <a:cubicBezTo>
                    <a:pt x="86" y="720"/>
                    <a:pt x="59" y="712"/>
                    <a:pt x="36" y="695"/>
                  </a:cubicBezTo>
                  <a:cubicBezTo>
                    <a:pt x="50" y="672"/>
                    <a:pt x="57" y="645"/>
                    <a:pt x="57" y="616"/>
                  </a:cubicBezTo>
                  <a:cubicBezTo>
                    <a:pt x="57" y="606"/>
                    <a:pt x="55" y="597"/>
                    <a:pt x="53" y="589"/>
                  </a:cubicBezTo>
                  <a:cubicBezTo>
                    <a:pt x="48" y="551"/>
                    <a:pt x="28" y="518"/>
                    <a:pt x="0" y="495"/>
                  </a:cubicBezTo>
                  <a:cubicBezTo>
                    <a:pt x="21" y="464"/>
                    <a:pt x="53" y="443"/>
                    <a:pt x="92" y="436"/>
                  </a:cubicBezTo>
                  <a:cubicBezTo>
                    <a:pt x="2572" y="0"/>
                    <a:pt x="2572" y="0"/>
                    <a:pt x="2572" y="0"/>
                  </a:cubicBezTo>
                  <a:cubicBezTo>
                    <a:pt x="2572" y="290"/>
                    <a:pt x="2572" y="290"/>
                    <a:pt x="2572" y="29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IOP Logo Oval"/>
            <p:cNvSpPr>
              <a:spLocks noChangeArrowheads="1"/>
            </p:cNvSpPr>
            <p:nvPr userDrawn="1"/>
          </p:nvSpPr>
          <p:spPr bwMode="hidden">
            <a:xfrm>
              <a:off x="214" y="514"/>
              <a:ext cx="426" cy="426"/>
            </a:xfrm>
            <a:prstGeom prst="ellipse">
              <a:avLst/>
            </a:pr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IOP Logo"/>
            <p:cNvSpPr>
              <a:spLocks noEditPoints="1"/>
            </p:cNvSpPr>
            <p:nvPr userDrawn="1"/>
          </p:nvSpPr>
          <p:spPr bwMode="hidden">
            <a:xfrm>
              <a:off x="282" y="566"/>
              <a:ext cx="318" cy="318"/>
            </a:xfrm>
            <a:custGeom>
              <a:avLst/>
              <a:gdLst>
                <a:gd name="T0" fmla="*/ 112 w 159"/>
                <a:gd name="T1" fmla="*/ 85 h 159"/>
                <a:gd name="T2" fmla="*/ 143 w 159"/>
                <a:gd name="T3" fmla="*/ 76 h 159"/>
                <a:gd name="T4" fmla="*/ 138 w 159"/>
                <a:gd name="T5" fmla="*/ 19 h 159"/>
                <a:gd name="T6" fmla="*/ 84 w 159"/>
                <a:gd name="T7" fmla="*/ 14 h 159"/>
                <a:gd name="T8" fmla="*/ 75 w 159"/>
                <a:gd name="T9" fmla="*/ 48 h 159"/>
                <a:gd name="T10" fmla="*/ 74 w 159"/>
                <a:gd name="T11" fmla="*/ 48 h 159"/>
                <a:gd name="T12" fmla="*/ 63 w 159"/>
                <a:gd name="T13" fmla="*/ 38 h 159"/>
                <a:gd name="T14" fmla="*/ 57 w 159"/>
                <a:gd name="T15" fmla="*/ 43 h 159"/>
                <a:gd name="T16" fmla="*/ 76 w 159"/>
                <a:gd name="T17" fmla="*/ 61 h 159"/>
                <a:gd name="T18" fmla="*/ 78 w 159"/>
                <a:gd name="T19" fmla="*/ 63 h 159"/>
                <a:gd name="T20" fmla="*/ 31 w 159"/>
                <a:gd name="T21" fmla="*/ 68 h 159"/>
                <a:gd name="T22" fmla="*/ 27 w 159"/>
                <a:gd name="T23" fmla="*/ 118 h 159"/>
                <a:gd name="T24" fmla="*/ 5 w 159"/>
                <a:gd name="T25" fmla="*/ 96 h 159"/>
                <a:gd name="T26" fmla="*/ 0 w 159"/>
                <a:gd name="T27" fmla="*/ 101 h 159"/>
                <a:gd name="T28" fmla="*/ 57 w 159"/>
                <a:gd name="T29" fmla="*/ 159 h 159"/>
                <a:gd name="T30" fmla="*/ 63 w 159"/>
                <a:gd name="T31" fmla="*/ 154 h 159"/>
                <a:gd name="T32" fmla="*/ 42 w 159"/>
                <a:gd name="T33" fmla="*/ 132 h 159"/>
                <a:gd name="T34" fmla="*/ 90 w 159"/>
                <a:gd name="T35" fmla="*/ 129 h 159"/>
                <a:gd name="T36" fmla="*/ 91 w 159"/>
                <a:gd name="T37" fmla="*/ 129 h 159"/>
                <a:gd name="T38" fmla="*/ 95 w 159"/>
                <a:gd name="T39" fmla="*/ 80 h 159"/>
                <a:gd name="T40" fmla="*/ 140 w 159"/>
                <a:gd name="T41" fmla="*/ 125 h 159"/>
                <a:gd name="T42" fmla="*/ 146 w 159"/>
                <a:gd name="T43" fmla="*/ 119 h 159"/>
                <a:gd name="T44" fmla="*/ 112 w 159"/>
                <a:gd name="T45" fmla="*/ 86 h 159"/>
                <a:gd name="T46" fmla="*/ 112 w 159"/>
                <a:gd name="T47" fmla="*/ 85 h 159"/>
                <a:gd name="T48" fmla="*/ 86 w 159"/>
                <a:gd name="T49" fmla="*/ 124 h 159"/>
                <a:gd name="T50" fmla="*/ 86 w 159"/>
                <a:gd name="T51" fmla="*/ 124 h 159"/>
                <a:gd name="T52" fmla="*/ 40 w 159"/>
                <a:gd name="T53" fmla="*/ 120 h 159"/>
                <a:gd name="T54" fmla="*/ 35 w 159"/>
                <a:gd name="T55" fmla="*/ 72 h 159"/>
                <a:gd name="T56" fmla="*/ 82 w 159"/>
                <a:gd name="T57" fmla="*/ 76 h 159"/>
                <a:gd name="T58" fmla="*/ 86 w 159"/>
                <a:gd name="T59" fmla="*/ 124 h 159"/>
                <a:gd name="T60" fmla="*/ 99 w 159"/>
                <a:gd name="T61" fmla="*/ 72 h 159"/>
                <a:gd name="T62" fmla="*/ 88 w 159"/>
                <a:gd name="T63" fmla="*/ 61 h 159"/>
                <a:gd name="T64" fmla="*/ 83 w 159"/>
                <a:gd name="T65" fmla="*/ 55 h 159"/>
                <a:gd name="T66" fmla="*/ 87 w 159"/>
                <a:gd name="T67" fmla="*/ 21 h 159"/>
                <a:gd name="T68" fmla="*/ 132 w 159"/>
                <a:gd name="T69" fmla="*/ 25 h 159"/>
                <a:gd name="T70" fmla="*/ 138 w 159"/>
                <a:gd name="T71" fmla="*/ 72 h 159"/>
                <a:gd name="T72" fmla="*/ 104 w 159"/>
                <a:gd name="T73" fmla="*/ 76 h 159"/>
                <a:gd name="T74" fmla="*/ 99 w 159"/>
                <a:gd name="T7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59">
                  <a:moveTo>
                    <a:pt x="112" y="85"/>
                  </a:moveTo>
                  <a:cubicBezTo>
                    <a:pt x="123" y="88"/>
                    <a:pt x="135" y="85"/>
                    <a:pt x="143" y="76"/>
                  </a:cubicBezTo>
                  <a:cubicBezTo>
                    <a:pt x="157" y="62"/>
                    <a:pt x="159" y="40"/>
                    <a:pt x="138" y="19"/>
                  </a:cubicBezTo>
                  <a:cubicBezTo>
                    <a:pt x="121" y="2"/>
                    <a:pt x="99" y="0"/>
                    <a:pt x="84" y="14"/>
                  </a:cubicBezTo>
                  <a:cubicBezTo>
                    <a:pt x="74" y="25"/>
                    <a:pt x="71" y="36"/>
                    <a:pt x="75" y="48"/>
                  </a:cubicBezTo>
                  <a:cubicBezTo>
                    <a:pt x="74" y="48"/>
                    <a:pt x="74" y="48"/>
                    <a:pt x="74" y="48"/>
                  </a:cubicBezTo>
                  <a:cubicBezTo>
                    <a:pt x="63" y="38"/>
                    <a:pt x="63" y="38"/>
                    <a:pt x="63" y="38"/>
                  </a:cubicBezTo>
                  <a:cubicBezTo>
                    <a:pt x="57" y="43"/>
                    <a:pt x="57" y="43"/>
                    <a:pt x="57" y="43"/>
                  </a:cubicBezTo>
                  <a:cubicBezTo>
                    <a:pt x="63" y="49"/>
                    <a:pt x="69" y="54"/>
                    <a:pt x="76" y="61"/>
                  </a:cubicBezTo>
                  <a:cubicBezTo>
                    <a:pt x="78" y="63"/>
                    <a:pt x="78" y="63"/>
                    <a:pt x="78" y="63"/>
                  </a:cubicBezTo>
                  <a:cubicBezTo>
                    <a:pt x="62" y="53"/>
                    <a:pt x="44" y="54"/>
                    <a:pt x="31" y="68"/>
                  </a:cubicBezTo>
                  <a:cubicBezTo>
                    <a:pt x="18" y="80"/>
                    <a:pt x="15" y="100"/>
                    <a:pt x="27" y="118"/>
                  </a:cubicBezTo>
                  <a:cubicBezTo>
                    <a:pt x="5" y="96"/>
                    <a:pt x="5" y="96"/>
                    <a:pt x="5" y="96"/>
                  </a:cubicBezTo>
                  <a:cubicBezTo>
                    <a:pt x="0" y="101"/>
                    <a:pt x="0" y="101"/>
                    <a:pt x="0" y="101"/>
                  </a:cubicBezTo>
                  <a:cubicBezTo>
                    <a:pt x="57" y="159"/>
                    <a:pt x="57" y="159"/>
                    <a:pt x="57" y="159"/>
                  </a:cubicBezTo>
                  <a:cubicBezTo>
                    <a:pt x="63" y="154"/>
                    <a:pt x="63" y="154"/>
                    <a:pt x="63" y="154"/>
                  </a:cubicBezTo>
                  <a:cubicBezTo>
                    <a:pt x="42" y="132"/>
                    <a:pt x="42" y="132"/>
                    <a:pt x="42" y="132"/>
                  </a:cubicBezTo>
                  <a:cubicBezTo>
                    <a:pt x="58" y="143"/>
                    <a:pt x="78" y="142"/>
                    <a:pt x="90" y="129"/>
                  </a:cubicBezTo>
                  <a:cubicBezTo>
                    <a:pt x="91" y="129"/>
                    <a:pt x="91" y="129"/>
                    <a:pt x="91" y="129"/>
                  </a:cubicBezTo>
                  <a:cubicBezTo>
                    <a:pt x="101" y="118"/>
                    <a:pt x="107" y="99"/>
                    <a:pt x="95" y="80"/>
                  </a:cubicBezTo>
                  <a:cubicBezTo>
                    <a:pt x="140" y="125"/>
                    <a:pt x="140" y="125"/>
                    <a:pt x="140" y="125"/>
                  </a:cubicBezTo>
                  <a:cubicBezTo>
                    <a:pt x="146" y="119"/>
                    <a:pt x="146" y="119"/>
                    <a:pt x="146" y="119"/>
                  </a:cubicBezTo>
                  <a:cubicBezTo>
                    <a:pt x="112" y="86"/>
                    <a:pt x="112" y="86"/>
                    <a:pt x="112" y="86"/>
                  </a:cubicBezTo>
                  <a:lnTo>
                    <a:pt x="112" y="85"/>
                  </a:lnTo>
                  <a:close/>
                  <a:moveTo>
                    <a:pt x="86" y="124"/>
                  </a:moveTo>
                  <a:cubicBezTo>
                    <a:pt x="86" y="124"/>
                    <a:pt x="86" y="124"/>
                    <a:pt x="86" y="124"/>
                  </a:cubicBezTo>
                  <a:cubicBezTo>
                    <a:pt x="74" y="136"/>
                    <a:pt x="54" y="134"/>
                    <a:pt x="40" y="120"/>
                  </a:cubicBezTo>
                  <a:cubicBezTo>
                    <a:pt x="27" y="107"/>
                    <a:pt x="21" y="87"/>
                    <a:pt x="35" y="72"/>
                  </a:cubicBezTo>
                  <a:cubicBezTo>
                    <a:pt x="51" y="57"/>
                    <a:pt x="71" y="66"/>
                    <a:pt x="82" y="76"/>
                  </a:cubicBezTo>
                  <a:cubicBezTo>
                    <a:pt x="97" y="91"/>
                    <a:pt x="98" y="112"/>
                    <a:pt x="86" y="124"/>
                  </a:cubicBezTo>
                  <a:close/>
                  <a:moveTo>
                    <a:pt x="99" y="72"/>
                  </a:moveTo>
                  <a:cubicBezTo>
                    <a:pt x="88" y="61"/>
                    <a:pt x="88" y="61"/>
                    <a:pt x="88" y="61"/>
                  </a:cubicBezTo>
                  <a:cubicBezTo>
                    <a:pt x="86" y="59"/>
                    <a:pt x="85" y="57"/>
                    <a:pt x="83" y="55"/>
                  </a:cubicBezTo>
                  <a:cubicBezTo>
                    <a:pt x="76" y="43"/>
                    <a:pt x="79" y="29"/>
                    <a:pt x="87" y="21"/>
                  </a:cubicBezTo>
                  <a:cubicBezTo>
                    <a:pt x="100" y="7"/>
                    <a:pt x="119" y="12"/>
                    <a:pt x="132" y="25"/>
                  </a:cubicBezTo>
                  <a:cubicBezTo>
                    <a:pt x="148" y="40"/>
                    <a:pt x="151" y="59"/>
                    <a:pt x="138" y="72"/>
                  </a:cubicBezTo>
                  <a:cubicBezTo>
                    <a:pt x="129" y="81"/>
                    <a:pt x="115" y="83"/>
                    <a:pt x="104" y="76"/>
                  </a:cubicBezTo>
                  <a:cubicBezTo>
                    <a:pt x="102" y="75"/>
                    <a:pt x="100" y="74"/>
                    <a:pt x="99" y="72"/>
                  </a:cubicBezTo>
                  <a:close/>
                </a:path>
              </a:pathLst>
            </a:custGeom>
            <a:solidFill>
              <a:srgbClr val="FFC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White Dot"/>
            <p:cNvSpPr>
              <a:spLocks noChangeArrowheads="1"/>
            </p:cNvSpPr>
            <p:nvPr userDrawn="1"/>
          </p:nvSpPr>
          <p:spPr bwMode="hidden">
            <a:xfrm>
              <a:off x="232" y="712"/>
              <a:ext cx="40"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727663" y="1905001"/>
            <a:ext cx="7683913" cy="1523497"/>
          </a:xfrm>
        </p:spPr>
        <p:txBody>
          <a:bodyPr anchor="ctr">
            <a:noAutofit/>
          </a:bodyPr>
          <a:lstStyle>
            <a:lvl1pPr>
              <a:lnSpc>
                <a:spcPct val="90000"/>
              </a:lnSpc>
              <a:defRPr sz="48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727662" y="4343401"/>
            <a:ext cx="7683914" cy="463255"/>
          </a:xfrm>
        </p:spPr>
        <p:txBody>
          <a:bodyPr>
            <a:noAutofit/>
          </a:bodyPr>
          <a:lstStyle>
            <a:lvl1pPr marL="0" indent="0" algn="l">
              <a:lnSpc>
                <a:spcPct val="90000"/>
              </a:lnSpc>
              <a:spcBef>
                <a:spcPts val="0"/>
              </a:spcBef>
              <a:buNone/>
              <a:defRPr>
                <a:gradFill>
                  <a:gsLst>
                    <a:gs pos="0">
                      <a:schemeClr val="bg2"/>
                    </a:gs>
                    <a:gs pos="86000">
                      <a:schemeClr val="bg2"/>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Box 3"/>
          <p:cNvSpPr txBox="1"/>
          <p:nvPr userDrawn="1"/>
        </p:nvSpPr>
        <p:spPr bwMode="hidden">
          <a:xfrm rot="20995124">
            <a:off x="1372297" y="478673"/>
            <a:ext cx="3224665" cy="292388"/>
          </a:xfrm>
          <a:prstGeom prst="rect">
            <a:avLst/>
          </a:prstGeom>
          <a:noFill/>
        </p:spPr>
        <p:txBody>
          <a:bodyPr wrap="none" lIns="0" tIns="0" rIns="0" bIns="0" rtlCol="0">
            <a:spAutoFit/>
          </a:bodyPr>
          <a:lstStyle/>
          <a:p>
            <a:r>
              <a:rPr lang="en-US" sz="1900" spc="-20" baseline="0" dirty="0" smtClean="0">
                <a:gradFill>
                  <a:gsLst>
                    <a:gs pos="0">
                      <a:srgbClr val="FFCB08"/>
                    </a:gs>
                    <a:gs pos="86000">
                      <a:srgbClr val="FFCB08"/>
                    </a:gs>
                  </a:gsLst>
                  <a:lin ang="5400000" scaled="0"/>
                </a:gradFill>
                <a:latin typeface="Segoe UI Semibold" pitchFamily="34" charset="0"/>
              </a:rPr>
              <a:t>Innovation Outreach Program</a:t>
            </a:r>
          </a:p>
        </p:txBody>
      </p:sp>
      <p:sp>
        <p:nvSpPr>
          <p:cNvPr id="5" name="TextBox 4"/>
          <p:cNvSpPr txBox="1"/>
          <p:nvPr userDrawn="1"/>
        </p:nvSpPr>
        <p:spPr bwMode="hidden">
          <a:xfrm rot="21000000">
            <a:off x="1412108" y="654897"/>
            <a:ext cx="4411977" cy="292388"/>
          </a:xfrm>
          <a:prstGeom prst="rect">
            <a:avLst/>
          </a:prstGeom>
          <a:noFill/>
        </p:spPr>
        <p:txBody>
          <a:bodyPr wrap="none" lIns="0" tIns="0" rIns="0" bIns="0" rtlCol="0">
            <a:spAutoFit/>
          </a:bodyPr>
          <a:lstStyle/>
          <a:p>
            <a:r>
              <a:rPr lang="en-US" sz="1900" spc="-20" baseline="0" dirty="0" smtClean="0">
                <a:gradFill>
                  <a:gsLst>
                    <a:gs pos="0">
                      <a:srgbClr val="FFFFFF"/>
                    </a:gs>
                    <a:gs pos="86000">
                      <a:srgbClr val="FFFFFF"/>
                    </a:gs>
                  </a:gsLst>
                  <a:lin ang="5400000" scaled="0"/>
                </a:gradFill>
                <a:latin typeface="Segoe UI Light" pitchFamily="34" charset="0"/>
              </a:rPr>
              <a:t>Emerging Markets &amp; Innovation Conference</a:t>
            </a:r>
          </a:p>
        </p:txBody>
      </p:sp>
      <p:pic>
        <p:nvPicPr>
          <p:cNvPr id="1026" name="Picture 2" descr="\\sfp\Work\White_Whale\7-20739_IOP_Event_Template\Template\Template_Art\Footer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66" y="6480482"/>
            <a:ext cx="1701800" cy="31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Title Footer"/>
          <p:cNvGrpSpPr>
            <a:grpSpLocks noChangeAspect="1"/>
          </p:cNvGrpSpPr>
          <p:nvPr userDrawn="1"/>
        </p:nvGrpSpPr>
        <p:grpSpPr bwMode="ltGray">
          <a:xfrm>
            <a:off x="1588" y="6261100"/>
            <a:ext cx="9140825" cy="595312"/>
            <a:chOff x="1" y="3944"/>
            <a:chExt cx="5758" cy="375"/>
          </a:xfrm>
        </p:grpSpPr>
        <p:sp>
          <p:nvSpPr>
            <p:cNvPr id="15" name="White Background"/>
            <p:cNvSpPr>
              <a:spLocks/>
            </p:cNvSpPr>
            <p:nvPr userDrawn="1"/>
          </p:nvSpPr>
          <p:spPr bwMode="ltGray">
            <a:xfrm>
              <a:off x="1" y="3944"/>
              <a:ext cx="5758" cy="375"/>
            </a:xfrm>
            <a:custGeom>
              <a:avLst/>
              <a:gdLst>
                <a:gd name="T0" fmla="*/ 5758 w 5758"/>
                <a:gd name="T1" fmla="*/ 375 h 375"/>
                <a:gd name="T2" fmla="*/ 0 w 5758"/>
                <a:gd name="T3" fmla="*/ 375 h 375"/>
                <a:gd name="T4" fmla="*/ 0 w 5758"/>
                <a:gd name="T5" fmla="*/ 0 h 375"/>
                <a:gd name="T6" fmla="*/ 5758 w 5758"/>
                <a:gd name="T7" fmla="*/ 0 h 375"/>
                <a:gd name="T8" fmla="*/ 5758 w 5758"/>
                <a:gd name="T9" fmla="*/ 375 h 375"/>
                <a:gd name="T10" fmla="*/ 5758 w 5758"/>
                <a:gd name="T11" fmla="*/ 375 h 375"/>
              </a:gdLst>
              <a:ahLst/>
              <a:cxnLst>
                <a:cxn ang="0">
                  <a:pos x="T0" y="T1"/>
                </a:cxn>
                <a:cxn ang="0">
                  <a:pos x="T2" y="T3"/>
                </a:cxn>
                <a:cxn ang="0">
                  <a:pos x="T4" y="T5"/>
                </a:cxn>
                <a:cxn ang="0">
                  <a:pos x="T6" y="T7"/>
                </a:cxn>
                <a:cxn ang="0">
                  <a:pos x="T8" y="T9"/>
                </a:cxn>
                <a:cxn ang="0">
                  <a:pos x="T10" y="T11"/>
                </a:cxn>
              </a:cxnLst>
              <a:rect l="0" t="0" r="r" b="b"/>
              <a:pathLst>
                <a:path w="5758" h="375">
                  <a:moveTo>
                    <a:pt x="5758" y="375"/>
                  </a:moveTo>
                  <a:lnTo>
                    <a:pt x="0" y="375"/>
                  </a:lnTo>
                  <a:lnTo>
                    <a:pt x="0" y="0"/>
                  </a:lnTo>
                  <a:lnTo>
                    <a:pt x="5758" y="0"/>
                  </a:lnTo>
                  <a:lnTo>
                    <a:pt x="5758" y="375"/>
                  </a:lnTo>
                  <a:lnTo>
                    <a:pt x="5758" y="3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Blue Oval"/>
            <p:cNvSpPr>
              <a:spLocks/>
            </p:cNvSpPr>
            <p:nvPr userDrawn="1"/>
          </p:nvSpPr>
          <p:spPr bwMode="ltGray">
            <a:xfrm>
              <a:off x="1" y="3996"/>
              <a:ext cx="2376" cy="323"/>
            </a:xfrm>
            <a:custGeom>
              <a:avLst/>
              <a:gdLst>
                <a:gd name="T0" fmla="*/ 1716 w 1873"/>
                <a:gd name="T1" fmla="*/ 0 h 254"/>
                <a:gd name="T2" fmla="*/ 1873 w 1873"/>
                <a:gd name="T3" fmla="*/ 64 h 254"/>
                <a:gd name="T4" fmla="*/ 1811 w 1873"/>
                <a:gd name="T5" fmla="*/ 226 h 254"/>
                <a:gd name="T6" fmla="*/ 1814 w 1873"/>
                <a:gd name="T7" fmla="*/ 254 h 254"/>
                <a:gd name="T8" fmla="*/ 0 w 1873"/>
                <a:gd name="T9" fmla="*/ 254 h 254"/>
                <a:gd name="T10" fmla="*/ 0 w 1873"/>
                <a:gd name="T11" fmla="*/ 0 h 254"/>
                <a:gd name="T12" fmla="*/ 1716 w 1873"/>
                <a:gd name="T13" fmla="*/ 0 h 254"/>
              </a:gdLst>
              <a:ahLst/>
              <a:cxnLst>
                <a:cxn ang="0">
                  <a:pos x="T0" y="T1"/>
                </a:cxn>
                <a:cxn ang="0">
                  <a:pos x="T2" y="T3"/>
                </a:cxn>
                <a:cxn ang="0">
                  <a:pos x="T4" y="T5"/>
                </a:cxn>
                <a:cxn ang="0">
                  <a:pos x="T6" y="T7"/>
                </a:cxn>
                <a:cxn ang="0">
                  <a:pos x="T8" y="T9"/>
                </a:cxn>
                <a:cxn ang="0">
                  <a:pos x="T10" y="T11"/>
                </a:cxn>
                <a:cxn ang="0">
                  <a:pos x="T12" y="T13"/>
                </a:cxn>
              </a:cxnLst>
              <a:rect l="0" t="0" r="r" b="b"/>
              <a:pathLst>
                <a:path w="1873" h="254">
                  <a:moveTo>
                    <a:pt x="1716" y="0"/>
                  </a:moveTo>
                  <a:cubicBezTo>
                    <a:pt x="1778" y="0"/>
                    <a:pt x="1832" y="26"/>
                    <a:pt x="1873" y="64"/>
                  </a:cubicBezTo>
                  <a:cubicBezTo>
                    <a:pt x="1834" y="108"/>
                    <a:pt x="1811" y="164"/>
                    <a:pt x="1811" y="226"/>
                  </a:cubicBezTo>
                  <a:cubicBezTo>
                    <a:pt x="1811" y="236"/>
                    <a:pt x="1814" y="243"/>
                    <a:pt x="1814" y="254"/>
                  </a:cubicBezTo>
                  <a:cubicBezTo>
                    <a:pt x="0" y="254"/>
                    <a:pt x="0" y="254"/>
                    <a:pt x="0" y="254"/>
                  </a:cubicBezTo>
                  <a:cubicBezTo>
                    <a:pt x="0" y="0"/>
                    <a:pt x="0" y="0"/>
                    <a:pt x="0" y="0"/>
                  </a:cubicBezTo>
                  <a:cubicBezTo>
                    <a:pt x="1716" y="0"/>
                    <a:pt x="1716" y="0"/>
                    <a:pt x="1716" y="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Gold Oval"/>
            <p:cNvSpPr>
              <a:spLocks/>
            </p:cNvSpPr>
            <p:nvPr userDrawn="1"/>
          </p:nvSpPr>
          <p:spPr bwMode="ltGray">
            <a:xfrm>
              <a:off x="2325" y="3996"/>
              <a:ext cx="3434" cy="323"/>
            </a:xfrm>
            <a:custGeom>
              <a:avLst/>
              <a:gdLst>
                <a:gd name="T0" fmla="*/ 2 w 2708"/>
                <a:gd name="T1" fmla="*/ 254 h 254"/>
                <a:gd name="T2" fmla="*/ 0 w 2708"/>
                <a:gd name="T3" fmla="*/ 226 h 254"/>
                <a:gd name="T4" fmla="*/ 225 w 2708"/>
                <a:gd name="T5" fmla="*/ 0 h 254"/>
                <a:gd name="T6" fmla="*/ 2708 w 2708"/>
                <a:gd name="T7" fmla="*/ 0 h 254"/>
                <a:gd name="T8" fmla="*/ 2708 w 2708"/>
                <a:gd name="T9" fmla="*/ 254 h 254"/>
                <a:gd name="T10" fmla="*/ 2 w 2708"/>
                <a:gd name="T11" fmla="*/ 254 h 254"/>
              </a:gdLst>
              <a:ahLst/>
              <a:cxnLst>
                <a:cxn ang="0">
                  <a:pos x="T0" y="T1"/>
                </a:cxn>
                <a:cxn ang="0">
                  <a:pos x="T2" y="T3"/>
                </a:cxn>
                <a:cxn ang="0">
                  <a:pos x="T4" y="T5"/>
                </a:cxn>
                <a:cxn ang="0">
                  <a:pos x="T6" y="T7"/>
                </a:cxn>
                <a:cxn ang="0">
                  <a:pos x="T8" y="T9"/>
                </a:cxn>
                <a:cxn ang="0">
                  <a:pos x="T10" y="T11"/>
                </a:cxn>
              </a:cxnLst>
              <a:rect l="0" t="0" r="r" b="b"/>
              <a:pathLst>
                <a:path w="2708" h="254">
                  <a:moveTo>
                    <a:pt x="2" y="254"/>
                  </a:moveTo>
                  <a:cubicBezTo>
                    <a:pt x="2" y="243"/>
                    <a:pt x="0" y="236"/>
                    <a:pt x="0" y="226"/>
                  </a:cubicBezTo>
                  <a:cubicBezTo>
                    <a:pt x="0" y="103"/>
                    <a:pt x="102" y="0"/>
                    <a:pt x="225" y="0"/>
                  </a:cubicBezTo>
                  <a:cubicBezTo>
                    <a:pt x="2708" y="0"/>
                    <a:pt x="2708" y="0"/>
                    <a:pt x="2708" y="0"/>
                  </a:cubicBezTo>
                  <a:cubicBezTo>
                    <a:pt x="2708" y="254"/>
                    <a:pt x="2708" y="254"/>
                    <a:pt x="2708" y="254"/>
                  </a:cubicBezTo>
                  <a:cubicBezTo>
                    <a:pt x="2" y="254"/>
                    <a:pt x="2" y="254"/>
                    <a:pt x="2" y="254"/>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Footer Logos"/>
          <p:cNvPicPr>
            <a:picLocks noChangeAspect="1" noChangeArrowheads="1"/>
          </p:cNvPicPr>
          <p:nvPr userDrawn="1"/>
        </p:nvPicPr>
        <p:blipFill>
          <a:blip r:embed="rId3">
            <a:extLst>
              <a:ext uri="{28A0092B-C50C-407E-A947-70E740481C1C}">
                <a14:useLocalDpi xmlns:a14="http://schemas.microsoft.com/office/drawing/2010/main" val="0"/>
              </a:ext>
            </a:extLst>
          </a:blip>
          <a:srcRect r="57019"/>
          <a:stretch>
            <a:fillRect/>
          </a:stretch>
        </p:blipFill>
        <p:spPr bwMode="white">
          <a:xfrm>
            <a:off x="337870" y="6443930"/>
            <a:ext cx="728930"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9436" y="228600"/>
            <a:ext cx="8363938"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9436" y="1447800"/>
            <a:ext cx="8363938"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5"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0"/>
            <a:ext cx="4115872"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0"/>
            <a:ext cx="4115872"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75B0DC"/>
        </a:solidFill>
        <a:effectLst/>
      </p:bgPr>
    </p:bg>
    <p:spTree>
      <p:nvGrpSpPr>
        <p:cNvPr id="1" name=""/>
        <p:cNvGrpSpPr/>
        <p:nvPr/>
      </p:nvGrpSpPr>
      <p:grpSpPr>
        <a:xfrm>
          <a:off x="0" y="0"/>
          <a:ext cx="0" cy="0"/>
          <a:chOff x="0" y="0"/>
          <a:chExt cx="0" cy="0"/>
        </a:xfrm>
      </p:grpSpPr>
      <p:grpSp>
        <p:nvGrpSpPr>
          <p:cNvPr id="1036" name="Top Grid"/>
          <p:cNvGrpSpPr/>
          <p:nvPr userDrawn="1"/>
        </p:nvGrpSpPr>
        <p:grpSpPr bwMode="ltGray">
          <a:xfrm>
            <a:off x="119063" y="-3067051"/>
            <a:ext cx="9867899" cy="5097464"/>
            <a:chOff x="119063" y="-3067051"/>
            <a:chExt cx="9867899" cy="5097464"/>
          </a:xfrm>
        </p:grpSpPr>
        <p:sp>
          <p:nvSpPr>
            <p:cNvPr id="22" name="Freeform 12"/>
            <p:cNvSpPr>
              <a:spLocks/>
            </p:cNvSpPr>
            <p:nvPr userDrawn="1"/>
          </p:nvSpPr>
          <p:spPr bwMode="ltGray">
            <a:xfrm>
              <a:off x="119063" y="-3067051"/>
              <a:ext cx="4368800" cy="4868864"/>
            </a:xfrm>
            <a:custGeom>
              <a:avLst/>
              <a:gdLst>
                <a:gd name="T0" fmla="*/ 1279 w 1378"/>
                <a:gd name="T1" fmla="*/ 86 h 1535"/>
                <a:gd name="T2" fmla="*/ 510 w 1378"/>
                <a:gd name="T3" fmla="*/ 613 h 1535"/>
                <a:gd name="T4" fmla="*/ 99 w 1378"/>
                <a:gd name="T5" fmla="*/ 1450 h 1535"/>
                <a:gd name="T6" fmla="*/ 868 w 1378"/>
                <a:gd name="T7" fmla="*/ 923 h 1535"/>
                <a:gd name="T8" fmla="*/ 1279 w 1378"/>
                <a:gd name="T9" fmla="*/ 86 h 1535"/>
              </a:gdLst>
              <a:ahLst/>
              <a:cxnLst>
                <a:cxn ang="0">
                  <a:pos x="T0" y="T1"/>
                </a:cxn>
                <a:cxn ang="0">
                  <a:pos x="T2" y="T3"/>
                </a:cxn>
                <a:cxn ang="0">
                  <a:pos x="T4" y="T5"/>
                </a:cxn>
                <a:cxn ang="0">
                  <a:pos x="T6" y="T7"/>
                </a:cxn>
                <a:cxn ang="0">
                  <a:pos x="T8" y="T9"/>
                </a:cxn>
              </a:cxnLst>
              <a:rect l="0" t="0" r="r" b="b"/>
              <a:pathLst>
                <a:path w="1378" h="1535">
                  <a:moveTo>
                    <a:pt x="1279" y="86"/>
                  </a:moveTo>
                  <a:cubicBezTo>
                    <a:pt x="1180" y="0"/>
                    <a:pt x="836" y="236"/>
                    <a:pt x="510" y="613"/>
                  </a:cubicBezTo>
                  <a:cubicBezTo>
                    <a:pt x="184" y="989"/>
                    <a:pt x="0" y="1364"/>
                    <a:pt x="99" y="1450"/>
                  </a:cubicBezTo>
                  <a:cubicBezTo>
                    <a:pt x="198" y="1535"/>
                    <a:pt x="543" y="1299"/>
                    <a:pt x="868" y="923"/>
                  </a:cubicBezTo>
                  <a:cubicBezTo>
                    <a:pt x="1194" y="546"/>
                    <a:pt x="1378" y="171"/>
                    <a:pt x="1279" y="8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ltGray">
            <a:xfrm>
              <a:off x="188913" y="-2981326"/>
              <a:ext cx="4397375" cy="4716464"/>
            </a:xfrm>
            <a:custGeom>
              <a:avLst/>
              <a:gdLst>
                <a:gd name="T0" fmla="*/ 867 w 1387"/>
                <a:gd name="T1" fmla="*/ 900 h 1487"/>
                <a:gd name="T2" fmla="*/ 1291 w 1387"/>
                <a:gd name="T3" fmla="*/ 86 h 1487"/>
                <a:gd name="T4" fmla="*/ 521 w 1387"/>
                <a:gd name="T5" fmla="*/ 587 h 1487"/>
                <a:gd name="T6" fmla="*/ 96 w 1387"/>
                <a:gd name="T7" fmla="*/ 1401 h 1487"/>
                <a:gd name="T8" fmla="*/ 867 w 1387"/>
                <a:gd name="T9" fmla="*/ 900 h 1487"/>
              </a:gdLst>
              <a:ahLst/>
              <a:cxnLst>
                <a:cxn ang="0">
                  <a:pos x="T0" y="T1"/>
                </a:cxn>
                <a:cxn ang="0">
                  <a:pos x="T2" y="T3"/>
                </a:cxn>
                <a:cxn ang="0">
                  <a:pos x="T4" y="T5"/>
                </a:cxn>
                <a:cxn ang="0">
                  <a:pos x="T6" y="T7"/>
                </a:cxn>
                <a:cxn ang="0">
                  <a:pos x="T8" y="T9"/>
                </a:cxn>
              </a:cxnLst>
              <a:rect l="0" t="0" r="r" b="b"/>
              <a:pathLst>
                <a:path w="1387" h="1487">
                  <a:moveTo>
                    <a:pt x="867" y="900"/>
                  </a:moveTo>
                  <a:cubicBezTo>
                    <a:pt x="1197" y="537"/>
                    <a:pt x="1387" y="173"/>
                    <a:pt x="1291" y="86"/>
                  </a:cubicBezTo>
                  <a:cubicBezTo>
                    <a:pt x="1196" y="0"/>
                    <a:pt x="851" y="224"/>
                    <a:pt x="521" y="587"/>
                  </a:cubicBezTo>
                  <a:cubicBezTo>
                    <a:pt x="190" y="950"/>
                    <a:pt x="0" y="1314"/>
                    <a:pt x="96" y="1401"/>
                  </a:cubicBezTo>
                  <a:cubicBezTo>
                    <a:pt x="192" y="1487"/>
                    <a:pt x="537" y="1263"/>
                    <a:pt x="867" y="90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ltGray">
            <a:xfrm>
              <a:off x="258763" y="-2898776"/>
              <a:ext cx="4425950" cy="4567239"/>
            </a:xfrm>
            <a:custGeom>
              <a:avLst/>
              <a:gdLst>
                <a:gd name="T0" fmla="*/ 865 w 1396"/>
                <a:gd name="T1" fmla="*/ 878 h 1440"/>
                <a:gd name="T2" fmla="*/ 1304 w 1396"/>
                <a:gd name="T3" fmla="*/ 88 h 1440"/>
                <a:gd name="T4" fmla="*/ 531 w 1396"/>
                <a:gd name="T5" fmla="*/ 562 h 1440"/>
                <a:gd name="T6" fmla="*/ 92 w 1396"/>
                <a:gd name="T7" fmla="*/ 1353 h 1440"/>
                <a:gd name="T8" fmla="*/ 865 w 1396"/>
                <a:gd name="T9" fmla="*/ 878 h 1440"/>
              </a:gdLst>
              <a:ahLst/>
              <a:cxnLst>
                <a:cxn ang="0">
                  <a:pos x="T0" y="T1"/>
                </a:cxn>
                <a:cxn ang="0">
                  <a:pos x="T2" y="T3"/>
                </a:cxn>
                <a:cxn ang="0">
                  <a:pos x="T4" y="T5"/>
                </a:cxn>
                <a:cxn ang="0">
                  <a:pos x="T6" y="T7"/>
                </a:cxn>
                <a:cxn ang="0">
                  <a:pos x="T8" y="T9"/>
                </a:cxn>
              </a:cxnLst>
              <a:rect l="0" t="0" r="r" b="b"/>
              <a:pathLst>
                <a:path w="1396" h="1440">
                  <a:moveTo>
                    <a:pt x="865" y="878"/>
                  </a:moveTo>
                  <a:cubicBezTo>
                    <a:pt x="1200" y="529"/>
                    <a:pt x="1396" y="175"/>
                    <a:pt x="1304" y="88"/>
                  </a:cubicBezTo>
                  <a:cubicBezTo>
                    <a:pt x="1212" y="0"/>
                    <a:pt x="866" y="213"/>
                    <a:pt x="531" y="562"/>
                  </a:cubicBezTo>
                  <a:cubicBezTo>
                    <a:pt x="196" y="912"/>
                    <a:pt x="0" y="1266"/>
                    <a:pt x="92" y="1353"/>
                  </a:cubicBezTo>
                  <a:cubicBezTo>
                    <a:pt x="185" y="1440"/>
                    <a:pt x="531" y="1228"/>
                    <a:pt x="865" y="87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ltGray">
            <a:xfrm>
              <a:off x="328613" y="-2813051"/>
              <a:ext cx="4454525" cy="4414839"/>
            </a:xfrm>
            <a:custGeom>
              <a:avLst/>
              <a:gdLst>
                <a:gd name="T0" fmla="*/ 864 w 1405"/>
                <a:gd name="T1" fmla="*/ 855 h 1392"/>
                <a:gd name="T2" fmla="*/ 1317 w 1405"/>
                <a:gd name="T3" fmla="*/ 88 h 1392"/>
                <a:gd name="T4" fmla="*/ 542 w 1405"/>
                <a:gd name="T5" fmla="*/ 537 h 1392"/>
                <a:gd name="T6" fmla="*/ 89 w 1405"/>
                <a:gd name="T7" fmla="*/ 1304 h 1392"/>
                <a:gd name="T8" fmla="*/ 864 w 1405"/>
                <a:gd name="T9" fmla="*/ 855 h 1392"/>
              </a:gdLst>
              <a:ahLst/>
              <a:cxnLst>
                <a:cxn ang="0">
                  <a:pos x="T0" y="T1"/>
                </a:cxn>
                <a:cxn ang="0">
                  <a:pos x="T2" y="T3"/>
                </a:cxn>
                <a:cxn ang="0">
                  <a:pos x="T4" y="T5"/>
                </a:cxn>
                <a:cxn ang="0">
                  <a:pos x="T6" y="T7"/>
                </a:cxn>
                <a:cxn ang="0">
                  <a:pos x="T8" y="T9"/>
                </a:cxn>
              </a:cxnLst>
              <a:rect l="0" t="0" r="r" b="b"/>
              <a:pathLst>
                <a:path w="1405" h="1392">
                  <a:moveTo>
                    <a:pt x="864" y="855"/>
                  </a:moveTo>
                  <a:cubicBezTo>
                    <a:pt x="1203" y="519"/>
                    <a:pt x="1405" y="176"/>
                    <a:pt x="1317" y="88"/>
                  </a:cubicBezTo>
                  <a:cubicBezTo>
                    <a:pt x="1228" y="0"/>
                    <a:pt x="881" y="201"/>
                    <a:pt x="542" y="537"/>
                  </a:cubicBezTo>
                  <a:cubicBezTo>
                    <a:pt x="203" y="873"/>
                    <a:pt x="0" y="1216"/>
                    <a:pt x="89" y="1304"/>
                  </a:cubicBezTo>
                  <a:cubicBezTo>
                    <a:pt x="178" y="1392"/>
                    <a:pt x="525" y="1191"/>
                    <a:pt x="864" y="85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ltGray">
            <a:xfrm>
              <a:off x="398463" y="-2727326"/>
              <a:ext cx="4486275" cy="4262439"/>
            </a:xfrm>
            <a:custGeom>
              <a:avLst/>
              <a:gdLst>
                <a:gd name="T0" fmla="*/ 862 w 1415"/>
                <a:gd name="T1" fmla="*/ 833 h 1344"/>
                <a:gd name="T2" fmla="*/ 1329 w 1415"/>
                <a:gd name="T3" fmla="*/ 88 h 1344"/>
                <a:gd name="T4" fmla="*/ 552 w 1415"/>
                <a:gd name="T5" fmla="*/ 511 h 1344"/>
                <a:gd name="T6" fmla="*/ 85 w 1415"/>
                <a:gd name="T7" fmla="*/ 1255 h 1344"/>
                <a:gd name="T8" fmla="*/ 862 w 1415"/>
                <a:gd name="T9" fmla="*/ 833 h 1344"/>
              </a:gdLst>
              <a:ahLst/>
              <a:cxnLst>
                <a:cxn ang="0">
                  <a:pos x="T0" y="T1"/>
                </a:cxn>
                <a:cxn ang="0">
                  <a:pos x="T2" y="T3"/>
                </a:cxn>
                <a:cxn ang="0">
                  <a:pos x="T4" y="T5"/>
                </a:cxn>
                <a:cxn ang="0">
                  <a:pos x="T6" y="T7"/>
                </a:cxn>
                <a:cxn ang="0">
                  <a:pos x="T8" y="T9"/>
                </a:cxn>
              </a:cxnLst>
              <a:rect l="0" t="0" r="r" b="b"/>
              <a:pathLst>
                <a:path w="1415" h="1344">
                  <a:moveTo>
                    <a:pt x="862" y="833"/>
                  </a:moveTo>
                  <a:cubicBezTo>
                    <a:pt x="1206" y="510"/>
                    <a:pt x="1415" y="177"/>
                    <a:pt x="1329" y="88"/>
                  </a:cubicBezTo>
                  <a:cubicBezTo>
                    <a:pt x="1243" y="0"/>
                    <a:pt x="896" y="189"/>
                    <a:pt x="552" y="511"/>
                  </a:cubicBezTo>
                  <a:cubicBezTo>
                    <a:pt x="209" y="833"/>
                    <a:pt x="0" y="1167"/>
                    <a:pt x="85" y="1255"/>
                  </a:cubicBezTo>
                  <a:cubicBezTo>
                    <a:pt x="171" y="1344"/>
                    <a:pt x="519" y="1155"/>
                    <a:pt x="862" y="83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ltGray">
            <a:xfrm>
              <a:off x="468313" y="-2644776"/>
              <a:ext cx="4514850" cy="4113214"/>
            </a:xfrm>
            <a:custGeom>
              <a:avLst/>
              <a:gdLst>
                <a:gd name="T0" fmla="*/ 861 w 1424"/>
                <a:gd name="T1" fmla="*/ 811 h 1297"/>
                <a:gd name="T2" fmla="*/ 1342 w 1424"/>
                <a:gd name="T3" fmla="*/ 90 h 1297"/>
                <a:gd name="T4" fmla="*/ 563 w 1424"/>
                <a:gd name="T5" fmla="*/ 487 h 1297"/>
                <a:gd name="T6" fmla="*/ 82 w 1424"/>
                <a:gd name="T7" fmla="*/ 1208 h 1297"/>
                <a:gd name="T8" fmla="*/ 861 w 1424"/>
                <a:gd name="T9" fmla="*/ 811 h 1297"/>
              </a:gdLst>
              <a:ahLst/>
              <a:cxnLst>
                <a:cxn ang="0">
                  <a:pos x="T0" y="T1"/>
                </a:cxn>
                <a:cxn ang="0">
                  <a:pos x="T2" y="T3"/>
                </a:cxn>
                <a:cxn ang="0">
                  <a:pos x="T4" y="T5"/>
                </a:cxn>
                <a:cxn ang="0">
                  <a:pos x="T6" y="T7"/>
                </a:cxn>
                <a:cxn ang="0">
                  <a:pos x="T8" y="T9"/>
                </a:cxn>
              </a:cxnLst>
              <a:rect l="0" t="0" r="r" b="b"/>
              <a:pathLst>
                <a:path w="1424" h="1297">
                  <a:moveTo>
                    <a:pt x="861" y="811"/>
                  </a:moveTo>
                  <a:cubicBezTo>
                    <a:pt x="1209" y="502"/>
                    <a:pt x="1424" y="179"/>
                    <a:pt x="1342" y="90"/>
                  </a:cubicBezTo>
                  <a:cubicBezTo>
                    <a:pt x="1259" y="0"/>
                    <a:pt x="911" y="178"/>
                    <a:pt x="563" y="487"/>
                  </a:cubicBezTo>
                  <a:cubicBezTo>
                    <a:pt x="215" y="795"/>
                    <a:pt x="0" y="1118"/>
                    <a:pt x="82" y="1208"/>
                  </a:cubicBezTo>
                  <a:cubicBezTo>
                    <a:pt x="164" y="1297"/>
                    <a:pt x="513" y="1119"/>
                    <a:pt x="861" y="81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ltGray">
            <a:xfrm>
              <a:off x="534988" y="-2559051"/>
              <a:ext cx="4546600" cy="3960814"/>
            </a:xfrm>
            <a:custGeom>
              <a:avLst/>
              <a:gdLst>
                <a:gd name="T0" fmla="*/ 860 w 1434"/>
                <a:gd name="T1" fmla="*/ 788 h 1249"/>
                <a:gd name="T2" fmla="*/ 1355 w 1434"/>
                <a:gd name="T3" fmla="*/ 90 h 1249"/>
                <a:gd name="T4" fmla="*/ 574 w 1434"/>
                <a:gd name="T5" fmla="*/ 461 h 1249"/>
                <a:gd name="T6" fmla="*/ 79 w 1434"/>
                <a:gd name="T7" fmla="*/ 1159 h 1249"/>
                <a:gd name="T8" fmla="*/ 860 w 1434"/>
                <a:gd name="T9" fmla="*/ 788 h 1249"/>
              </a:gdLst>
              <a:ahLst/>
              <a:cxnLst>
                <a:cxn ang="0">
                  <a:pos x="T0" y="T1"/>
                </a:cxn>
                <a:cxn ang="0">
                  <a:pos x="T2" y="T3"/>
                </a:cxn>
                <a:cxn ang="0">
                  <a:pos x="T4" y="T5"/>
                </a:cxn>
                <a:cxn ang="0">
                  <a:pos x="T6" y="T7"/>
                </a:cxn>
                <a:cxn ang="0">
                  <a:pos x="T8" y="T9"/>
                </a:cxn>
              </a:cxnLst>
              <a:rect l="0" t="0" r="r" b="b"/>
              <a:pathLst>
                <a:path w="1434" h="1249">
                  <a:moveTo>
                    <a:pt x="860" y="788"/>
                  </a:moveTo>
                  <a:cubicBezTo>
                    <a:pt x="1212" y="493"/>
                    <a:pt x="1434" y="180"/>
                    <a:pt x="1355" y="90"/>
                  </a:cubicBezTo>
                  <a:cubicBezTo>
                    <a:pt x="1276" y="0"/>
                    <a:pt x="927" y="166"/>
                    <a:pt x="574" y="461"/>
                  </a:cubicBezTo>
                  <a:cubicBezTo>
                    <a:pt x="222" y="756"/>
                    <a:pt x="0" y="1069"/>
                    <a:pt x="79" y="1159"/>
                  </a:cubicBezTo>
                  <a:cubicBezTo>
                    <a:pt x="158" y="1249"/>
                    <a:pt x="508" y="1083"/>
                    <a:pt x="860" y="78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ltGray">
            <a:xfrm>
              <a:off x="604838" y="-2476501"/>
              <a:ext cx="4575175" cy="3811589"/>
            </a:xfrm>
            <a:custGeom>
              <a:avLst/>
              <a:gdLst>
                <a:gd name="T0" fmla="*/ 858 w 1443"/>
                <a:gd name="T1" fmla="*/ 766 h 1202"/>
                <a:gd name="T2" fmla="*/ 1368 w 1443"/>
                <a:gd name="T3" fmla="*/ 91 h 1202"/>
                <a:gd name="T4" fmla="*/ 585 w 1443"/>
                <a:gd name="T5" fmla="*/ 436 h 1202"/>
                <a:gd name="T6" fmla="*/ 76 w 1443"/>
                <a:gd name="T7" fmla="*/ 1111 h 1202"/>
                <a:gd name="T8" fmla="*/ 858 w 1443"/>
                <a:gd name="T9" fmla="*/ 766 h 1202"/>
              </a:gdLst>
              <a:ahLst/>
              <a:cxnLst>
                <a:cxn ang="0">
                  <a:pos x="T0" y="T1"/>
                </a:cxn>
                <a:cxn ang="0">
                  <a:pos x="T2" y="T3"/>
                </a:cxn>
                <a:cxn ang="0">
                  <a:pos x="T4" y="T5"/>
                </a:cxn>
                <a:cxn ang="0">
                  <a:pos x="T6" y="T7"/>
                </a:cxn>
                <a:cxn ang="0">
                  <a:pos x="T8" y="T9"/>
                </a:cxn>
              </a:cxnLst>
              <a:rect l="0" t="0" r="r" b="b"/>
              <a:pathLst>
                <a:path w="1443" h="1202">
                  <a:moveTo>
                    <a:pt x="858" y="766"/>
                  </a:moveTo>
                  <a:cubicBezTo>
                    <a:pt x="1215" y="485"/>
                    <a:pt x="1443" y="183"/>
                    <a:pt x="1368" y="91"/>
                  </a:cubicBezTo>
                  <a:cubicBezTo>
                    <a:pt x="1292" y="0"/>
                    <a:pt x="942" y="155"/>
                    <a:pt x="585" y="436"/>
                  </a:cubicBezTo>
                  <a:cubicBezTo>
                    <a:pt x="228" y="718"/>
                    <a:pt x="0" y="1020"/>
                    <a:pt x="76" y="1111"/>
                  </a:cubicBezTo>
                  <a:cubicBezTo>
                    <a:pt x="151" y="1202"/>
                    <a:pt x="502" y="1048"/>
                    <a:pt x="858" y="76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ltGray">
            <a:xfrm>
              <a:off x="674688" y="-2390776"/>
              <a:ext cx="4603750" cy="3659189"/>
            </a:xfrm>
            <a:custGeom>
              <a:avLst/>
              <a:gdLst>
                <a:gd name="T0" fmla="*/ 857 w 1452"/>
                <a:gd name="T1" fmla="*/ 743 h 1154"/>
                <a:gd name="T2" fmla="*/ 1380 w 1452"/>
                <a:gd name="T3" fmla="*/ 92 h 1154"/>
                <a:gd name="T4" fmla="*/ 595 w 1452"/>
                <a:gd name="T5" fmla="*/ 411 h 1154"/>
                <a:gd name="T6" fmla="*/ 72 w 1452"/>
                <a:gd name="T7" fmla="*/ 1062 h 1154"/>
                <a:gd name="T8" fmla="*/ 857 w 1452"/>
                <a:gd name="T9" fmla="*/ 743 h 1154"/>
              </a:gdLst>
              <a:ahLst/>
              <a:cxnLst>
                <a:cxn ang="0">
                  <a:pos x="T0" y="T1"/>
                </a:cxn>
                <a:cxn ang="0">
                  <a:pos x="T2" y="T3"/>
                </a:cxn>
                <a:cxn ang="0">
                  <a:pos x="T4" y="T5"/>
                </a:cxn>
                <a:cxn ang="0">
                  <a:pos x="T6" y="T7"/>
                </a:cxn>
                <a:cxn ang="0">
                  <a:pos x="T8" y="T9"/>
                </a:cxn>
              </a:cxnLst>
              <a:rect l="0" t="0" r="r" b="b"/>
              <a:pathLst>
                <a:path w="1452" h="1154">
                  <a:moveTo>
                    <a:pt x="857" y="743"/>
                  </a:moveTo>
                  <a:cubicBezTo>
                    <a:pt x="1218" y="475"/>
                    <a:pt x="1452" y="184"/>
                    <a:pt x="1380" y="92"/>
                  </a:cubicBezTo>
                  <a:cubicBezTo>
                    <a:pt x="1308" y="0"/>
                    <a:pt x="957" y="143"/>
                    <a:pt x="595" y="411"/>
                  </a:cubicBezTo>
                  <a:cubicBezTo>
                    <a:pt x="234" y="679"/>
                    <a:pt x="0" y="970"/>
                    <a:pt x="72" y="1062"/>
                  </a:cubicBezTo>
                  <a:cubicBezTo>
                    <a:pt x="144" y="1154"/>
                    <a:pt x="496" y="1011"/>
                    <a:pt x="857" y="74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ltGray">
            <a:xfrm>
              <a:off x="744538" y="-2305051"/>
              <a:ext cx="4635500" cy="3508376"/>
            </a:xfrm>
            <a:custGeom>
              <a:avLst/>
              <a:gdLst>
                <a:gd name="T0" fmla="*/ 855 w 1462"/>
                <a:gd name="T1" fmla="*/ 721 h 1106"/>
                <a:gd name="T2" fmla="*/ 1393 w 1462"/>
                <a:gd name="T3" fmla="*/ 92 h 1106"/>
                <a:gd name="T4" fmla="*/ 606 w 1462"/>
                <a:gd name="T5" fmla="*/ 385 h 1106"/>
                <a:gd name="T6" fmla="*/ 69 w 1462"/>
                <a:gd name="T7" fmla="*/ 1014 h 1106"/>
                <a:gd name="T8" fmla="*/ 855 w 1462"/>
                <a:gd name="T9" fmla="*/ 721 h 1106"/>
              </a:gdLst>
              <a:ahLst/>
              <a:cxnLst>
                <a:cxn ang="0">
                  <a:pos x="T0" y="T1"/>
                </a:cxn>
                <a:cxn ang="0">
                  <a:pos x="T2" y="T3"/>
                </a:cxn>
                <a:cxn ang="0">
                  <a:pos x="T4" y="T5"/>
                </a:cxn>
                <a:cxn ang="0">
                  <a:pos x="T6" y="T7"/>
                </a:cxn>
                <a:cxn ang="0">
                  <a:pos x="T8" y="T9"/>
                </a:cxn>
              </a:cxnLst>
              <a:rect l="0" t="0" r="r" b="b"/>
              <a:pathLst>
                <a:path w="1462" h="1106">
                  <a:moveTo>
                    <a:pt x="855" y="721"/>
                  </a:moveTo>
                  <a:cubicBezTo>
                    <a:pt x="1221" y="466"/>
                    <a:pt x="1462" y="185"/>
                    <a:pt x="1393" y="92"/>
                  </a:cubicBezTo>
                  <a:cubicBezTo>
                    <a:pt x="1324" y="0"/>
                    <a:pt x="972" y="131"/>
                    <a:pt x="606" y="385"/>
                  </a:cubicBezTo>
                  <a:cubicBezTo>
                    <a:pt x="240" y="639"/>
                    <a:pt x="0" y="921"/>
                    <a:pt x="69" y="1014"/>
                  </a:cubicBezTo>
                  <a:cubicBezTo>
                    <a:pt x="137" y="1106"/>
                    <a:pt x="490" y="975"/>
                    <a:pt x="855" y="72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Freeform 22"/>
            <p:cNvSpPr>
              <a:spLocks/>
            </p:cNvSpPr>
            <p:nvPr userDrawn="1"/>
          </p:nvSpPr>
          <p:spPr bwMode="ltGray">
            <a:xfrm>
              <a:off x="814388" y="-2222501"/>
              <a:ext cx="4664075" cy="3359151"/>
            </a:xfrm>
            <a:custGeom>
              <a:avLst/>
              <a:gdLst>
                <a:gd name="T0" fmla="*/ 854 w 1471"/>
                <a:gd name="T1" fmla="*/ 699 h 1059"/>
                <a:gd name="T2" fmla="*/ 1405 w 1471"/>
                <a:gd name="T3" fmla="*/ 94 h 1059"/>
                <a:gd name="T4" fmla="*/ 617 w 1471"/>
                <a:gd name="T5" fmla="*/ 360 h 1059"/>
                <a:gd name="T6" fmla="*/ 65 w 1471"/>
                <a:gd name="T7" fmla="*/ 966 h 1059"/>
                <a:gd name="T8" fmla="*/ 854 w 1471"/>
                <a:gd name="T9" fmla="*/ 699 h 1059"/>
              </a:gdLst>
              <a:ahLst/>
              <a:cxnLst>
                <a:cxn ang="0">
                  <a:pos x="T0" y="T1"/>
                </a:cxn>
                <a:cxn ang="0">
                  <a:pos x="T2" y="T3"/>
                </a:cxn>
                <a:cxn ang="0">
                  <a:pos x="T4" y="T5"/>
                </a:cxn>
                <a:cxn ang="0">
                  <a:pos x="T6" y="T7"/>
                </a:cxn>
                <a:cxn ang="0">
                  <a:pos x="T8" y="T9"/>
                </a:cxn>
              </a:cxnLst>
              <a:rect l="0" t="0" r="r" b="b"/>
              <a:pathLst>
                <a:path w="1471" h="1059">
                  <a:moveTo>
                    <a:pt x="854" y="699"/>
                  </a:moveTo>
                  <a:cubicBezTo>
                    <a:pt x="1224" y="458"/>
                    <a:pt x="1471" y="187"/>
                    <a:pt x="1405" y="94"/>
                  </a:cubicBezTo>
                  <a:cubicBezTo>
                    <a:pt x="1340" y="0"/>
                    <a:pt x="987" y="120"/>
                    <a:pt x="617" y="360"/>
                  </a:cubicBezTo>
                  <a:cubicBezTo>
                    <a:pt x="246" y="601"/>
                    <a:pt x="0" y="872"/>
                    <a:pt x="65" y="966"/>
                  </a:cubicBezTo>
                  <a:cubicBezTo>
                    <a:pt x="131" y="1059"/>
                    <a:pt x="484" y="940"/>
                    <a:pt x="854" y="69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Freeform 23"/>
            <p:cNvSpPr>
              <a:spLocks/>
            </p:cNvSpPr>
            <p:nvPr userDrawn="1"/>
          </p:nvSpPr>
          <p:spPr bwMode="ltGray">
            <a:xfrm>
              <a:off x="881063" y="-2136776"/>
              <a:ext cx="4695825" cy="3206751"/>
            </a:xfrm>
            <a:custGeom>
              <a:avLst/>
              <a:gdLst>
                <a:gd name="T0" fmla="*/ 853 w 1481"/>
                <a:gd name="T1" fmla="*/ 676 h 1011"/>
                <a:gd name="T2" fmla="*/ 1419 w 1481"/>
                <a:gd name="T3" fmla="*/ 94 h 1011"/>
                <a:gd name="T4" fmla="*/ 628 w 1481"/>
                <a:gd name="T5" fmla="*/ 335 h 1011"/>
                <a:gd name="T6" fmla="*/ 63 w 1481"/>
                <a:gd name="T7" fmla="*/ 917 h 1011"/>
                <a:gd name="T8" fmla="*/ 853 w 1481"/>
                <a:gd name="T9" fmla="*/ 676 h 1011"/>
              </a:gdLst>
              <a:ahLst/>
              <a:cxnLst>
                <a:cxn ang="0">
                  <a:pos x="T0" y="T1"/>
                </a:cxn>
                <a:cxn ang="0">
                  <a:pos x="T2" y="T3"/>
                </a:cxn>
                <a:cxn ang="0">
                  <a:pos x="T4" y="T5"/>
                </a:cxn>
                <a:cxn ang="0">
                  <a:pos x="T6" y="T7"/>
                </a:cxn>
                <a:cxn ang="0">
                  <a:pos x="T8" y="T9"/>
                </a:cxn>
              </a:cxnLst>
              <a:rect l="0" t="0" r="r" b="b"/>
              <a:pathLst>
                <a:path w="1481" h="1011">
                  <a:moveTo>
                    <a:pt x="853" y="676"/>
                  </a:moveTo>
                  <a:cubicBezTo>
                    <a:pt x="1228" y="449"/>
                    <a:pt x="1481" y="188"/>
                    <a:pt x="1419" y="94"/>
                  </a:cubicBezTo>
                  <a:cubicBezTo>
                    <a:pt x="1357" y="0"/>
                    <a:pt x="1003" y="108"/>
                    <a:pt x="628" y="335"/>
                  </a:cubicBezTo>
                  <a:cubicBezTo>
                    <a:pt x="254" y="562"/>
                    <a:pt x="0" y="823"/>
                    <a:pt x="63" y="917"/>
                  </a:cubicBezTo>
                  <a:cubicBezTo>
                    <a:pt x="125" y="1011"/>
                    <a:pt x="479" y="903"/>
                    <a:pt x="853" y="67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Freeform 24"/>
            <p:cNvSpPr>
              <a:spLocks/>
            </p:cNvSpPr>
            <p:nvPr userDrawn="1"/>
          </p:nvSpPr>
          <p:spPr bwMode="ltGray">
            <a:xfrm>
              <a:off x="950913" y="-2054226"/>
              <a:ext cx="4722812" cy="3057526"/>
            </a:xfrm>
            <a:custGeom>
              <a:avLst/>
              <a:gdLst>
                <a:gd name="T0" fmla="*/ 852 w 1490"/>
                <a:gd name="T1" fmla="*/ 654 h 964"/>
                <a:gd name="T2" fmla="*/ 1431 w 1490"/>
                <a:gd name="T3" fmla="*/ 95 h 964"/>
                <a:gd name="T4" fmla="*/ 639 w 1490"/>
                <a:gd name="T5" fmla="*/ 310 h 964"/>
                <a:gd name="T6" fmla="*/ 59 w 1490"/>
                <a:gd name="T7" fmla="*/ 869 h 964"/>
                <a:gd name="T8" fmla="*/ 852 w 1490"/>
                <a:gd name="T9" fmla="*/ 654 h 964"/>
              </a:gdLst>
              <a:ahLst/>
              <a:cxnLst>
                <a:cxn ang="0">
                  <a:pos x="T0" y="T1"/>
                </a:cxn>
                <a:cxn ang="0">
                  <a:pos x="T2" y="T3"/>
                </a:cxn>
                <a:cxn ang="0">
                  <a:pos x="T4" y="T5"/>
                </a:cxn>
                <a:cxn ang="0">
                  <a:pos x="T6" y="T7"/>
                </a:cxn>
                <a:cxn ang="0">
                  <a:pos x="T8" y="T9"/>
                </a:cxn>
              </a:cxnLst>
              <a:rect l="0" t="0" r="r" b="b"/>
              <a:pathLst>
                <a:path w="1490" h="964">
                  <a:moveTo>
                    <a:pt x="852" y="654"/>
                  </a:moveTo>
                  <a:cubicBezTo>
                    <a:pt x="1231" y="441"/>
                    <a:pt x="1490" y="190"/>
                    <a:pt x="1431" y="95"/>
                  </a:cubicBezTo>
                  <a:cubicBezTo>
                    <a:pt x="1372" y="0"/>
                    <a:pt x="1018" y="97"/>
                    <a:pt x="639" y="310"/>
                  </a:cubicBezTo>
                  <a:cubicBezTo>
                    <a:pt x="260" y="524"/>
                    <a:pt x="0" y="774"/>
                    <a:pt x="59" y="869"/>
                  </a:cubicBezTo>
                  <a:cubicBezTo>
                    <a:pt x="118" y="964"/>
                    <a:pt x="473" y="868"/>
                    <a:pt x="852" y="65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Freeform 25"/>
            <p:cNvSpPr>
              <a:spLocks/>
            </p:cNvSpPr>
            <p:nvPr userDrawn="1"/>
          </p:nvSpPr>
          <p:spPr bwMode="ltGray">
            <a:xfrm>
              <a:off x="1019175" y="-1970088"/>
              <a:ext cx="4752975" cy="2906713"/>
            </a:xfrm>
            <a:custGeom>
              <a:avLst/>
              <a:gdLst>
                <a:gd name="T0" fmla="*/ 850 w 1499"/>
                <a:gd name="T1" fmla="*/ 631 h 916"/>
                <a:gd name="T2" fmla="*/ 1444 w 1499"/>
                <a:gd name="T3" fmla="*/ 96 h 916"/>
                <a:gd name="T4" fmla="*/ 649 w 1499"/>
                <a:gd name="T5" fmla="*/ 285 h 916"/>
                <a:gd name="T6" fmla="*/ 56 w 1499"/>
                <a:gd name="T7" fmla="*/ 820 h 916"/>
                <a:gd name="T8" fmla="*/ 850 w 1499"/>
                <a:gd name="T9" fmla="*/ 631 h 916"/>
              </a:gdLst>
              <a:ahLst/>
              <a:cxnLst>
                <a:cxn ang="0">
                  <a:pos x="T0" y="T1"/>
                </a:cxn>
                <a:cxn ang="0">
                  <a:pos x="T2" y="T3"/>
                </a:cxn>
                <a:cxn ang="0">
                  <a:pos x="T4" y="T5"/>
                </a:cxn>
                <a:cxn ang="0">
                  <a:pos x="T6" y="T7"/>
                </a:cxn>
                <a:cxn ang="0">
                  <a:pos x="T8" y="T9"/>
                </a:cxn>
              </a:cxnLst>
              <a:rect l="0" t="0" r="r" b="b"/>
              <a:pathLst>
                <a:path w="1499" h="916">
                  <a:moveTo>
                    <a:pt x="850" y="631"/>
                  </a:moveTo>
                  <a:cubicBezTo>
                    <a:pt x="1233" y="431"/>
                    <a:pt x="1499" y="191"/>
                    <a:pt x="1444" y="96"/>
                  </a:cubicBezTo>
                  <a:cubicBezTo>
                    <a:pt x="1388" y="0"/>
                    <a:pt x="1033" y="84"/>
                    <a:pt x="649" y="285"/>
                  </a:cubicBezTo>
                  <a:cubicBezTo>
                    <a:pt x="266" y="485"/>
                    <a:pt x="0" y="725"/>
                    <a:pt x="56" y="820"/>
                  </a:cubicBezTo>
                  <a:cubicBezTo>
                    <a:pt x="111" y="916"/>
                    <a:pt x="467" y="832"/>
                    <a:pt x="850" y="63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Freeform 26"/>
            <p:cNvSpPr>
              <a:spLocks/>
            </p:cNvSpPr>
            <p:nvPr userDrawn="1"/>
          </p:nvSpPr>
          <p:spPr bwMode="ltGray">
            <a:xfrm>
              <a:off x="1089025" y="-1887538"/>
              <a:ext cx="4781550" cy="2757488"/>
            </a:xfrm>
            <a:custGeom>
              <a:avLst/>
              <a:gdLst>
                <a:gd name="T0" fmla="*/ 849 w 1508"/>
                <a:gd name="T1" fmla="*/ 610 h 869"/>
                <a:gd name="T2" fmla="*/ 1456 w 1508"/>
                <a:gd name="T3" fmla="*/ 97 h 869"/>
                <a:gd name="T4" fmla="*/ 660 w 1508"/>
                <a:gd name="T5" fmla="*/ 260 h 869"/>
                <a:gd name="T6" fmla="*/ 52 w 1508"/>
                <a:gd name="T7" fmla="*/ 773 h 869"/>
                <a:gd name="T8" fmla="*/ 849 w 1508"/>
                <a:gd name="T9" fmla="*/ 610 h 869"/>
              </a:gdLst>
              <a:ahLst/>
              <a:cxnLst>
                <a:cxn ang="0">
                  <a:pos x="T0" y="T1"/>
                </a:cxn>
                <a:cxn ang="0">
                  <a:pos x="T2" y="T3"/>
                </a:cxn>
                <a:cxn ang="0">
                  <a:pos x="T4" y="T5"/>
                </a:cxn>
                <a:cxn ang="0">
                  <a:pos x="T6" y="T7"/>
                </a:cxn>
                <a:cxn ang="0">
                  <a:pos x="T8" y="T9"/>
                </a:cxn>
              </a:cxnLst>
              <a:rect l="0" t="0" r="r" b="b"/>
              <a:pathLst>
                <a:path w="1508" h="869">
                  <a:moveTo>
                    <a:pt x="849" y="610"/>
                  </a:moveTo>
                  <a:cubicBezTo>
                    <a:pt x="1236" y="423"/>
                    <a:pt x="1508" y="194"/>
                    <a:pt x="1456" y="97"/>
                  </a:cubicBezTo>
                  <a:cubicBezTo>
                    <a:pt x="1404" y="0"/>
                    <a:pt x="1048" y="73"/>
                    <a:pt x="660" y="260"/>
                  </a:cubicBezTo>
                  <a:cubicBezTo>
                    <a:pt x="272" y="447"/>
                    <a:pt x="0" y="676"/>
                    <a:pt x="52" y="773"/>
                  </a:cubicBezTo>
                  <a:cubicBezTo>
                    <a:pt x="104" y="869"/>
                    <a:pt x="461" y="796"/>
                    <a:pt x="849" y="6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Freeform 27"/>
            <p:cNvSpPr>
              <a:spLocks/>
            </p:cNvSpPr>
            <p:nvPr userDrawn="1"/>
          </p:nvSpPr>
          <p:spPr bwMode="ltGray">
            <a:xfrm>
              <a:off x="1158875" y="-1801813"/>
              <a:ext cx="4813300" cy="2605088"/>
            </a:xfrm>
            <a:custGeom>
              <a:avLst/>
              <a:gdLst>
                <a:gd name="T0" fmla="*/ 847 w 1518"/>
                <a:gd name="T1" fmla="*/ 587 h 821"/>
                <a:gd name="T2" fmla="*/ 1469 w 1518"/>
                <a:gd name="T3" fmla="*/ 97 h 821"/>
                <a:gd name="T4" fmla="*/ 670 w 1518"/>
                <a:gd name="T5" fmla="*/ 234 h 821"/>
                <a:gd name="T6" fmla="*/ 48 w 1518"/>
                <a:gd name="T7" fmla="*/ 724 h 821"/>
                <a:gd name="T8" fmla="*/ 847 w 1518"/>
                <a:gd name="T9" fmla="*/ 587 h 821"/>
              </a:gdLst>
              <a:ahLst/>
              <a:cxnLst>
                <a:cxn ang="0">
                  <a:pos x="T0" y="T1"/>
                </a:cxn>
                <a:cxn ang="0">
                  <a:pos x="T2" y="T3"/>
                </a:cxn>
                <a:cxn ang="0">
                  <a:pos x="T4" y="T5"/>
                </a:cxn>
                <a:cxn ang="0">
                  <a:pos x="T6" y="T7"/>
                </a:cxn>
                <a:cxn ang="0">
                  <a:pos x="T8" y="T9"/>
                </a:cxn>
              </a:cxnLst>
              <a:rect l="0" t="0" r="r" b="b"/>
              <a:pathLst>
                <a:path w="1518" h="821">
                  <a:moveTo>
                    <a:pt x="847" y="587"/>
                  </a:moveTo>
                  <a:cubicBezTo>
                    <a:pt x="1239" y="414"/>
                    <a:pt x="1518" y="195"/>
                    <a:pt x="1469" y="97"/>
                  </a:cubicBezTo>
                  <a:cubicBezTo>
                    <a:pt x="1420" y="0"/>
                    <a:pt x="1063" y="61"/>
                    <a:pt x="670" y="234"/>
                  </a:cubicBezTo>
                  <a:cubicBezTo>
                    <a:pt x="278" y="407"/>
                    <a:pt x="0" y="626"/>
                    <a:pt x="48" y="724"/>
                  </a:cubicBezTo>
                  <a:cubicBezTo>
                    <a:pt x="97" y="821"/>
                    <a:pt x="455" y="760"/>
                    <a:pt x="847" y="58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Freeform 28"/>
            <p:cNvSpPr>
              <a:spLocks/>
            </p:cNvSpPr>
            <p:nvPr userDrawn="1"/>
          </p:nvSpPr>
          <p:spPr bwMode="ltGray">
            <a:xfrm>
              <a:off x="1228725" y="-1716088"/>
              <a:ext cx="4841875" cy="2452688"/>
            </a:xfrm>
            <a:custGeom>
              <a:avLst/>
              <a:gdLst>
                <a:gd name="T0" fmla="*/ 845 w 1527"/>
                <a:gd name="T1" fmla="*/ 564 h 773"/>
                <a:gd name="T2" fmla="*/ 1481 w 1527"/>
                <a:gd name="T3" fmla="*/ 98 h 773"/>
                <a:gd name="T4" fmla="*/ 681 w 1527"/>
                <a:gd name="T5" fmla="*/ 209 h 773"/>
                <a:gd name="T6" fmla="*/ 45 w 1527"/>
                <a:gd name="T7" fmla="*/ 675 h 773"/>
                <a:gd name="T8" fmla="*/ 845 w 1527"/>
                <a:gd name="T9" fmla="*/ 564 h 773"/>
              </a:gdLst>
              <a:ahLst/>
              <a:cxnLst>
                <a:cxn ang="0">
                  <a:pos x="T0" y="T1"/>
                </a:cxn>
                <a:cxn ang="0">
                  <a:pos x="T2" y="T3"/>
                </a:cxn>
                <a:cxn ang="0">
                  <a:pos x="T4" y="T5"/>
                </a:cxn>
                <a:cxn ang="0">
                  <a:pos x="T6" y="T7"/>
                </a:cxn>
                <a:cxn ang="0">
                  <a:pos x="T8" y="T9"/>
                </a:cxn>
              </a:cxnLst>
              <a:rect l="0" t="0" r="r" b="b"/>
              <a:pathLst>
                <a:path w="1527" h="773">
                  <a:moveTo>
                    <a:pt x="845" y="564"/>
                  </a:moveTo>
                  <a:cubicBezTo>
                    <a:pt x="1242" y="405"/>
                    <a:pt x="1527" y="196"/>
                    <a:pt x="1481" y="98"/>
                  </a:cubicBezTo>
                  <a:cubicBezTo>
                    <a:pt x="1436" y="0"/>
                    <a:pt x="1078" y="49"/>
                    <a:pt x="681" y="209"/>
                  </a:cubicBezTo>
                  <a:cubicBezTo>
                    <a:pt x="284" y="368"/>
                    <a:pt x="0" y="577"/>
                    <a:pt x="45" y="675"/>
                  </a:cubicBezTo>
                  <a:cubicBezTo>
                    <a:pt x="90" y="773"/>
                    <a:pt x="449" y="723"/>
                    <a:pt x="845" y="5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4" name="Freeform 29"/>
            <p:cNvSpPr>
              <a:spLocks/>
            </p:cNvSpPr>
            <p:nvPr userDrawn="1"/>
          </p:nvSpPr>
          <p:spPr bwMode="ltGray">
            <a:xfrm>
              <a:off x="1295400" y="-1633538"/>
              <a:ext cx="4873625" cy="2303463"/>
            </a:xfrm>
            <a:custGeom>
              <a:avLst/>
              <a:gdLst>
                <a:gd name="T0" fmla="*/ 845 w 1537"/>
                <a:gd name="T1" fmla="*/ 542 h 726"/>
                <a:gd name="T2" fmla="*/ 1495 w 1537"/>
                <a:gd name="T3" fmla="*/ 99 h 726"/>
                <a:gd name="T4" fmla="*/ 692 w 1537"/>
                <a:gd name="T5" fmla="*/ 184 h 726"/>
                <a:gd name="T6" fmla="*/ 42 w 1537"/>
                <a:gd name="T7" fmla="*/ 627 h 726"/>
                <a:gd name="T8" fmla="*/ 845 w 1537"/>
                <a:gd name="T9" fmla="*/ 542 h 726"/>
              </a:gdLst>
              <a:ahLst/>
              <a:cxnLst>
                <a:cxn ang="0">
                  <a:pos x="T0" y="T1"/>
                </a:cxn>
                <a:cxn ang="0">
                  <a:pos x="T2" y="T3"/>
                </a:cxn>
                <a:cxn ang="0">
                  <a:pos x="T4" y="T5"/>
                </a:cxn>
                <a:cxn ang="0">
                  <a:pos x="T6" y="T7"/>
                </a:cxn>
                <a:cxn ang="0">
                  <a:pos x="T8" y="T9"/>
                </a:cxn>
              </a:cxnLst>
              <a:rect l="0" t="0" r="r" b="b"/>
              <a:pathLst>
                <a:path w="1537" h="726">
                  <a:moveTo>
                    <a:pt x="845" y="542"/>
                  </a:moveTo>
                  <a:cubicBezTo>
                    <a:pt x="1246" y="396"/>
                    <a:pt x="1537" y="198"/>
                    <a:pt x="1495" y="99"/>
                  </a:cubicBezTo>
                  <a:cubicBezTo>
                    <a:pt x="1453" y="0"/>
                    <a:pt x="1094" y="38"/>
                    <a:pt x="692" y="184"/>
                  </a:cubicBezTo>
                  <a:cubicBezTo>
                    <a:pt x="291" y="330"/>
                    <a:pt x="0" y="528"/>
                    <a:pt x="42" y="627"/>
                  </a:cubicBezTo>
                  <a:cubicBezTo>
                    <a:pt x="84" y="726"/>
                    <a:pt x="444" y="688"/>
                    <a:pt x="845" y="5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Freeform 30"/>
            <p:cNvSpPr>
              <a:spLocks/>
            </p:cNvSpPr>
            <p:nvPr userDrawn="1"/>
          </p:nvSpPr>
          <p:spPr bwMode="ltGray">
            <a:xfrm>
              <a:off x="1365250" y="-1547813"/>
              <a:ext cx="4902200" cy="2151063"/>
            </a:xfrm>
            <a:custGeom>
              <a:avLst/>
              <a:gdLst>
                <a:gd name="T0" fmla="*/ 843 w 1546"/>
                <a:gd name="T1" fmla="*/ 520 h 678"/>
                <a:gd name="T2" fmla="*/ 1507 w 1546"/>
                <a:gd name="T3" fmla="*/ 100 h 678"/>
                <a:gd name="T4" fmla="*/ 703 w 1546"/>
                <a:gd name="T5" fmla="*/ 158 h 678"/>
                <a:gd name="T6" fmla="*/ 39 w 1546"/>
                <a:gd name="T7" fmla="*/ 578 h 678"/>
                <a:gd name="T8" fmla="*/ 843 w 1546"/>
                <a:gd name="T9" fmla="*/ 520 h 678"/>
              </a:gdLst>
              <a:ahLst/>
              <a:cxnLst>
                <a:cxn ang="0">
                  <a:pos x="T0" y="T1"/>
                </a:cxn>
                <a:cxn ang="0">
                  <a:pos x="T2" y="T3"/>
                </a:cxn>
                <a:cxn ang="0">
                  <a:pos x="T4" y="T5"/>
                </a:cxn>
                <a:cxn ang="0">
                  <a:pos x="T6" y="T7"/>
                </a:cxn>
                <a:cxn ang="0">
                  <a:pos x="T8" y="T9"/>
                </a:cxn>
              </a:cxnLst>
              <a:rect l="0" t="0" r="r" b="b"/>
              <a:pathLst>
                <a:path w="1546" h="678">
                  <a:moveTo>
                    <a:pt x="843" y="520"/>
                  </a:moveTo>
                  <a:cubicBezTo>
                    <a:pt x="1249" y="387"/>
                    <a:pt x="1546" y="199"/>
                    <a:pt x="1507" y="100"/>
                  </a:cubicBezTo>
                  <a:cubicBezTo>
                    <a:pt x="1469" y="0"/>
                    <a:pt x="1109" y="26"/>
                    <a:pt x="703" y="158"/>
                  </a:cubicBezTo>
                  <a:cubicBezTo>
                    <a:pt x="298" y="291"/>
                    <a:pt x="0" y="479"/>
                    <a:pt x="39" y="578"/>
                  </a:cubicBezTo>
                  <a:cubicBezTo>
                    <a:pt x="78" y="678"/>
                    <a:pt x="438" y="652"/>
                    <a:pt x="843" y="52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Freeform 31"/>
            <p:cNvSpPr>
              <a:spLocks/>
            </p:cNvSpPr>
            <p:nvPr userDrawn="1"/>
          </p:nvSpPr>
          <p:spPr bwMode="ltGray">
            <a:xfrm>
              <a:off x="1435100" y="-1465263"/>
              <a:ext cx="4930775" cy="2001838"/>
            </a:xfrm>
            <a:custGeom>
              <a:avLst/>
              <a:gdLst>
                <a:gd name="T0" fmla="*/ 842 w 1555"/>
                <a:gd name="T1" fmla="*/ 498 h 631"/>
                <a:gd name="T2" fmla="*/ 1520 w 1555"/>
                <a:gd name="T3" fmla="*/ 101 h 631"/>
                <a:gd name="T4" fmla="*/ 714 w 1555"/>
                <a:gd name="T5" fmla="*/ 134 h 631"/>
                <a:gd name="T6" fmla="*/ 35 w 1555"/>
                <a:gd name="T7" fmla="*/ 531 h 631"/>
                <a:gd name="T8" fmla="*/ 842 w 1555"/>
                <a:gd name="T9" fmla="*/ 498 h 631"/>
              </a:gdLst>
              <a:ahLst/>
              <a:cxnLst>
                <a:cxn ang="0">
                  <a:pos x="T0" y="T1"/>
                </a:cxn>
                <a:cxn ang="0">
                  <a:pos x="T2" y="T3"/>
                </a:cxn>
                <a:cxn ang="0">
                  <a:pos x="T4" y="T5"/>
                </a:cxn>
                <a:cxn ang="0">
                  <a:pos x="T6" y="T7"/>
                </a:cxn>
                <a:cxn ang="0">
                  <a:pos x="T8" y="T9"/>
                </a:cxn>
              </a:cxnLst>
              <a:rect l="0" t="0" r="r" b="b"/>
              <a:pathLst>
                <a:path w="1555" h="631">
                  <a:moveTo>
                    <a:pt x="842" y="498"/>
                  </a:moveTo>
                  <a:cubicBezTo>
                    <a:pt x="1252" y="379"/>
                    <a:pt x="1555" y="201"/>
                    <a:pt x="1520" y="101"/>
                  </a:cubicBezTo>
                  <a:cubicBezTo>
                    <a:pt x="1485" y="0"/>
                    <a:pt x="1124" y="15"/>
                    <a:pt x="714" y="134"/>
                  </a:cubicBezTo>
                  <a:cubicBezTo>
                    <a:pt x="304" y="253"/>
                    <a:pt x="0" y="430"/>
                    <a:pt x="35" y="531"/>
                  </a:cubicBezTo>
                  <a:cubicBezTo>
                    <a:pt x="71" y="631"/>
                    <a:pt x="432" y="616"/>
                    <a:pt x="842" y="49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Freeform 32"/>
            <p:cNvSpPr>
              <a:spLocks/>
            </p:cNvSpPr>
            <p:nvPr userDrawn="1"/>
          </p:nvSpPr>
          <p:spPr bwMode="ltGray">
            <a:xfrm>
              <a:off x="1504950" y="-1379538"/>
              <a:ext cx="4962524" cy="1849438"/>
            </a:xfrm>
            <a:custGeom>
              <a:avLst/>
              <a:gdLst>
                <a:gd name="T0" fmla="*/ 840 w 1565"/>
                <a:gd name="T1" fmla="*/ 475 h 583"/>
                <a:gd name="T2" fmla="*/ 1532 w 1565"/>
                <a:gd name="T3" fmla="*/ 101 h 583"/>
                <a:gd name="T4" fmla="*/ 724 w 1565"/>
                <a:gd name="T5" fmla="*/ 108 h 583"/>
                <a:gd name="T6" fmla="*/ 32 w 1565"/>
                <a:gd name="T7" fmla="*/ 482 h 583"/>
                <a:gd name="T8" fmla="*/ 840 w 1565"/>
                <a:gd name="T9" fmla="*/ 475 h 583"/>
              </a:gdLst>
              <a:ahLst/>
              <a:cxnLst>
                <a:cxn ang="0">
                  <a:pos x="T0" y="T1"/>
                </a:cxn>
                <a:cxn ang="0">
                  <a:pos x="T2" y="T3"/>
                </a:cxn>
                <a:cxn ang="0">
                  <a:pos x="T4" y="T5"/>
                </a:cxn>
                <a:cxn ang="0">
                  <a:pos x="T6" y="T7"/>
                </a:cxn>
                <a:cxn ang="0">
                  <a:pos x="T8" y="T9"/>
                </a:cxn>
              </a:cxnLst>
              <a:rect l="0" t="0" r="r" b="b"/>
              <a:pathLst>
                <a:path w="1565" h="583">
                  <a:moveTo>
                    <a:pt x="840" y="475"/>
                  </a:moveTo>
                  <a:cubicBezTo>
                    <a:pt x="1255" y="370"/>
                    <a:pt x="1565" y="203"/>
                    <a:pt x="1532" y="101"/>
                  </a:cubicBezTo>
                  <a:cubicBezTo>
                    <a:pt x="1500" y="0"/>
                    <a:pt x="1139" y="3"/>
                    <a:pt x="724" y="108"/>
                  </a:cubicBezTo>
                  <a:cubicBezTo>
                    <a:pt x="310" y="213"/>
                    <a:pt x="0" y="381"/>
                    <a:pt x="32" y="482"/>
                  </a:cubicBezTo>
                  <a:cubicBezTo>
                    <a:pt x="64" y="583"/>
                    <a:pt x="426" y="580"/>
                    <a:pt x="840"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Freeform 33"/>
            <p:cNvSpPr>
              <a:spLocks/>
            </p:cNvSpPr>
            <p:nvPr userDrawn="1"/>
          </p:nvSpPr>
          <p:spPr bwMode="ltGray">
            <a:xfrm>
              <a:off x="1574800" y="-1322388"/>
              <a:ext cx="4991099" cy="1754188"/>
            </a:xfrm>
            <a:custGeom>
              <a:avLst/>
              <a:gdLst>
                <a:gd name="T0" fmla="*/ 839 w 1574"/>
                <a:gd name="T1" fmla="*/ 461 h 553"/>
                <a:gd name="T2" fmla="*/ 1545 w 1574"/>
                <a:gd name="T3" fmla="*/ 111 h 553"/>
                <a:gd name="T4" fmla="*/ 735 w 1574"/>
                <a:gd name="T5" fmla="*/ 92 h 553"/>
                <a:gd name="T6" fmla="*/ 28 w 1574"/>
                <a:gd name="T7" fmla="*/ 442 h 553"/>
                <a:gd name="T8" fmla="*/ 839 w 1574"/>
                <a:gd name="T9" fmla="*/ 461 h 553"/>
              </a:gdLst>
              <a:ahLst/>
              <a:cxnLst>
                <a:cxn ang="0">
                  <a:pos x="T0" y="T1"/>
                </a:cxn>
                <a:cxn ang="0">
                  <a:pos x="T2" y="T3"/>
                </a:cxn>
                <a:cxn ang="0">
                  <a:pos x="T4" y="T5"/>
                </a:cxn>
                <a:cxn ang="0">
                  <a:pos x="T6" y="T7"/>
                </a:cxn>
                <a:cxn ang="0">
                  <a:pos x="T8" y="T9"/>
                </a:cxn>
              </a:cxnLst>
              <a:rect l="0" t="0" r="r" b="b"/>
              <a:pathLst>
                <a:path w="1574" h="553">
                  <a:moveTo>
                    <a:pt x="839" y="461"/>
                  </a:moveTo>
                  <a:cubicBezTo>
                    <a:pt x="1257" y="370"/>
                    <a:pt x="1574" y="213"/>
                    <a:pt x="1545" y="111"/>
                  </a:cubicBezTo>
                  <a:cubicBezTo>
                    <a:pt x="1516" y="9"/>
                    <a:pt x="1154" y="0"/>
                    <a:pt x="735" y="92"/>
                  </a:cubicBezTo>
                  <a:cubicBezTo>
                    <a:pt x="316" y="183"/>
                    <a:pt x="0" y="340"/>
                    <a:pt x="28" y="442"/>
                  </a:cubicBezTo>
                  <a:cubicBezTo>
                    <a:pt x="57" y="544"/>
                    <a:pt x="420" y="553"/>
                    <a:pt x="839" y="46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Freeform 34"/>
            <p:cNvSpPr>
              <a:spLocks/>
            </p:cNvSpPr>
            <p:nvPr userDrawn="1"/>
          </p:nvSpPr>
          <p:spPr bwMode="ltGray">
            <a:xfrm>
              <a:off x="1641475" y="-1274763"/>
              <a:ext cx="5022849" cy="1674813"/>
            </a:xfrm>
            <a:custGeom>
              <a:avLst/>
              <a:gdLst>
                <a:gd name="T0" fmla="*/ 838 w 1584"/>
                <a:gd name="T1" fmla="*/ 450 h 528"/>
                <a:gd name="T2" fmla="*/ 1559 w 1584"/>
                <a:gd name="T3" fmla="*/ 123 h 528"/>
                <a:gd name="T4" fmla="*/ 746 w 1584"/>
                <a:gd name="T5" fmla="*/ 78 h 528"/>
                <a:gd name="T6" fmla="*/ 26 w 1584"/>
                <a:gd name="T7" fmla="*/ 405 h 528"/>
                <a:gd name="T8" fmla="*/ 838 w 1584"/>
                <a:gd name="T9" fmla="*/ 450 h 528"/>
              </a:gdLst>
              <a:ahLst/>
              <a:cxnLst>
                <a:cxn ang="0">
                  <a:pos x="T0" y="T1"/>
                </a:cxn>
                <a:cxn ang="0">
                  <a:pos x="T2" y="T3"/>
                </a:cxn>
                <a:cxn ang="0">
                  <a:pos x="T4" y="T5"/>
                </a:cxn>
                <a:cxn ang="0">
                  <a:pos x="T6" y="T7"/>
                </a:cxn>
                <a:cxn ang="0">
                  <a:pos x="T8" y="T9"/>
                </a:cxn>
              </a:cxnLst>
              <a:rect l="0" t="0" r="r" b="b"/>
              <a:pathLst>
                <a:path w="1584" h="528">
                  <a:moveTo>
                    <a:pt x="838" y="450"/>
                  </a:moveTo>
                  <a:cubicBezTo>
                    <a:pt x="1261" y="372"/>
                    <a:pt x="1584" y="226"/>
                    <a:pt x="1559" y="123"/>
                  </a:cubicBezTo>
                  <a:cubicBezTo>
                    <a:pt x="1533" y="20"/>
                    <a:pt x="1170" y="0"/>
                    <a:pt x="746" y="78"/>
                  </a:cubicBezTo>
                  <a:cubicBezTo>
                    <a:pt x="323" y="156"/>
                    <a:pt x="0" y="302"/>
                    <a:pt x="26" y="405"/>
                  </a:cubicBezTo>
                  <a:cubicBezTo>
                    <a:pt x="51" y="508"/>
                    <a:pt x="415" y="528"/>
                    <a:pt x="838" y="4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Freeform 35"/>
            <p:cNvSpPr>
              <a:spLocks/>
            </p:cNvSpPr>
            <p:nvPr userDrawn="1"/>
          </p:nvSpPr>
          <p:spPr bwMode="ltGray">
            <a:xfrm>
              <a:off x="1711325" y="-1227138"/>
              <a:ext cx="5051424" cy="1598613"/>
            </a:xfrm>
            <a:custGeom>
              <a:avLst/>
              <a:gdLst>
                <a:gd name="T0" fmla="*/ 836 w 1593"/>
                <a:gd name="T1" fmla="*/ 440 h 504"/>
                <a:gd name="T2" fmla="*/ 1571 w 1593"/>
                <a:gd name="T3" fmla="*/ 135 h 504"/>
                <a:gd name="T4" fmla="*/ 757 w 1593"/>
                <a:gd name="T5" fmla="*/ 64 h 504"/>
                <a:gd name="T6" fmla="*/ 22 w 1593"/>
                <a:gd name="T7" fmla="*/ 369 h 504"/>
                <a:gd name="T8" fmla="*/ 836 w 1593"/>
                <a:gd name="T9" fmla="*/ 440 h 504"/>
              </a:gdLst>
              <a:ahLst/>
              <a:cxnLst>
                <a:cxn ang="0">
                  <a:pos x="T0" y="T1"/>
                </a:cxn>
                <a:cxn ang="0">
                  <a:pos x="T2" y="T3"/>
                </a:cxn>
                <a:cxn ang="0">
                  <a:pos x="T4" y="T5"/>
                </a:cxn>
                <a:cxn ang="0">
                  <a:pos x="T6" y="T7"/>
                </a:cxn>
                <a:cxn ang="0">
                  <a:pos x="T8" y="T9"/>
                </a:cxn>
              </a:cxnLst>
              <a:rect l="0" t="0" r="r" b="b"/>
              <a:pathLst>
                <a:path w="1593" h="504">
                  <a:moveTo>
                    <a:pt x="836" y="440"/>
                  </a:moveTo>
                  <a:cubicBezTo>
                    <a:pt x="1264" y="375"/>
                    <a:pt x="1593" y="239"/>
                    <a:pt x="1571" y="135"/>
                  </a:cubicBezTo>
                  <a:cubicBezTo>
                    <a:pt x="1549" y="32"/>
                    <a:pt x="1185" y="0"/>
                    <a:pt x="757" y="64"/>
                  </a:cubicBezTo>
                  <a:cubicBezTo>
                    <a:pt x="329" y="129"/>
                    <a:pt x="0" y="265"/>
                    <a:pt x="22" y="369"/>
                  </a:cubicBezTo>
                  <a:cubicBezTo>
                    <a:pt x="44" y="472"/>
                    <a:pt x="409" y="504"/>
                    <a:pt x="836" y="44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Freeform 36"/>
            <p:cNvSpPr>
              <a:spLocks/>
            </p:cNvSpPr>
            <p:nvPr userDrawn="1"/>
          </p:nvSpPr>
          <p:spPr bwMode="ltGray">
            <a:xfrm>
              <a:off x="1781175" y="-1179513"/>
              <a:ext cx="5078412" cy="1522413"/>
            </a:xfrm>
            <a:custGeom>
              <a:avLst/>
              <a:gdLst>
                <a:gd name="T0" fmla="*/ 835 w 1602"/>
                <a:gd name="T1" fmla="*/ 429 h 480"/>
                <a:gd name="T2" fmla="*/ 1584 w 1602"/>
                <a:gd name="T3" fmla="*/ 148 h 480"/>
                <a:gd name="T4" fmla="*/ 767 w 1602"/>
                <a:gd name="T5" fmla="*/ 51 h 480"/>
                <a:gd name="T6" fmla="*/ 19 w 1602"/>
                <a:gd name="T7" fmla="*/ 332 h 480"/>
                <a:gd name="T8" fmla="*/ 835 w 1602"/>
                <a:gd name="T9" fmla="*/ 429 h 480"/>
              </a:gdLst>
              <a:ahLst/>
              <a:cxnLst>
                <a:cxn ang="0">
                  <a:pos x="T0" y="T1"/>
                </a:cxn>
                <a:cxn ang="0">
                  <a:pos x="T2" y="T3"/>
                </a:cxn>
                <a:cxn ang="0">
                  <a:pos x="T4" y="T5"/>
                </a:cxn>
                <a:cxn ang="0">
                  <a:pos x="T6" y="T7"/>
                </a:cxn>
                <a:cxn ang="0">
                  <a:pos x="T8" y="T9"/>
                </a:cxn>
              </a:cxnLst>
              <a:rect l="0" t="0" r="r" b="b"/>
              <a:pathLst>
                <a:path w="1602" h="480">
                  <a:moveTo>
                    <a:pt x="835" y="429"/>
                  </a:moveTo>
                  <a:cubicBezTo>
                    <a:pt x="1267" y="378"/>
                    <a:pt x="1602" y="252"/>
                    <a:pt x="1584" y="148"/>
                  </a:cubicBezTo>
                  <a:cubicBezTo>
                    <a:pt x="1565" y="43"/>
                    <a:pt x="1200" y="0"/>
                    <a:pt x="767" y="51"/>
                  </a:cubicBezTo>
                  <a:cubicBezTo>
                    <a:pt x="335" y="102"/>
                    <a:pt x="0" y="227"/>
                    <a:pt x="19" y="332"/>
                  </a:cubicBezTo>
                  <a:cubicBezTo>
                    <a:pt x="37" y="436"/>
                    <a:pt x="403" y="480"/>
                    <a:pt x="835" y="42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37"/>
            <p:cNvSpPr>
              <a:spLocks/>
            </p:cNvSpPr>
            <p:nvPr userDrawn="1"/>
          </p:nvSpPr>
          <p:spPr bwMode="ltGray">
            <a:xfrm>
              <a:off x="1851025" y="-1131888"/>
              <a:ext cx="5106987" cy="1443038"/>
            </a:xfrm>
            <a:custGeom>
              <a:avLst/>
              <a:gdLst>
                <a:gd name="T0" fmla="*/ 833 w 1611"/>
                <a:gd name="T1" fmla="*/ 418 h 455"/>
                <a:gd name="T2" fmla="*/ 1596 w 1611"/>
                <a:gd name="T3" fmla="*/ 160 h 455"/>
                <a:gd name="T4" fmla="*/ 778 w 1611"/>
                <a:gd name="T5" fmla="*/ 37 h 455"/>
                <a:gd name="T6" fmla="*/ 15 w 1611"/>
                <a:gd name="T7" fmla="*/ 295 h 455"/>
                <a:gd name="T8" fmla="*/ 833 w 1611"/>
                <a:gd name="T9" fmla="*/ 418 h 455"/>
              </a:gdLst>
              <a:ahLst/>
              <a:cxnLst>
                <a:cxn ang="0">
                  <a:pos x="T0" y="T1"/>
                </a:cxn>
                <a:cxn ang="0">
                  <a:pos x="T2" y="T3"/>
                </a:cxn>
                <a:cxn ang="0">
                  <a:pos x="T4" y="T5"/>
                </a:cxn>
                <a:cxn ang="0">
                  <a:pos x="T6" y="T7"/>
                </a:cxn>
                <a:cxn ang="0">
                  <a:pos x="T8" y="T9"/>
                </a:cxn>
              </a:cxnLst>
              <a:rect l="0" t="0" r="r" b="b"/>
              <a:pathLst>
                <a:path w="1611" h="455">
                  <a:moveTo>
                    <a:pt x="833" y="418"/>
                  </a:moveTo>
                  <a:cubicBezTo>
                    <a:pt x="1270" y="381"/>
                    <a:pt x="1611" y="265"/>
                    <a:pt x="1596" y="160"/>
                  </a:cubicBezTo>
                  <a:cubicBezTo>
                    <a:pt x="1581" y="55"/>
                    <a:pt x="1215" y="0"/>
                    <a:pt x="778" y="37"/>
                  </a:cubicBezTo>
                  <a:cubicBezTo>
                    <a:pt x="341" y="74"/>
                    <a:pt x="0" y="190"/>
                    <a:pt x="15" y="295"/>
                  </a:cubicBezTo>
                  <a:cubicBezTo>
                    <a:pt x="30" y="400"/>
                    <a:pt x="397" y="455"/>
                    <a:pt x="833" y="4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3" name="Freeform 38"/>
            <p:cNvSpPr>
              <a:spLocks/>
            </p:cNvSpPr>
            <p:nvPr userDrawn="1"/>
          </p:nvSpPr>
          <p:spPr bwMode="ltGray">
            <a:xfrm>
              <a:off x="1920875" y="-1084263"/>
              <a:ext cx="5138737" cy="1366838"/>
            </a:xfrm>
            <a:custGeom>
              <a:avLst/>
              <a:gdLst>
                <a:gd name="T0" fmla="*/ 832 w 1621"/>
                <a:gd name="T1" fmla="*/ 407 h 431"/>
                <a:gd name="T2" fmla="*/ 1609 w 1621"/>
                <a:gd name="T3" fmla="*/ 173 h 431"/>
                <a:gd name="T4" fmla="*/ 789 w 1621"/>
                <a:gd name="T5" fmla="*/ 24 h 431"/>
                <a:gd name="T6" fmla="*/ 12 w 1621"/>
                <a:gd name="T7" fmla="*/ 258 h 431"/>
                <a:gd name="T8" fmla="*/ 832 w 1621"/>
                <a:gd name="T9" fmla="*/ 407 h 431"/>
              </a:gdLst>
              <a:ahLst/>
              <a:cxnLst>
                <a:cxn ang="0">
                  <a:pos x="T0" y="T1"/>
                </a:cxn>
                <a:cxn ang="0">
                  <a:pos x="T2" y="T3"/>
                </a:cxn>
                <a:cxn ang="0">
                  <a:pos x="T4" y="T5"/>
                </a:cxn>
                <a:cxn ang="0">
                  <a:pos x="T6" y="T7"/>
                </a:cxn>
                <a:cxn ang="0">
                  <a:pos x="T8" y="T9"/>
                </a:cxn>
              </a:cxnLst>
              <a:rect l="0" t="0" r="r" b="b"/>
              <a:pathLst>
                <a:path w="1621" h="431">
                  <a:moveTo>
                    <a:pt x="832" y="407"/>
                  </a:moveTo>
                  <a:cubicBezTo>
                    <a:pt x="1273" y="384"/>
                    <a:pt x="1621" y="279"/>
                    <a:pt x="1609" y="173"/>
                  </a:cubicBezTo>
                  <a:cubicBezTo>
                    <a:pt x="1597" y="67"/>
                    <a:pt x="1230" y="0"/>
                    <a:pt x="789" y="24"/>
                  </a:cubicBezTo>
                  <a:cubicBezTo>
                    <a:pt x="348" y="47"/>
                    <a:pt x="0" y="152"/>
                    <a:pt x="12" y="258"/>
                  </a:cubicBezTo>
                  <a:cubicBezTo>
                    <a:pt x="24" y="364"/>
                    <a:pt x="391" y="431"/>
                    <a:pt x="832" y="40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39"/>
            <p:cNvSpPr>
              <a:spLocks/>
            </p:cNvSpPr>
            <p:nvPr userDrawn="1"/>
          </p:nvSpPr>
          <p:spPr bwMode="ltGray">
            <a:xfrm>
              <a:off x="1987550" y="-1036638"/>
              <a:ext cx="5170487" cy="1290638"/>
            </a:xfrm>
            <a:custGeom>
              <a:avLst/>
              <a:gdLst>
                <a:gd name="T0" fmla="*/ 831 w 1631"/>
                <a:gd name="T1" fmla="*/ 396 h 407"/>
                <a:gd name="T2" fmla="*/ 1622 w 1631"/>
                <a:gd name="T3" fmla="*/ 185 h 407"/>
                <a:gd name="T4" fmla="*/ 800 w 1631"/>
                <a:gd name="T5" fmla="*/ 10 h 407"/>
                <a:gd name="T6" fmla="*/ 9 w 1631"/>
                <a:gd name="T7" fmla="*/ 221 h 407"/>
                <a:gd name="T8" fmla="*/ 831 w 1631"/>
                <a:gd name="T9" fmla="*/ 396 h 407"/>
              </a:gdLst>
              <a:ahLst/>
              <a:cxnLst>
                <a:cxn ang="0">
                  <a:pos x="T0" y="T1"/>
                </a:cxn>
                <a:cxn ang="0">
                  <a:pos x="T2" y="T3"/>
                </a:cxn>
                <a:cxn ang="0">
                  <a:pos x="T4" y="T5"/>
                </a:cxn>
                <a:cxn ang="0">
                  <a:pos x="T6" y="T7"/>
                </a:cxn>
                <a:cxn ang="0">
                  <a:pos x="T8" y="T9"/>
                </a:cxn>
              </a:cxnLst>
              <a:rect l="0" t="0" r="r" b="b"/>
              <a:pathLst>
                <a:path w="1631" h="407">
                  <a:moveTo>
                    <a:pt x="831" y="396"/>
                  </a:moveTo>
                  <a:cubicBezTo>
                    <a:pt x="1277" y="386"/>
                    <a:pt x="1631" y="292"/>
                    <a:pt x="1622" y="185"/>
                  </a:cubicBezTo>
                  <a:cubicBezTo>
                    <a:pt x="1614" y="78"/>
                    <a:pt x="1246" y="0"/>
                    <a:pt x="800" y="10"/>
                  </a:cubicBezTo>
                  <a:cubicBezTo>
                    <a:pt x="355" y="20"/>
                    <a:pt x="0" y="115"/>
                    <a:pt x="9" y="221"/>
                  </a:cubicBezTo>
                  <a:cubicBezTo>
                    <a:pt x="18" y="328"/>
                    <a:pt x="386" y="407"/>
                    <a:pt x="831" y="39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5" name="Freeform 40"/>
            <p:cNvSpPr>
              <a:spLocks/>
            </p:cNvSpPr>
            <p:nvPr userDrawn="1"/>
          </p:nvSpPr>
          <p:spPr bwMode="ltGray">
            <a:xfrm>
              <a:off x="2057400" y="-1011238"/>
              <a:ext cx="5199062" cy="1255713"/>
            </a:xfrm>
            <a:custGeom>
              <a:avLst/>
              <a:gdLst>
                <a:gd name="T0" fmla="*/ 830 w 1640"/>
                <a:gd name="T1" fmla="*/ 393 h 396"/>
                <a:gd name="T2" fmla="*/ 1635 w 1640"/>
                <a:gd name="T3" fmla="*/ 204 h 396"/>
                <a:gd name="T4" fmla="*/ 811 w 1640"/>
                <a:gd name="T5" fmla="*/ 3 h 396"/>
                <a:gd name="T6" fmla="*/ 6 w 1640"/>
                <a:gd name="T7" fmla="*/ 192 h 396"/>
                <a:gd name="T8" fmla="*/ 830 w 1640"/>
                <a:gd name="T9" fmla="*/ 393 h 396"/>
              </a:gdLst>
              <a:ahLst/>
              <a:cxnLst>
                <a:cxn ang="0">
                  <a:pos x="T0" y="T1"/>
                </a:cxn>
                <a:cxn ang="0">
                  <a:pos x="T2" y="T3"/>
                </a:cxn>
                <a:cxn ang="0">
                  <a:pos x="T4" y="T5"/>
                </a:cxn>
                <a:cxn ang="0">
                  <a:pos x="T6" y="T7"/>
                </a:cxn>
                <a:cxn ang="0">
                  <a:pos x="T8" y="T9"/>
                </a:cxn>
              </a:cxnLst>
              <a:rect l="0" t="0" r="r" b="b"/>
              <a:pathLst>
                <a:path w="1640" h="396">
                  <a:moveTo>
                    <a:pt x="830" y="393"/>
                  </a:moveTo>
                  <a:cubicBezTo>
                    <a:pt x="1279" y="396"/>
                    <a:pt x="1640" y="312"/>
                    <a:pt x="1635" y="204"/>
                  </a:cubicBezTo>
                  <a:cubicBezTo>
                    <a:pt x="1629" y="97"/>
                    <a:pt x="1261" y="7"/>
                    <a:pt x="811" y="3"/>
                  </a:cubicBezTo>
                  <a:cubicBezTo>
                    <a:pt x="361" y="0"/>
                    <a:pt x="0" y="84"/>
                    <a:pt x="6" y="192"/>
                  </a:cubicBezTo>
                  <a:cubicBezTo>
                    <a:pt x="11" y="299"/>
                    <a:pt x="380" y="389"/>
                    <a:pt x="830" y="39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Freeform 41"/>
            <p:cNvSpPr>
              <a:spLocks/>
            </p:cNvSpPr>
            <p:nvPr userDrawn="1"/>
          </p:nvSpPr>
          <p:spPr bwMode="ltGray">
            <a:xfrm>
              <a:off x="2127250" y="-1049338"/>
              <a:ext cx="5227637" cy="1350963"/>
            </a:xfrm>
            <a:custGeom>
              <a:avLst/>
              <a:gdLst>
                <a:gd name="T0" fmla="*/ 828 w 1649"/>
                <a:gd name="T1" fmla="*/ 409 h 426"/>
                <a:gd name="T2" fmla="*/ 1647 w 1649"/>
                <a:gd name="T3" fmla="*/ 244 h 426"/>
                <a:gd name="T4" fmla="*/ 821 w 1649"/>
                <a:gd name="T5" fmla="*/ 17 h 426"/>
                <a:gd name="T6" fmla="*/ 2 w 1649"/>
                <a:gd name="T7" fmla="*/ 182 h 426"/>
                <a:gd name="T8" fmla="*/ 828 w 1649"/>
                <a:gd name="T9" fmla="*/ 409 h 426"/>
              </a:gdLst>
              <a:ahLst/>
              <a:cxnLst>
                <a:cxn ang="0">
                  <a:pos x="T0" y="T1"/>
                </a:cxn>
                <a:cxn ang="0">
                  <a:pos x="T2" y="T3"/>
                </a:cxn>
                <a:cxn ang="0">
                  <a:pos x="T4" y="T5"/>
                </a:cxn>
                <a:cxn ang="0">
                  <a:pos x="T6" y="T7"/>
                </a:cxn>
                <a:cxn ang="0">
                  <a:pos x="T8" y="T9"/>
                </a:cxn>
              </a:cxnLst>
              <a:rect l="0" t="0" r="r" b="b"/>
              <a:pathLst>
                <a:path w="1649" h="426">
                  <a:moveTo>
                    <a:pt x="828" y="409"/>
                  </a:moveTo>
                  <a:cubicBezTo>
                    <a:pt x="1282" y="426"/>
                    <a:pt x="1649" y="352"/>
                    <a:pt x="1647" y="244"/>
                  </a:cubicBezTo>
                  <a:cubicBezTo>
                    <a:pt x="1645" y="135"/>
                    <a:pt x="1276" y="34"/>
                    <a:pt x="821" y="17"/>
                  </a:cubicBezTo>
                  <a:cubicBezTo>
                    <a:pt x="367" y="0"/>
                    <a:pt x="0" y="74"/>
                    <a:pt x="2" y="182"/>
                  </a:cubicBezTo>
                  <a:cubicBezTo>
                    <a:pt x="4" y="290"/>
                    <a:pt x="374" y="392"/>
                    <a:pt x="828" y="40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7" name="Freeform 42"/>
            <p:cNvSpPr>
              <a:spLocks/>
            </p:cNvSpPr>
            <p:nvPr userDrawn="1"/>
          </p:nvSpPr>
          <p:spPr bwMode="ltGray">
            <a:xfrm>
              <a:off x="2185988" y="-1090613"/>
              <a:ext cx="5276849" cy="1449388"/>
            </a:xfrm>
            <a:custGeom>
              <a:avLst/>
              <a:gdLst>
                <a:gd name="T0" fmla="*/ 829 w 1664"/>
                <a:gd name="T1" fmla="*/ 426 h 457"/>
                <a:gd name="T2" fmla="*/ 1663 w 1664"/>
                <a:gd name="T3" fmla="*/ 284 h 457"/>
                <a:gd name="T4" fmla="*/ 835 w 1664"/>
                <a:gd name="T5" fmla="*/ 31 h 457"/>
                <a:gd name="T6" fmla="*/ 1 w 1664"/>
                <a:gd name="T7" fmla="*/ 173 h 457"/>
                <a:gd name="T8" fmla="*/ 829 w 1664"/>
                <a:gd name="T9" fmla="*/ 426 h 457"/>
              </a:gdLst>
              <a:ahLst/>
              <a:cxnLst>
                <a:cxn ang="0">
                  <a:pos x="T0" y="T1"/>
                </a:cxn>
                <a:cxn ang="0">
                  <a:pos x="T2" y="T3"/>
                </a:cxn>
                <a:cxn ang="0">
                  <a:pos x="T4" y="T5"/>
                </a:cxn>
                <a:cxn ang="0">
                  <a:pos x="T6" y="T7"/>
                </a:cxn>
                <a:cxn ang="0">
                  <a:pos x="T8" y="T9"/>
                </a:cxn>
              </a:cxnLst>
              <a:rect l="0" t="0" r="r" b="b"/>
              <a:pathLst>
                <a:path w="1664" h="457">
                  <a:moveTo>
                    <a:pt x="829" y="426"/>
                  </a:moveTo>
                  <a:cubicBezTo>
                    <a:pt x="1288" y="457"/>
                    <a:pt x="1661" y="393"/>
                    <a:pt x="1663" y="284"/>
                  </a:cubicBezTo>
                  <a:cubicBezTo>
                    <a:pt x="1664" y="175"/>
                    <a:pt x="1294" y="62"/>
                    <a:pt x="835" y="31"/>
                  </a:cubicBezTo>
                  <a:cubicBezTo>
                    <a:pt x="376" y="0"/>
                    <a:pt x="3" y="64"/>
                    <a:pt x="1" y="173"/>
                  </a:cubicBezTo>
                  <a:cubicBezTo>
                    <a:pt x="0" y="282"/>
                    <a:pt x="371" y="395"/>
                    <a:pt x="829" y="42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Freeform 43"/>
            <p:cNvSpPr>
              <a:spLocks/>
            </p:cNvSpPr>
            <p:nvPr userDrawn="1"/>
          </p:nvSpPr>
          <p:spPr bwMode="ltGray">
            <a:xfrm>
              <a:off x="2233613" y="-1128713"/>
              <a:ext cx="5349874" cy="1544638"/>
            </a:xfrm>
            <a:custGeom>
              <a:avLst/>
              <a:gdLst>
                <a:gd name="T0" fmla="*/ 835 w 1687"/>
                <a:gd name="T1" fmla="*/ 442 h 487"/>
                <a:gd name="T2" fmla="*/ 1682 w 1687"/>
                <a:gd name="T3" fmla="*/ 323 h 487"/>
                <a:gd name="T4" fmla="*/ 852 w 1687"/>
                <a:gd name="T5" fmla="*/ 44 h 487"/>
                <a:gd name="T6" fmla="*/ 5 w 1687"/>
                <a:gd name="T7" fmla="*/ 163 h 487"/>
                <a:gd name="T8" fmla="*/ 835 w 1687"/>
                <a:gd name="T9" fmla="*/ 442 h 487"/>
              </a:gdLst>
              <a:ahLst/>
              <a:cxnLst>
                <a:cxn ang="0">
                  <a:pos x="T0" y="T1"/>
                </a:cxn>
                <a:cxn ang="0">
                  <a:pos x="T2" y="T3"/>
                </a:cxn>
                <a:cxn ang="0">
                  <a:pos x="T4" y="T5"/>
                </a:cxn>
                <a:cxn ang="0">
                  <a:pos x="T6" y="T7"/>
                </a:cxn>
                <a:cxn ang="0">
                  <a:pos x="T8" y="T9"/>
                </a:cxn>
              </a:cxnLst>
              <a:rect l="0" t="0" r="r" b="b"/>
              <a:pathLst>
                <a:path w="1687" h="487">
                  <a:moveTo>
                    <a:pt x="835" y="442"/>
                  </a:moveTo>
                  <a:cubicBezTo>
                    <a:pt x="1298" y="487"/>
                    <a:pt x="1677" y="433"/>
                    <a:pt x="1682" y="323"/>
                  </a:cubicBezTo>
                  <a:cubicBezTo>
                    <a:pt x="1687" y="214"/>
                    <a:pt x="1316" y="89"/>
                    <a:pt x="852" y="44"/>
                  </a:cubicBezTo>
                  <a:cubicBezTo>
                    <a:pt x="389" y="0"/>
                    <a:pt x="10" y="53"/>
                    <a:pt x="5" y="163"/>
                  </a:cubicBezTo>
                  <a:cubicBezTo>
                    <a:pt x="0" y="273"/>
                    <a:pt x="372" y="398"/>
                    <a:pt x="835" y="442"/>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9" name="Freeform 44"/>
            <p:cNvSpPr>
              <a:spLocks/>
            </p:cNvSpPr>
            <p:nvPr userDrawn="1"/>
          </p:nvSpPr>
          <p:spPr bwMode="ltGray">
            <a:xfrm>
              <a:off x="2281238" y="-1166813"/>
              <a:ext cx="5422899" cy="1636713"/>
            </a:xfrm>
            <a:custGeom>
              <a:avLst/>
              <a:gdLst>
                <a:gd name="T0" fmla="*/ 840 w 1710"/>
                <a:gd name="T1" fmla="*/ 459 h 516"/>
                <a:gd name="T2" fmla="*/ 1702 w 1710"/>
                <a:gd name="T3" fmla="*/ 363 h 516"/>
                <a:gd name="T4" fmla="*/ 870 w 1710"/>
                <a:gd name="T5" fmla="*/ 58 h 516"/>
                <a:gd name="T6" fmla="*/ 8 w 1710"/>
                <a:gd name="T7" fmla="*/ 153 h 516"/>
                <a:gd name="T8" fmla="*/ 840 w 1710"/>
                <a:gd name="T9" fmla="*/ 459 h 516"/>
              </a:gdLst>
              <a:ahLst/>
              <a:cxnLst>
                <a:cxn ang="0">
                  <a:pos x="T0" y="T1"/>
                </a:cxn>
                <a:cxn ang="0">
                  <a:pos x="T2" y="T3"/>
                </a:cxn>
                <a:cxn ang="0">
                  <a:pos x="T4" y="T5"/>
                </a:cxn>
                <a:cxn ang="0">
                  <a:pos x="T6" y="T7"/>
                </a:cxn>
                <a:cxn ang="0">
                  <a:pos x="T8" y="T9"/>
                </a:cxn>
              </a:cxnLst>
              <a:rect l="0" t="0" r="r" b="b"/>
              <a:pathLst>
                <a:path w="1710" h="516">
                  <a:moveTo>
                    <a:pt x="840" y="459"/>
                  </a:moveTo>
                  <a:cubicBezTo>
                    <a:pt x="1308" y="516"/>
                    <a:pt x="1694" y="473"/>
                    <a:pt x="1702" y="363"/>
                  </a:cubicBezTo>
                  <a:cubicBezTo>
                    <a:pt x="1710" y="252"/>
                    <a:pt x="1338" y="116"/>
                    <a:pt x="870" y="58"/>
                  </a:cubicBezTo>
                  <a:cubicBezTo>
                    <a:pt x="402" y="0"/>
                    <a:pt x="17" y="43"/>
                    <a:pt x="8" y="153"/>
                  </a:cubicBezTo>
                  <a:cubicBezTo>
                    <a:pt x="0" y="264"/>
                    <a:pt x="373" y="401"/>
                    <a:pt x="840" y="459"/>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Freeform 45"/>
            <p:cNvSpPr>
              <a:spLocks/>
            </p:cNvSpPr>
            <p:nvPr userDrawn="1"/>
          </p:nvSpPr>
          <p:spPr bwMode="ltGray">
            <a:xfrm>
              <a:off x="2328863" y="-1204913"/>
              <a:ext cx="5495924" cy="1731963"/>
            </a:xfrm>
            <a:custGeom>
              <a:avLst/>
              <a:gdLst>
                <a:gd name="T0" fmla="*/ 846 w 1733"/>
                <a:gd name="T1" fmla="*/ 475 h 546"/>
                <a:gd name="T2" fmla="*/ 1721 w 1733"/>
                <a:gd name="T3" fmla="*/ 402 h 546"/>
                <a:gd name="T4" fmla="*/ 887 w 1733"/>
                <a:gd name="T5" fmla="*/ 71 h 546"/>
                <a:gd name="T6" fmla="*/ 12 w 1733"/>
                <a:gd name="T7" fmla="*/ 144 h 546"/>
                <a:gd name="T8" fmla="*/ 846 w 1733"/>
                <a:gd name="T9" fmla="*/ 475 h 546"/>
              </a:gdLst>
              <a:ahLst/>
              <a:cxnLst>
                <a:cxn ang="0">
                  <a:pos x="T0" y="T1"/>
                </a:cxn>
                <a:cxn ang="0">
                  <a:pos x="T2" y="T3"/>
                </a:cxn>
                <a:cxn ang="0">
                  <a:pos x="T4" y="T5"/>
                </a:cxn>
                <a:cxn ang="0">
                  <a:pos x="T6" y="T7"/>
                </a:cxn>
                <a:cxn ang="0">
                  <a:pos x="T8" y="T9"/>
                </a:cxn>
              </a:cxnLst>
              <a:rect l="0" t="0" r="r" b="b"/>
              <a:pathLst>
                <a:path w="1733" h="546">
                  <a:moveTo>
                    <a:pt x="846" y="475"/>
                  </a:moveTo>
                  <a:cubicBezTo>
                    <a:pt x="1318" y="546"/>
                    <a:pt x="1710" y="514"/>
                    <a:pt x="1721" y="402"/>
                  </a:cubicBezTo>
                  <a:cubicBezTo>
                    <a:pt x="1733" y="291"/>
                    <a:pt x="1360" y="143"/>
                    <a:pt x="887" y="71"/>
                  </a:cubicBezTo>
                  <a:cubicBezTo>
                    <a:pt x="415" y="0"/>
                    <a:pt x="23" y="32"/>
                    <a:pt x="12" y="144"/>
                  </a:cubicBezTo>
                  <a:cubicBezTo>
                    <a:pt x="0" y="255"/>
                    <a:pt x="374" y="403"/>
                    <a:pt x="846" y="47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1" name="Freeform 46"/>
            <p:cNvSpPr>
              <a:spLocks/>
            </p:cNvSpPr>
            <p:nvPr userDrawn="1"/>
          </p:nvSpPr>
          <p:spPr bwMode="ltGray">
            <a:xfrm>
              <a:off x="2376488" y="-1243013"/>
              <a:ext cx="5567362" cy="1827213"/>
            </a:xfrm>
            <a:custGeom>
              <a:avLst/>
              <a:gdLst>
                <a:gd name="T0" fmla="*/ 851 w 1756"/>
                <a:gd name="T1" fmla="*/ 491 h 576"/>
                <a:gd name="T2" fmla="*/ 1741 w 1756"/>
                <a:gd name="T3" fmla="*/ 442 h 576"/>
                <a:gd name="T4" fmla="*/ 905 w 1756"/>
                <a:gd name="T5" fmla="*/ 85 h 576"/>
                <a:gd name="T6" fmla="*/ 15 w 1756"/>
                <a:gd name="T7" fmla="*/ 134 h 576"/>
                <a:gd name="T8" fmla="*/ 851 w 1756"/>
                <a:gd name="T9" fmla="*/ 491 h 576"/>
              </a:gdLst>
              <a:ahLst/>
              <a:cxnLst>
                <a:cxn ang="0">
                  <a:pos x="T0" y="T1"/>
                </a:cxn>
                <a:cxn ang="0">
                  <a:pos x="T2" y="T3"/>
                </a:cxn>
                <a:cxn ang="0">
                  <a:pos x="T4" y="T5"/>
                </a:cxn>
                <a:cxn ang="0">
                  <a:pos x="T6" y="T7"/>
                </a:cxn>
                <a:cxn ang="0">
                  <a:pos x="T8" y="T9"/>
                </a:cxn>
              </a:cxnLst>
              <a:rect l="0" t="0" r="r" b="b"/>
              <a:pathLst>
                <a:path w="1756" h="576">
                  <a:moveTo>
                    <a:pt x="851" y="491"/>
                  </a:moveTo>
                  <a:cubicBezTo>
                    <a:pt x="1328" y="576"/>
                    <a:pt x="1726" y="554"/>
                    <a:pt x="1741" y="442"/>
                  </a:cubicBezTo>
                  <a:cubicBezTo>
                    <a:pt x="1756" y="329"/>
                    <a:pt x="1382" y="170"/>
                    <a:pt x="905" y="85"/>
                  </a:cubicBezTo>
                  <a:cubicBezTo>
                    <a:pt x="429" y="0"/>
                    <a:pt x="30" y="22"/>
                    <a:pt x="15" y="134"/>
                  </a:cubicBezTo>
                  <a:cubicBezTo>
                    <a:pt x="0" y="246"/>
                    <a:pt x="375" y="406"/>
                    <a:pt x="851" y="49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Freeform 47"/>
            <p:cNvSpPr>
              <a:spLocks/>
            </p:cNvSpPr>
            <p:nvPr userDrawn="1"/>
          </p:nvSpPr>
          <p:spPr bwMode="ltGray">
            <a:xfrm>
              <a:off x="2427288" y="-1284288"/>
              <a:ext cx="5637212" cy="1925638"/>
            </a:xfrm>
            <a:custGeom>
              <a:avLst/>
              <a:gdLst>
                <a:gd name="T0" fmla="*/ 856 w 1778"/>
                <a:gd name="T1" fmla="*/ 508 h 607"/>
                <a:gd name="T2" fmla="*/ 1759 w 1778"/>
                <a:gd name="T3" fmla="*/ 482 h 607"/>
                <a:gd name="T4" fmla="*/ 922 w 1778"/>
                <a:gd name="T5" fmla="*/ 99 h 607"/>
                <a:gd name="T6" fmla="*/ 18 w 1778"/>
                <a:gd name="T7" fmla="*/ 125 h 607"/>
                <a:gd name="T8" fmla="*/ 856 w 1778"/>
                <a:gd name="T9" fmla="*/ 508 h 607"/>
              </a:gdLst>
              <a:ahLst/>
              <a:cxnLst>
                <a:cxn ang="0">
                  <a:pos x="T0" y="T1"/>
                </a:cxn>
                <a:cxn ang="0">
                  <a:pos x="T2" y="T3"/>
                </a:cxn>
                <a:cxn ang="0">
                  <a:pos x="T4" y="T5"/>
                </a:cxn>
                <a:cxn ang="0">
                  <a:pos x="T6" y="T7"/>
                </a:cxn>
                <a:cxn ang="0">
                  <a:pos x="T8" y="T9"/>
                </a:cxn>
              </a:cxnLst>
              <a:rect l="0" t="0" r="r" b="b"/>
              <a:pathLst>
                <a:path w="1778" h="607">
                  <a:moveTo>
                    <a:pt x="856" y="508"/>
                  </a:moveTo>
                  <a:cubicBezTo>
                    <a:pt x="1337" y="607"/>
                    <a:pt x="1741" y="595"/>
                    <a:pt x="1759" y="482"/>
                  </a:cubicBezTo>
                  <a:cubicBezTo>
                    <a:pt x="1778" y="369"/>
                    <a:pt x="1403" y="197"/>
                    <a:pt x="922" y="99"/>
                  </a:cubicBezTo>
                  <a:cubicBezTo>
                    <a:pt x="441" y="0"/>
                    <a:pt x="36" y="12"/>
                    <a:pt x="18" y="125"/>
                  </a:cubicBezTo>
                  <a:cubicBezTo>
                    <a:pt x="0" y="238"/>
                    <a:pt x="375" y="410"/>
                    <a:pt x="856" y="50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3" name="Freeform 48"/>
            <p:cNvSpPr>
              <a:spLocks/>
            </p:cNvSpPr>
            <p:nvPr userDrawn="1"/>
          </p:nvSpPr>
          <p:spPr bwMode="ltGray">
            <a:xfrm>
              <a:off x="2474913" y="-1322388"/>
              <a:ext cx="5707062" cy="2017713"/>
            </a:xfrm>
            <a:custGeom>
              <a:avLst/>
              <a:gdLst>
                <a:gd name="T0" fmla="*/ 861 w 1800"/>
                <a:gd name="T1" fmla="*/ 524 h 636"/>
                <a:gd name="T2" fmla="*/ 1779 w 1800"/>
                <a:gd name="T3" fmla="*/ 521 h 636"/>
                <a:gd name="T4" fmla="*/ 939 w 1800"/>
                <a:gd name="T5" fmla="*/ 112 h 636"/>
                <a:gd name="T6" fmla="*/ 21 w 1800"/>
                <a:gd name="T7" fmla="*/ 115 h 636"/>
                <a:gd name="T8" fmla="*/ 861 w 1800"/>
                <a:gd name="T9" fmla="*/ 524 h 636"/>
              </a:gdLst>
              <a:ahLst/>
              <a:cxnLst>
                <a:cxn ang="0">
                  <a:pos x="T0" y="T1"/>
                </a:cxn>
                <a:cxn ang="0">
                  <a:pos x="T2" y="T3"/>
                </a:cxn>
                <a:cxn ang="0">
                  <a:pos x="T4" y="T5"/>
                </a:cxn>
                <a:cxn ang="0">
                  <a:pos x="T6" y="T7"/>
                </a:cxn>
                <a:cxn ang="0">
                  <a:pos x="T8" y="T9"/>
                </a:cxn>
              </a:cxnLst>
              <a:rect l="0" t="0" r="r" b="b"/>
              <a:pathLst>
                <a:path w="1800" h="636">
                  <a:moveTo>
                    <a:pt x="861" y="524"/>
                  </a:moveTo>
                  <a:cubicBezTo>
                    <a:pt x="1346" y="636"/>
                    <a:pt x="1757" y="635"/>
                    <a:pt x="1779" y="521"/>
                  </a:cubicBezTo>
                  <a:cubicBezTo>
                    <a:pt x="1800" y="408"/>
                    <a:pt x="1424" y="224"/>
                    <a:pt x="939" y="112"/>
                  </a:cubicBezTo>
                  <a:cubicBezTo>
                    <a:pt x="454" y="0"/>
                    <a:pt x="43" y="2"/>
                    <a:pt x="21" y="115"/>
                  </a:cubicBezTo>
                  <a:cubicBezTo>
                    <a:pt x="0" y="229"/>
                    <a:pt x="376" y="412"/>
                    <a:pt x="861" y="52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Freeform 49"/>
            <p:cNvSpPr>
              <a:spLocks/>
            </p:cNvSpPr>
            <p:nvPr userDrawn="1"/>
          </p:nvSpPr>
          <p:spPr bwMode="ltGray">
            <a:xfrm>
              <a:off x="2522538" y="-1389063"/>
              <a:ext cx="5780087" cy="2170113"/>
            </a:xfrm>
            <a:custGeom>
              <a:avLst/>
              <a:gdLst>
                <a:gd name="T0" fmla="*/ 866 w 1823"/>
                <a:gd name="T1" fmla="*/ 550 h 684"/>
                <a:gd name="T2" fmla="*/ 1798 w 1823"/>
                <a:gd name="T3" fmla="*/ 570 h 684"/>
                <a:gd name="T4" fmla="*/ 957 w 1823"/>
                <a:gd name="T5" fmla="*/ 135 h 684"/>
                <a:gd name="T6" fmla="*/ 25 w 1823"/>
                <a:gd name="T7" fmla="*/ 115 h 684"/>
                <a:gd name="T8" fmla="*/ 866 w 1823"/>
                <a:gd name="T9" fmla="*/ 550 h 684"/>
              </a:gdLst>
              <a:ahLst/>
              <a:cxnLst>
                <a:cxn ang="0">
                  <a:pos x="T0" y="T1"/>
                </a:cxn>
                <a:cxn ang="0">
                  <a:pos x="T2" y="T3"/>
                </a:cxn>
                <a:cxn ang="0">
                  <a:pos x="T4" y="T5"/>
                </a:cxn>
                <a:cxn ang="0">
                  <a:pos x="T6" y="T7"/>
                </a:cxn>
                <a:cxn ang="0">
                  <a:pos x="T8" y="T9"/>
                </a:cxn>
              </a:cxnLst>
              <a:rect l="0" t="0" r="r" b="b"/>
              <a:pathLst>
                <a:path w="1823" h="684">
                  <a:moveTo>
                    <a:pt x="866" y="550"/>
                  </a:moveTo>
                  <a:cubicBezTo>
                    <a:pt x="1356" y="675"/>
                    <a:pt x="1774" y="684"/>
                    <a:pt x="1798" y="570"/>
                  </a:cubicBezTo>
                  <a:cubicBezTo>
                    <a:pt x="1823" y="455"/>
                    <a:pt x="1446" y="260"/>
                    <a:pt x="957" y="135"/>
                  </a:cubicBezTo>
                  <a:cubicBezTo>
                    <a:pt x="467" y="9"/>
                    <a:pt x="50" y="0"/>
                    <a:pt x="25" y="115"/>
                  </a:cubicBezTo>
                  <a:cubicBezTo>
                    <a:pt x="0" y="229"/>
                    <a:pt x="377" y="424"/>
                    <a:pt x="866" y="55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Freeform 50"/>
            <p:cNvSpPr>
              <a:spLocks/>
            </p:cNvSpPr>
            <p:nvPr userDrawn="1"/>
          </p:nvSpPr>
          <p:spPr bwMode="ltGray">
            <a:xfrm>
              <a:off x="2570163" y="-1462088"/>
              <a:ext cx="5853112" cy="2332038"/>
            </a:xfrm>
            <a:custGeom>
              <a:avLst/>
              <a:gdLst>
                <a:gd name="T0" fmla="*/ 872 w 1846"/>
                <a:gd name="T1" fmla="*/ 577 h 735"/>
                <a:gd name="T2" fmla="*/ 1818 w 1846"/>
                <a:gd name="T3" fmla="*/ 620 h 735"/>
                <a:gd name="T4" fmla="*/ 974 w 1846"/>
                <a:gd name="T5" fmla="*/ 159 h 735"/>
                <a:gd name="T6" fmla="*/ 28 w 1846"/>
                <a:gd name="T7" fmla="*/ 116 h 735"/>
                <a:gd name="T8" fmla="*/ 872 w 1846"/>
                <a:gd name="T9" fmla="*/ 577 h 735"/>
              </a:gdLst>
              <a:ahLst/>
              <a:cxnLst>
                <a:cxn ang="0">
                  <a:pos x="T0" y="T1"/>
                </a:cxn>
                <a:cxn ang="0">
                  <a:pos x="T2" y="T3"/>
                </a:cxn>
                <a:cxn ang="0">
                  <a:pos x="T4" y="T5"/>
                </a:cxn>
                <a:cxn ang="0">
                  <a:pos x="T6" y="T7"/>
                </a:cxn>
                <a:cxn ang="0">
                  <a:pos x="T8" y="T9"/>
                </a:cxn>
              </a:cxnLst>
              <a:rect l="0" t="0" r="r" b="b"/>
              <a:pathLst>
                <a:path w="1846" h="735">
                  <a:moveTo>
                    <a:pt x="872" y="577"/>
                  </a:moveTo>
                  <a:cubicBezTo>
                    <a:pt x="1366" y="716"/>
                    <a:pt x="1790" y="735"/>
                    <a:pt x="1818" y="620"/>
                  </a:cubicBezTo>
                  <a:cubicBezTo>
                    <a:pt x="1846" y="505"/>
                    <a:pt x="1468" y="298"/>
                    <a:pt x="974" y="159"/>
                  </a:cubicBezTo>
                  <a:cubicBezTo>
                    <a:pt x="480" y="20"/>
                    <a:pt x="56" y="0"/>
                    <a:pt x="28" y="116"/>
                  </a:cubicBezTo>
                  <a:cubicBezTo>
                    <a:pt x="0" y="231"/>
                    <a:pt x="378" y="438"/>
                    <a:pt x="872" y="57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Freeform 51"/>
            <p:cNvSpPr>
              <a:spLocks/>
            </p:cNvSpPr>
            <p:nvPr userDrawn="1"/>
          </p:nvSpPr>
          <p:spPr bwMode="ltGray">
            <a:xfrm>
              <a:off x="2617788" y="-1531938"/>
              <a:ext cx="5926137" cy="2493963"/>
            </a:xfrm>
            <a:custGeom>
              <a:avLst/>
              <a:gdLst>
                <a:gd name="T0" fmla="*/ 877 w 1869"/>
                <a:gd name="T1" fmla="*/ 603 h 786"/>
                <a:gd name="T2" fmla="*/ 1837 w 1869"/>
                <a:gd name="T3" fmla="*/ 669 h 786"/>
                <a:gd name="T4" fmla="*/ 992 w 1869"/>
                <a:gd name="T5" fmla="*/ 182 h 786"/>
                <a:gd name="T6" fmla="*/ 32 w 1869"/>
                <a:gd name="T7" fmla="*/ 116 h 786"/>
                <a:gd name="T8" fmla="*/ 877 w 1869"/>
                <a:gd name="T9" fmla="*/ 603 h 786"/>
              </a:gdLst>
              <a:ahLst/>
              <a:cxnLst>
                <a:cxn ang="0">
                  <a:pos x="T0" y="T1"/>
                </a:cxn>
                <a:cxn ang="0">
                  <a:pos x="T2" y="T3"/>
                </a:cxn>
                <a:cxn ang="0">
                  <a:pos x="T4" y="T5"/>
                </a:cxn>
                <a:cxn ang="0">
                  <a:pos x="T6" y="T7"/>
                </a:cxn>
                <a:cxn ang="0">
                  <a:pos x="T8" y="T9"/>
                </a:cxn>
              </a:cxnLst>
              <a:rect l="0" t="0" r="r" b="b"/>
              <a:pathLst>
                <a:path w="1869" h="786">
                  <a:moveTo>
                    <a:pt x="877" y="603"/>
                  </a:moveTo>
                  <a:cubicBezTo>
                    <a:pt x="1376" y="756"/>
                    <a:pt x="1806" y="786"/>
                    <a:pt x="1837" y="669"/>
                  </a:cubicBezTo>
                  <a:cubicBezTo>
                    <a:pt x="1869" y="553"/>
                    <a:pt x="1490" y="335"/>
                    <a:pt x="992" y="182"/>
                  </a:cubicBezTo>
                  <a:cubicBezTo>
                    <a:pt x="493" y="30"/>
                    <a:pt x="63" y="0"/>
                    <a:pt x="32" y="116"/>
                  </a:cubicBezTo>
                  <a:cubicBezTo>
                    <a:pt x="0" y="232"/>
                    <a:pt x="379" y="450"/>
                    <a:pt x="877" y="603"/>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Freeform 52"/>
            <p:cNvSpPr>
              <a:spLocks/>
            </p:cNvSpPr>
            <p:nvPr userDrawn="1"/>
          </p:nvSpPr>
          <p:spPr bwMode="ltGray">
            <a:xfrm>
              <a:off x="2665413" y="-1604963"/>
              <a:ext cx="5999162" cy="2655888"/>
            </a:xfrm>
            <a:custGeom>
              <a:avLst/>
              <a:gdLst>
                <a:gd name="T0" fmla="*/ 883 w 1892"/>
                <a:gd name="T1" fmla="*/ 630 h 837"/>
                <a:gd name="T2" fmla="*/ 1857 w 1892"/>
                <a:gd name="T3" fmla="*/ 720 h 837"/>
                <a:gd name="T4" fmla="*/ 1009 w 1892"/>
                <a:gd name="T5" fmla="*/ 207 h 837"/>
                <a:gd name="T6" fmla="*/ 35 w 1892"/>
                <a:gd name="T7" fmla="*/ 117 h 837"/>
                <a:gd name="T8" fmla="*/ 883 w 1892"/>
                <a:gd name="T9" fmla="*/ 630 h 837"/>
              </a:gdLst>
              <a:ahLst/>
              <a:cxnLst>
                <a:cxn ang="0">
                  <a:pos x="T0" y="T1"/>
                </a:cxn>
                <a:cxn ang="0">
                  <a:pos x="T2" y="T3"/>
                </a:cxn>
                <a:cxn ang="0">
                  <a:pos x="T4" y="T5"/>
                </a:cxn>
                <a:cxn ang="0">
                  <a:pos x="T6" y="T7"/>
                </a:cxn>
                <a:cxn ang="0">
                  <a:pos x="T8" y="T9"/>
                </a:cxn>
              </a:cxnLst>
              <a:rect l="0" t="0" r="r" b="b"/>
              <a:pathLst>
                <a:path w="1892" h="837">
                  <a:moveTo>
                    <a:pt x="883" y="630"/>
                  </a:moveTo>
                  <a:cubicBezTo>
                    <a:pt x="1386" y="797"/>
                    <a:pt x="1822" y="837"/>
                    <a:pt x="1857" y="720"/>
                  </a:cubicBezTo>
                  <a:cubicBezTo>
                    <a:pt x="1892" y="603"/>
                    <a:pt x="1512" y="373"/>
                    <a:pt x="1009" y="207"/>
                  </a:cubicBezTo>
                  <a:cubicBezTo>
                    <a:pt x="506" y="40"/>
                    <a:pt x="70" y="0"/>
                    <a:pt x="35" y="117"/>
                  </a:cubicBezTo>
                  <a:cubicBezTo>
                    <a:pt x="0" y="234"/>
                    <a:pt x="380" y="464"/>
                    <a:pt x="883" y="63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Freeform 53"/>
            <p:cNvSpPr>
              <a:spLocks/>
            </p:cNvSpPr>
            <p:nvPr userDrawn="1"/>
          </p:nvSpPr>
          <p:spPr bwMode="ltGray">
            <a:xfrm>
              <a:off x="2713038" y="-1674813"/>
              <a:ext cx="6072187" cy="2814638"/>
            </a:xfrm>
            <a:custGeom>
              <a:avLst/>
              <a:gdLst>
                <a:gd name="T0" fmla="*/ 888 w 1915"/>
                <a:gd name="T1" fmla="*/ 656 h 887"/>
                <a:gd name="T2" fmla="*/ 1877 w 1915"/>
                <a:gd name="T3" fmla="*/ 769 h 887"/>
                <a:gd name="T4" fmla="*/ 1027 w 1915"/>
                <a:gd name="T5" fmla="*/ 230 h 887"/>
                <a:gd name="T6" fmla="*/ 39 w 1915"/>
                <a:gd name="T7" fmla="*/ 117 h 887"/>
                <a:gd name="T8" fmla="*/ 888 w 1915"/>
                <a:gd name="T9" fmla="*/ 656 h 887"/>
              </a:gdLst>
              <a:ahLst/>
              <a:cxnLst>
                <a:cxn ang="0">
                  <a:pos x="T0" y="T1"/>
                </a:cxn>
                <a:cxn ang="0">
                  <a:pos x="T2" y="T3"/>
                </a:cxn>
                <a:cxn ang="0">
                  <a:pos x="T4" y="T5"/>
                </a:cxn>
                <a:cxn ang="0">
                  <a:pos x="T6" y="T7"/>
                </a:cxn>
                <a:cxn ang="0">
                  <a:pos x="T8" y="T9"/>
                </a:cxn>
              </a:cxnLst>
              <a:rect l="0" t="0" r="r" b="b"/>
              <a:pathLst>
                <a:path w="1915" h="887">
                  <a:moveTo>
                    <a:pt x="888" y="656"/>
                  </a:moveTo>
                  <a:cubicBezTo>
                    <a:pt x="1396" y="836"/>
                    <a:pt x="1838" y="887"/>
                    <a:pt x="1877" y="769"/>
                  </a:cubicBezTo>
                  <a:cubicBezTo>
                    <a:pt x="1915" y="652"/>
                    <a:pt x="1534" y="410"/>
                    <a:pt x="1027" y="230"/>
                  </a:cubicBezTo>
                  <a:cubicBezTo>
                    <a:pt x="519" y="50"/>
                    <a:pt x="77" y="0"/>
                    <a:pt x="39" y="117"/>
                  </a:cubicBezTo>
                  <a:cubicBezTo>
                    <a:pt x="0" y="235"/>
                    <a:pt x="381" y="476"/>
                    <a:pt x="888" y="656"/>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Freeform 54"/>
            <p:cNvSpPr>
              <a:spLocks/>
            </p:cNvSpPr>
            <p:nvPr userDrawn="1"/>
          </p:nvSpPr>
          <p:spPr bwMode="ltGray">
            <a:xfrm>
              <a:off x="2760663" y="-1747838"/>
              <a:ext cx="6145212" cy="2974976"/>
            </a:xfrm>
            <a:custGeom>
              <a:avLst/>
              <a:gdLst>
                <a:gd name="T0" fmla="*/ 894 w 1938"/>
                <a:gd name="T1" fmla="*/ 684 h 938"/>
                <a:gd name="T2" fmla="*/ 1896 w 1938"/>
                <a:gd name="T3" fmla="*/ 820 h 938"/>
                <a:gd name="T4" fmla="*/ 1045 w 1938"/>
                <a:gd name="T5" fmla="*/ 255 h 938"/>
                <a:gd name="T6" fmla="*/ 42 w 1938"/>
                <a:gd name="T7" fmla="*/ 119 h 938"/>
                <a:gd name="T8" fmla="*/ 894 w 1938"/>
                <a:gd name="T9" fmla="*/ 684 h 938"/>
              </a:gdLst>
              <a:ahLst/>
              <a:cxnLst>
                <a:cxn ang="0">
                  <a:pos x="T0" y="T1"/>
                </a:cxn>
                <a:cxn ang="0">
                  <a:pos x="T2" y="T3"/>
                </a:cxn>
                <a:cxn ang="0">
                  <a:pos x="T4" y="T5"/>
                </a:cxn>
                <a:cxn ang="0">
                  <a:pos x="T6" y="T7"/>
                </a:cxn>
                <a:cxn ang="0">
                  <a:pos x="T8" y="T9"/>
                </a:cxn>
              </a:cxnLst>
              <a:rect l="0" t="0" r="r" b="b"/>
              <a:pathLst>
                <a:path w="1938" h="938">
                  <a:moveTo>
                    <a:pt x="894" y="684"/>
                  </a:moveTo>
                  <a:cubicBezTo>
                    <a:pt x="1406" y="877"/>
                    <a:pt x="1854" y="938"/>
                    <a:pt x="1896" y="820"/>
                  </a:cubicBezTo>
                  <a:cubicBezTo>
                    <a:pt x="1938" y="701"/>
                    <a:pt x="1556" y="448"/>
                    <a:pt x="1045" y="255"/>
                  </a:cubicBezTo>
                  <a:cubicBezTo>
                    <a:pt x="533" y="61"/>
                    <a:pt x="84" y="0"/>
                    <a:pt x="42" y="119"/>
                  </a:cubicBezTo>
                  <a:cubicBezTo>
                    <a:pt x="0" y="237"/>
                    <a:pt x="382" y="490"/>
                    <a:pt x="894" y="68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Freeform 55"/>
            <p:cNvSpPr>
              <a:spLocks/>
            </p:cNvSpPr>
            <p:nvPr userDrawn="1"/>
          </p:nvSpPr>
          <p:spPr bwMode="ltGray">
            <a:xfrm>
              <a:off x="2811463" y="-1817688"/>
              <a:ext cx="6215062" cy="3133726"/>
            </a:xfrm>
            <a:custGeom>
              <a:avLst/>
              <a:gdLst>
                <a:gd name="T0" fmla="*/ 898 w 1960"/>
                <a:gd name="T1" fmla="*/ 710 h 988"/>
                <a:gd name="T2" fmla="*/ 1915 w 1960"/>
                <a:gd name="T3" fmla="*/ 869 h 988"/>
                <a:gd name="T4" fmla="*/ 1061 w 1960"/>
                <a:gd name="T5" fmla="*/ 278 h 988"/>
                <a:gd name="T6" fmla="*/ 45 w 1960"/>
                <a:gd name="T7" fmla="*/ 119 h 988"/>
                <a:gd name="T8" fmla="*/ 898 w 1960"/>
                <a:gd name="T9" fmla="*/ 710 h 988"/>
              </a:gdLst>
              <a:ahLst/>
              <a:cxnLst>
                <a:cxn ang="0">
                  <a:pos x="T0" y="T1"/>
                </a:cxn>
                <a:cxn ang="0">
                  <a:pos x="T2" y="T3"/>
                </a:cxn>
                <a:cxn ang="0">
                  <a:pos x="T4" y="T5"/>
                </a:cxn>
                <a:cxn ang="0">
                  <a:pos x="T6" y="T7"/>
                </a:cxn>
                <a:cxn ang="0">
                  <a:pos x="T8" y="T9"/>
                </a:cxn>
              </a:cxnLst>
              <a:rect l="0" t="0" r="r" b="b"/>
              <a:pathLst>
                <a:path w="1960" h="988">
                  <a:moveTo>
                    <a:pt x="898" y="710"/>
                  </a:moveTo>
                  <a:cubicBezTo>
                    <a:pt x="1414" y="917"/>
                    <a:pt x="1870" y="988"/>
                    <a:pt x="1915" y="869"/>
                  </a:cubicBezTo>
                  <a:cubicBezTo>
                    <a:pt x="1960" y="750"/>
                    <a:pt x="1577" y="485"/>
                    <a:pt x="1061" y="278"/>
                  </a:cubicBezTo>
                  <a:cubicBezTo>
                    <a:pt x="545" y="71"/>
                    <a:pt x="90" y="0"/>
                    <a:pt x="45" y="119"/>
                  </a:cubicBezTo>
                  <a:cubicBezTo>
                    <a:pt x="0" y="238"/>
                    <a:pt x="382" y="503"/>
                    <a:pt x="898" y="71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Freeform 56"/>
            <p:cNvSpPr>
              <a:spLocks/>
            </p:cNvSpPr>
            <p:nvPr userDrawn="1"/>
          </p:nvSpPr>
          <p:spPr bwMode="ltGray">
            <a:xfrm>
              <a:off x="2859088" y="-1890713"/>
              <a:ext cx="6283324" cy="3295651"/>
            </a:xfrm>
            <a:custGeom>
              <a:avLst/>
              <a:gdLst>
                <a:gd name="T0" fmla="*/ 903 w 1982"/>
                <a:gd name="T1" fmla="*/ 737 h 1039"/>
                <a:gd name="T2" fmla="*/ 1934 w 1982"/>
                <a:gd name="T3" fmla="*/ 919 h 1039"/>
                <a:gd name="T4" fmla="*/ 1079 w 1982"/>
                <a:gd name="T5" fmla="*/ 302 h 1039"/>
                <a:gd name="T6" fmla="*/ 48 w 1982"/>
                <a:gd name="T7" fmla="*/ 120 h 1039"/>
                <a:gd name="T8" fmla="*/ 903 w 1982"/>
                <a:gd name="T9" fmla="*/ 737 h 1039"/>
              </a:gdLst>
              <a:ahLst/>
              <a:cxnLst>
                <a:cxn ang="0">
                  <a:pos x="T0" y="T1"/>
                </a:cxn>
                <a:cxn ang="0">
                  <a:pos x="T2" y="T3"/>
                </a:cxn>
                <a:cxn ang="0">
                  <a:pos x="T4" y="T5"/>
                </a:cxn>
                <a:cxn ang="0">
                  <a:pos x="T6" y="T7"/>
                </a:cxn>
                <a:cxn ang="0">
                  <a:pos x="T8" y="T9"/>
                </a:cxn>
              </a:cxnLst>
              <a:rect l="0" t="0" r="r" b="b"/>
              <a:pathLst>
                <a:path w="1982" h="1039">
                  <a:moveTo>
                    <a:pt x="903" y="737"/>
                  </a:moveTo>
                  <a:cubicBezTo>
                    <a:pt x="1424" y="958"/>
                    <a:pt x="1886" y="1039"/>
                    <a:pt x="1934" y="919"/>
                  </a:cubicBezTo>
                  <a:cubicBezTo>
                    <a:pt x="1982" y="799"/>
                    <a:pt x="1599" y="523"/>
                    <a:pt x="1079" y="302"/>
                  </a:cubicBezTo>
                  <a:cubicBezTo>
                    <a:pt x="558" y="82"/>
                    <a:pt x="96" y="0"/>
                    <a:pt x="48" y="120"/>
                  </a:cubicBezTo>
                  <a:cubicBezTo>
                    <a:pt x="0" y="240"/>
                    <a:pt x="383" y="516"/>
                    <a:pt x="903" y="73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Freeform 57"/>
            <p:cNvSpPr>
              <a:spLocks/>
            </p:cNvSpPr>
            <p:nvPr userDrawn="1"/>
          </p:nvSpPr>
          <p:spPr bwMode="ltGray">
            <a:xfrm>
              <a:off x="2906713" y="-1963738"/>
              <a:ext cx="6356349" cy="3460751"/>
            </a:xfrm>
            <a:custGeom>
              <a:avLst/>
              <a:gdLst>
                <a:gd name="T0" fmla="*/ 909 w 2005"/>
                <a:gd name="T1" fmla="*/ 764 h 1091"/>
                <a:gd name="T2" fmla="*/ 1954 w 2005"/>
                <a:gd name="T3" fmla="*/ 970 h 1091"/>
                <a:gd name="T4" fmla="*/ 1096 w 2005"/>
                <a:gd name="T5" fmla="*/ 327 h 1091"/>
                <a:gd name="T6" fmla="*/ 51 w 2005"/>
                <a:gd name="T7" fmla="*/ 121 h 1091"/>
                <a:gd name="T8" fmla="*/ 909 w 2005"/>
                <a:gd name="T9" fmla="*/ 764 h 1091"/>
              </a:gdLst>
              <a:ahLst/>
              <a:cxnLst>
                <a:cxn ang="0">
                  <a:pos x="T0" y="T1"/>
                </a:cxn>
                <a:cxn ang="0">
                  <a:pos x="T2" y="T3"/>
                </a:cxn>
                <a:cxn ang="0">
                  <a:pos x="T4" y="T5"/>
                </a:cxn>
                <a:cxn ang="0">
                  <a:pos x="T6" y="T7"/>
                </a:cxn>
                <a:cxn ang="0">
                  <a:pos x="T8" y="T9"/>
                </a:cxn>
              </a:cxnLst>
              <a:rect l="0" t="0" r="r" b="b"/>
              <a:pathLst>
                <a:path w="2005" h="1091">
                  <a:moveTo>
                    <a:pt x="909" y="764"/>
                  </a:moveTo>
                  <a:cubicBezTo>
                    <a:pt x="1434" y="999"/>
                    <a:pt x="1902" y="1091"/>
                    <a:pt x="1954" y="970"/>
                  </a:cubicBezTo>
                  <a:cubicBezTo>
                    <a:pt x="2005" y="849"/>
                    <a:pt x="1621" y="561"/>
                    <a:pt x="1096" y="327"/>
                  </a:cubicBezTo>
                  <a:cubicBezTo>
                    <a:pt x="571" y="92"/>
                    <a:pt x="103" y="0"/>
                    <a:pt x="51" y="121"/>
                  </a:cubicBezTo>
                  <a:cubicBezTo>
                    <a:pt x="0" y="242"/>
                    <a:pt x="384" y="530"/>
                    <a:pt x="909" y="76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Freeform 58"/>
            <p:cNvSpPr>
              <a:spLocks/>
            </p:cNvSpPr>
            <p:nvPr userDrawn="1"/>
          </p:nvSpPr>
          <p:spPr bwMode="ltGray">
            <a:xfrm>
              <a:off x="2954338" y="-2032001"/>
              <a:ext cx="6429374" cy="3617914"/>
            </a:xfrm>
            <a:custGeom>
              <a:avLst/>
              <a:gdLst>
                <a:gd name="T0" fmla="*/ 914 w 2028"/>
                <a:gd name="T1" fmla="*/ 790 h 1141"/>
                <a:gd name="T2" fmla="*/ 1973 w 2028"/>
                <a:gd name="T3" fmla="*/ 1019 h 1141"/>
                <a:gd name="T4" fmla="*/ 1114 w 2028"/>
                <a:gd name="T5" fmla="*/ 350 h 1141"/>
                <a:gd name="T6" fmla="*/ 55 w 2028"/>
                <a:gd name="T7" fmla="*/ 122 h 1141"/>
                <a:gd name="T8" fmla="*/ 914 w 2028"/>
                <a:gd name="T9" fmla="*/ 790 h 1141"/>
              </a:gdLst>
              <a:ahLst/>
              <a:cxnLst>
                <a:cxn ang="0">
                  <a:pos x="T0" y="T1"/>
                </a:cxn>
                <a:cxn ang="0">
                  <a:pos x="T2" y="T3"/>
                </a:cxn>
                <a:cxn ang="0">
                  <a:pos x="T4" y="T5"/>
                </a:cxn>
                <a:cxn ang="0">
                  <a:pos x="T6" y="T7"/>
                </a:cxn>
                <a:cxn ang="0">
                  <a:pos x="T8" y="T9"/>
                </a:cxn>
              </a:cxnLst>
              <a:rect l="0" t="0" r="r" b="b"/>
              <a:pathLst>
                <a:path w="2028" h="1141">
                  <a:moveTo>
                    <a:pt x="914" y="790"/>
                  </a:moveTo>
                  <a:cubicBezTo>
                    <a:pt x="1444" y="1038"/>
                    <a:pt x="1918" y="1141"/>
                    <a:pt x="1973" y="1019"/>
                  </a:cubicBezTo>
                  <a:cubicBezTo>
                    <a:pt x="2028" y="897"/>
                    <a:pt x="1643" y="598"/>
                    <a:pt x="1114" y="350"/>
                  </a:cubicBezTo>
                  <a:cubicBezTo>
                    <a:pt x="584" y="102"/>
                    <a:pt x="110" y="0"/>
                    <a:pt x="55" y="122"/>
                  </a:cubicBezTo>
                  <a:cubicBezTo>
                    <a:pt x="0" y="243"/>
                    <a:pt x="385" y="543"/>
                    <a:pt x="914" y="790"/>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59"/>
            <p:cNvSpPr>
              <a:spLocks/>
            </p:cNvSpPr>
            <p:nvPr userDrawn="1"/>
          </p:nvSpPr>
          <p:spPr bwMode="ltGray">
            <a:xfrm>
              <a:off x="3001963" y="-2105026"/>
              <a:ext cx="6502399" cy="3779839"/>
            </a:xfrm>
            <a:custGeom>
              <a:avLst/>
              <a:gdLst>
                <a:gd name="T0" fmla="*/ 920 w 2051"/>
                <a:gd name="T1" fmla="*/ 818 h 1192"/>
                <a:gd name="T2" fmla="*/ 1993 w 2051"/>
                <a:gd name="T3" fmla="*/ 1069 h 1192"/>
                <a:gd name="T4" fmla="*/ 1131 w 2051"/>
                <a:gd name="T5" fmla="*/ 375 h 1192"/>
                <a:gd name="T6" fmla="*/ 58 w 2051"/>
                <a:gd name="T7" fmla="*/ 123 h 1192"/>
                <a:gd name="T8" fmla="*/ 920 w 2051"/>
                <a:gd name="T9" fmla="*/ 818 h 1192"/>
              </a:gdLst>
              <a:ahLst/>
              <a:cxnLst>
                <a:cxn ang="0">
                  <a:pos x="T0" y="T1"/>
                </a:cxn>
                <a:cxn ang="0">
                  <a:pos x="T2" y="T3"/>
                </a:cxn>
                <a:cxn ang="0">
                  <a:pos x="T4" y="T5"/>
                </a:cxn>
                <a:cxn ang="0">
                  <a:pos x="T6" y="T7"/>
                </a:cxn>
                <a:cxn ang="0">
                  <a:pos x="T8" y="T9"/>
                </a:cxn>
              </a:cxnLst>
              <a:rect l="0" t="0" r="r" b="b"/>
              <a:pathLst>
                <a:path w="2051" h="1192">
                  <a:moveTo>
                    <a:pt x="920" y="818"/>
                  </a:moveTo>
                  <a:cubicBezTo>
                    <a:pt x="1454" y="1079"/>
                    <a:pt x="1934" y="1192"/>
                    <a:pt x="1993" y="1069"/>
                  </a:cubicBezTo>
                  <a:cubicBezTo>
                    <a:pt x="2051" y="947"/>
                    <a:pt x="1665" y="636"/>
                    <a:pt x="1131" y="375"/>
                  </a:cubicBezTo>
                  <a:cubicBezTo>
                    <a:pt x="597" y="113"/>
                    <a:pt x="117" y="0"/>
                    <a:pt x="58" y="123"/>
                  </a:cubicBezTo>
                  <a:cubicBezTo>
                    <a:pt x="0" y="245"/>
                    <a:pt x="386" y="556"/>
                    <a:pt x="920" y="818"/>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0"/>
            <p:cNvSpPr>
              <a:spLocks/>
            </p:cNvSpPr>
            <p:nvPr userDrawn="1"/>
          </p:nvSpPr>
          <p:spPr bwMode="ltGray">
            <a:xfrm>
              <a:off x="3049588" y="-2174876"/>
              <a:ext cx="6575424" cy="3938589"/>
            </a:xfrm>
            <a:custGeom>
              <a:avLst/>
              <a:gdLst>
                <a:gd name="T0" fmla="*/ 925 w 2074"/>
                <a:gd name="T1" fmla="*/ 844 h 1242"/>
                <a:gd name="T2" fmla="*/ 2012 w 2074"/>
                <a:gd name="T3" fmla="*/ 1119 h 1242"/>
                <a:gd name="T4" fmla="*/ 1149 w 2074"/>
                <a:gd name="T5" fmla="*/ 398 h 1242"/>
                <a:gd name="T6" fmla="*/ 62 w 2074"/>
                <a:gd name="T7" fmla="*/ 123 h 1242"/>
                <a:gd name="T8" fmla="*/ 925 w 2074"/>
                <a:gd name="T9" fmla="*/ 844 h 1242"/>
              </a:gdLst>
              <a:ahLst/>
              <a:cxnLst>
                <a:cxn ang="0">
                  <a:pos x="T0" y="T1"/>
                </a:cxn>
                <a:cxn ang="0">
                  <a:pos x="T2" y="T3"/>
                </a:cxn>
                <a:cxn ang="0">
                  <a:pos x="T4" y="T5"/>
                </a:cxn>
                <a:cxn ang="0">
                  <a:pos x="T6" y="T7"/>
                </a:cxn>
                <a:cxn ang="0">
                  <a:pos x="T8" y="T9"/>
                </a:cxn>
              </a:cxnLst>
              <a:rect l="0" t="0" r="r" b="b"/>
              <a:pathLst>
                <a:path w="2074" h="1242">
                  <a:moveTo>
                    <a:pt x="925" y="844"/>
                  </a:moveTo>
                  <a:cubicBezTo>
                    <a:pt x="1464" y="1119"/>
                    <a:pt x="1950" y="1242"/>
                    <a:pt x="2012" y="1119"/>
                  </a:cubicBezTo>
                  <a:cubicBezTo>
                    <a:pt x="2074" y="996"/>
                    <a:pt x="1687" y="673"/>
                    <a:pt x="1149" y="398"/>
                  </a:cubicBezTo>
                  <a:cubicBezTo>
                    <a:pt x="610" y="123"/>
                    <a:pt x="124" y="0"/>
                    <a:pt x="62" y="123"/>
                  </a:cubicBezTo>
                  <a:cubicBezTo>
                    <a:pt x="0" y="246"/>
                    <a:pt x="387" y="569"/>
                    <a:pt x="925" y="844"/>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1"/>
            <p:cNvSpPr>
              <a:spLocks/>
            </p:cNvSpPr>
            <p:nvPr userDrawn="1"/>
          </p:nvSpPr>
          <p:spPr bwMode="ltGray">
            <a:xfrm>
              <a:off x="3097213" y="-2247901"/>
              <a:ext cx="6648449" cy="4100514"/>
            </a:xfrm>
            <a:custGeom>
              <a:avLst/>
              <a:gdLst>
                <a:gd name="T0" fmla="*/ 931 w 2097"/>
                <a:gd name="T1" fmla="*/ 871 h 1293"/>
                <a:gd name="T2" fmla="*/ 2032 w 2097"/>
                <a:gd name="T3" fmla="*/ 1169 h 1293"/>
                <a:gd name="T4" fmla="*/ 1166 w 2097"/>
                <a:gd name="T5" fmla="*/ 422 h 1293"/>
                <a:gd name="T6" fmla="*/ 65 w 2097"/>
                <a:gd name="T7" fmla="*/ 124 h 1293"/>
                <a:gd name="T8" fmla="*/ 931 w 2097"/>
                <a:gd name="T9" fmla="*/ 871 h 1293"/>
              </a:gdLst>
              <a:ahLst/>
              <a:cxnLst>
                <a:cxn ang="0">
                  <a:pos x="T0" y="T1"/>
                </a:cxn>
                <a:cxn ang="0">
                  <a:pos x="T2" y="T3"/>
                </a:cxn>
                <a:cxn ang="0">
                  <a:pos x="T4" y="T5"/>
                </a:cxn>
                <a:cxn ang="0">
                  <a:pos x="T6" y="T7"/>
                </a:cxn>
                <a:cxn ang="0">
                  <a:pos x="T8" y="T9"/>
                </a:cxn>
              </a:cxnLst>
              <a:rect l="0" t="0" r="r" b="b"/>
              <a:pathLst>
                <a:path w="2097" h="1293">
                  <a:moveTo>
                    <a:pt x="931" y="871"/>
                  </a:moveTo>
                  <a:cubicBezTo>
                    <a:pt x="1474" y="1160"/>
                    <a:pt x="1967" y="1293"/>
                    <a:pt x="2032" y="1169"/>
                  </a:cubicBezTo>
                  <a:cubicBezTo>
                    <a:pt x="2097" y="1045"/>
                    <a:pt x="1709" y="711"/>
                    <a:pt x="1166" y="422"/>
                  </a:cubicBezTo>
                  <a:cubicBezTo>
                    <a:pt x="623" y="134"/>
                    <a:pt x="130" y="0"/>
                    <a:pt x="65" y="124"/>
                  </a:cubicBezTo>
                  <a:cubicBezTo>
                    <a:pt x="0" y="248"/>
                    <a:pt x="388" y="583"/>
                    <a:pt x="931" y="871"/>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62"/>
            <p:cNvSpPr>
              <a:spLocks/>
            </p:cNvSpPr>
            <p:nvPr userDrawn="1"/>
          </p:nvSpPr>
          <p:spPr bwMode="ltGray">
            <a:xfrm>
              <a:off x="3144838" y="-2317751"/>
              <a:ext cx="6721474" cy="4259264"/>
            </a:xfrm>
            <a:custGeom>
              <a:avLst/>
              <a:gdLst>
                <a:gd name="T0" fmla="*/ 936 w 2120"/>
                <a:gd name="T1" fmla="*/ 897 h 1343"/>
                <a:gd name="T2" fmla="*/ 2051 w 2120"/>
                <a:gd name="T3" fmla="*/ 1219 h 1343"/>
                <a:gd name="T4" fmla="*/ 1184 w 2120"/>
                <a:gd name="T5" fmla="*/ 446 h 1343"/>
                <a:gd name="T6" fmla="*/ 69 w 2120"/>
                <a:gd name="T7" fmla="*/ 124 h 1343"/>
                <a:gd name="T8" fmla="*/ 936 w 2120"/>
                <a:gd name="T9" fmla="*/ 897 h 1343"/>
              </a:gdLst>
              <a:ahLst/>
              <a:cxnLst>
                <a:cxn ang="0">
                  <a:pos x="T0" y="T1"/>
                </a:cxn>
                <a:cxn ang="0">
                  <a:pos x="T2" y="T3"/>
                </a:cxn>
                <a:cxn ang="0">
                  <a:pos x="T4" y="T5"/>
                </a:cxn>
                <a:cxn ang="0">
                  <a:pos x="T6" y="T7"/>
                </a:cxn>
                <a:cxn ang="0">
                  <a:pos x="T8" y="T9"/>
                </a:cxn>
              </a:cxnLst>
              <a:rect l="0" t="0" r="r" b="b"/>
              <a:pathLst>
                <a:path w="2120" h="1343">
                  <a:moveTo>
                    <a:pt x="936" y="897"/>
                  </a:moveTo>
                  <a:cubicBezTo>
                    <a:pt x="1484" y="1199"/>
                    <a:pt x="1983" y="1343"/>
                    <a:pt x="2051" y="1219"/>
                  </a:cubicBezTo>
                  <a:cubicBezTo>
                    <a:pt x="2120" y="1094"/>
                    <a:pt x="1731" y="748"/>
                    <a:pt x="1184" y="446"/>
                  </a:cubicBezTo>
                  <a:cubicBezTo>
                    <a:pt x="637" y="143"/>
                    <a:pt x="137" y="0"/>
                    <a:pt x="69" y="124"/>
                  </a:cubicBezTo>
                  <a:cubicBezTo>
                    <a:pt x="0" y="249"/>
                    <a:pt x="389" y="595"/>
                    <a:pt x="936" y="897"/>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63"/>
            <p:cNvSpPr>
              <a:spLocks/>
            </p:cNvSpPr>
            <p:nvPr userDrawn="1"/>
          </p:nvSpPr>
          <p:spPr bwMode="ltGray">
            <a:xfrm>
              <a:off x="3192463" y="-2390776"/>
              <a:ext cx="6794499" cy="4421189"/>
            </a:xfrm>
            <a:custGeom>
              <a:avLst/>
              <a:gdLst>
                <a:gd name="T0" fmla="*/ 942 w 2143"/>
                <a:gd name="T1" fmla="*/ 925 h 1394"/>
                <a:gd name="T2" fmla="*/ 72 w 2143"/>
                <a:gd name="T3" fmla="*/ 126 h 1394"/>
                <a:gd name="T4" fmla="*/ 1202 w 2143"/>
                <a:gd name="T5" fmla="*/ 470 h 1394"/>
                <a:gd name="T6" fmla="*/ 2071 w 2143"/>
                <a:gd name="T7" fmla="*/ 1269 h 1394"/>
                <a:gd name="T8" fmla="*/ 942 w 2143"/>
                <a:gd name="T9" fmla="*/ 925 h 1394"/>
              </a:gdLst>
              <a:ahLst/>
              <a:cxnLst>
                <a:cxn ang="0">
                  <a:pos x="T0" y="T1"/>
                </a:cxn>
                <a:cxn ang="0">
                  <a:pos x="T2" y="T3"/>
                </a:cxn>
                <a:cxn ang="0">
                  <a:pos x="T4" y="T5"/>
                </a:cxn>
                <a:cxn ang="0">
                  <a:pos x="T6" y="T7"/>
                </a:cxn>
                <a:cxn ang="0">
                  <a:pos x="T8" y="T9"/>
                </a:cxn>
              </a:cxnLst>
              <a:rect l="0" t="0" r="r" b="b"/>
              <a:pathLst>
                <a:path w="2143" h="1394">
                  <a:moveTo>
                    <a:pt x="942" y="925"/>
                  </a:moveTo>
                  <a:cubicBezTo>
                    <a:pt x="390" y="609"/>
                    <a:pt x="0" y="251"/>
                    <a:pt x="72" y="126"/>
                  </a:cubicBezTo>
                  <a:cubicBezTo>
                    <a:pt x="144" y="0"/>
                    <a:pt x="650" y="154"/>
                    <a:pt x="1202" y="470"/>
                  </a:cubicBezTo>
                  <a:cubicBezTo>
                    <a:pt x="1753" y="786"/>
                    <a:pt x="2143" y="1143"/>
                    <a:pt x="2071" y="1269"/>
                  </a:cubicBezTo>
                  <a:cubicBezTo>
                    <a:pt x="1999" y="1394"/>
                    <a:pt x="1493" y="1240"/>
                    <a:pt x="942" y="925"/>
                  </a:cubicBezTo>
                  <a:close/>
                </a:path>
              </a:pathLst>
            </a:custGeom>
            <a:noFill/>
            <a:ln w="2" cap="flat">
              <a:solidFill>
                <a:srgbClr val="AFCD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Header Bar"/>
          <p:cNvGrpSpPr>
            <a:grpSpLocks noChangeAspect="1"/>
          </p:cNvGrpSpPr>
          <p:nvPr userDrawn="1"/>
        </p:nvGrpSpPr>
        <p:grpSpPr bwMode="hidden">
          <a:xfrm>
            <a:off x="0" y="-829574"/>
            <a:ext cx="9144000" cy="2657475"/>
            <a:chOff x="8" y="-528"/>
            <a:chExt cx="5760" cy="1674"/>
          </a:xfrm>
        </p:grpSpPr>
        <p:sp>
          <p:nvSpPr>
            <p:cNvPr id="9" name="White Background"/>
            <p:cNvSpPr>
              <a:spLocks/>
            </p:cNvSpPr>
            <p:nvPr userDrawn="1"/>
          </p:nvSpPr>
          <p:spPr bwMode="hidden">
            <a:xfrm>
              <a:off x="8" y="-528"/>
              <a:ext cx="5760" cy="1674"/>
            </a:xfrm>
            <a:custGeom>
              <a:avLst/>
              <a:gdLst>
                <a:gd name="T0" fmla="*/ 2880 w 2880"/>
                <a:gd name="T1" fmla="*/ 330 h 837"/>
                <a:gd name="T2" fmla="*/ 0 w 2880"/>
                <a:gd name="T3" fmla="*/ 837 h 837"/>
                <a:gd name="T4" fmla="*/ 0 w 2880"/>
                <a:gd name="T5" fmla="*/ 509 h 837"/>
                <a:gd name="T6" fmla="*/ 183 w 2880"/>
                <a:gd name="T7" fmla="*/ 476 h 837"/>
                <a:gd name="T8" fmla="*/ 210 w 2880"/>
                <a:gd name="T9" fmla="*/ 473 h 837"/>
                <a:gd name="T10" fmla="*/ 298 w 2880"/>
                <a:gd name="T11" fmla="*/ 501 h 837"/>
                <a:gd name="T12" fmla="*/ 398 w 2880"/>
                <a:gd name="T13" fmla="*/ 438 h 837"/>
                <a:gd name="T14" fmla="*/ 2880 w 2880"/>
                <a:gd name="T15" fmla="*/ 0 h 837"/>
                <a:gd name="T16" fmla="*/ 2880 w 2880"/>
                <a:gd name="T17" fmla="*/ 33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837">
                  <a:moveTo>
                    <a:pt x="2880" y="330"/>
                  </a:moveTo>
                  <a:cubicBezTo>
                    <a:pt x="0" y="837"/>
                    <a:pt x="0" y="837"/>
                    <a:pt x="0" y="837"/>
                  </a:cubicBezTo>
                  <a:cubicBezTo>
                    <a:pt x="0" y="509"/>
                    <a:pt x="0" y="509"/>
                    <a:pt x="0" y="509"/>
                  </a:cubicBezTo>
                  <a:cubicBezTo>
                    <a:pt x="183" y="476"/>
                    <a:pt x="183" y="476"/>
                    <a:pt x="183" y="476"/>
                  </a:cubicBezTo>
                  <a:cubicBezTo>
                    <a:pt x="190" y="474"/>
                    <a:pt x="200" y="473"/>
                    <a:pt x="210" y="473"/>
                  </a:cubicBezTo>
                  <a:cubicBezTo>
                    <a:pt x="242" y="473"/>
                    <a:pt x="273" y="484"/>
                    <a:pt x="298" y="501"/>
                  </a:cubicBezTo>
                  <a:cubicBezTo>
                    <a:pt x="321" y="469"/>
                    <a:pt x="358" y="446"/>
                    <a:pt x="398" y="438"/>
                  </a:cubicBezTo>
                  <a:cubicBezTo>
                    <a:pt x="2880" y="0"/>
                    <a:pt x="2880" y="0"/>
                    <a:pt x="2880" y="0"/>
                  </a:cubicBezTo>
                  <a:cubicBezTo>
                    <a:pt x="2880" y="330"/>
                    <a:pt x="2880" y="330"/>
                    <a:pt x="2880" y="3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Yellow Oval"/>
            <p:cNvSpPr>
              <a:spLocks/>
            </p:cNvSpPr>
            <p:nvPr userDrawn="1"/>
          </p:nvSpPr>
          <p:spPr bwMode="hidden">
            <a:xfrm>
              <a:off x="8" y="444"/>
              <a:ext cx="704" cy="652"/>
            </a:xfrm>
            <a:custGeom>
              <a:avLst/>
              <a:gdLst>
                <a:gd name="T0" fmla="*/ 210 w 352"/>
                <a:gd name="T1" fmla="*/ 0 h 326"/>
                <a:gd name="T2" fmla="*/ 350 w 352"/>
                <a:gd name="T3" fmla="*/ 119 h 326"/>
                <a:gd name="T4" fmla="*/ 352 w 352"/>
                <a:gd name="T5" fmla="*/ 142 h 326"/>
                <a:gd name="T6" fmla="*/ 235 w 352"/>
                <a:gd name="T7" fmla="*/ 284 h 326"/>
                <a:gd name="T8" fmla="*/ 0 w 352"/>
                <a:gd name="T9" fmla="*/ 326 h 326"/>
                <a:gd name="T10" fmla="*/ 0 w 352"/>
                <a:gd name="T11" fmla="*/ 35 h 326"/>
                <a:gd name="T12" fmla="*/ 185 w 352"/>
                <a:gd name="T13" fmla="*/ 2 h 326"/>
                <a:gd name="T14" fmla="*/ 185 w 352"/>
                <a:gd name="T15" fmla="*/ 2 h 326"/>
                <a:gd name="T16" fmla="*/ 210 w 352"/>
                <a:gd name="T1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26">
                  <a:moveTo>
                    <a:pt x="210" y="0"/>
                  </a:moveTo>
                  <a:cubicBezTo>
                    <a:pt x="277" y="0"/>
                    <a:pt x="336" y="50"/>
                    <a:pt x="350" y="119"/>
                  </a:cubicBezTo>
                  <a:cubicBezTo>
                    <a:pt x="352" y="127"/>
                    <a:pt x="352" y="134"/>
                    <a:pt x="352" y="142"/>
                  </a:cubicBezTo>
                  <a:cubicBezTo>
                    <a:pt x="352" y="211"/>
                    <a:pt x="304" y="273"/>
                    <a:pt x="235" y="284"/>
                  </a:cubicBezTo>
                  <a:cubicBezTo>
                    <a:pt x="0" y="326"/>
                    <a:pt x="0" y="326"/>
                    <a:pt x="0" y="326"/>
                  </a:cubicBezTo>
                  <a:cubicBezTo>
                    <a:pt x="0" y="35"/>
                    <a:pt x="0" y="35"/>
                    <a:pt x="0" y="35"/>
                  </a:cubicBezTo>
                  <a:cubicBezTo>
                    <a:pt x="165" y="6"/>
                    <a:pt x="183" y="2"/>
                    <a:pt x="185" y="2"/>
                  </a:cubicBezTo>
                  <a:cubicBezTo>
                    <a:pt x="185" y="2"/>
                    <a:pt x="185" y="2"/>
                    <a:pt x="185" y="2"/>
                  </a:cubicBezTo>
                  <a:cubicBezTo>
                    <a:pt x="192" y="2"/>
                    <a:pt x="202" y="0"/>
                    <a:pt x="210" y="0"/>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Blue Oval"/>
            <p:cNvSpPr>
              <a:spLocks/>
            </p:cNvSpPr>
            <p:nvPr userDrawn="1"/>
          </p:nvSpPr>
          <p:spPr bwMode="hidden">
            <a:xfrm>
              <a:off x="624" y="-500"/>
              <a:ext cx="5144" cy="1440"/>
            </a:xfrm>
            <a:custGeom>
              <a:avLst/>
              <a:gdLst>
                <a:gd name="T0" fmla="*/ 2572 w 2572"/>
                <a:gd name="T1" fmla="*/ 290 h 720"/>
                <a:gd name="T2" fmla="*/ 142 w 2572"/>
                <a:gd name="T3" fmla="*/ 718 h 720"/>
                <a:gd name="T4" fmla="*/ 117 w 2572"/>
                <a:gd name="T5" fmla="*/ 720 h 720"/>
                <a:gd name="T6" fmla="*/ 36 w 2572"/>
                <a:gd name="T7" fmla="*/ 695 h 720"/>
                <a:gd name="T8" fmla="*/ 57 w 2572"/>
                <a:gd name="T9" fmla="*/ 616 h 720"/>
                <a:gd name="T10" fmla="*/ 53 w 2572"/>
                <a:gd name="T11" fmla="*/ 589 h 720"/>
                <a:gd name="T12" fmla="*/ 0 w 2572"/>
                <a:gd name="T13" fmla="*/ 495 h 720"/>
                <a:gd name="T14" fmla="*/ 92 w 2572"/>
                <a:gd name="T15" fmla="*/ 436 h 720"/>
                <a:gd name="T16" fmla="*/ 2572 w 2572"/>
                <a:gd name="T17" fmla="*/ 0 h 720"/>
                <a:gd name="T18" fmla="*/ 2572 w 2572"/>
                <a:gd name="T19" fmla="*/ 29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2" h="720">
                  <a:moveTo>
                    <a:pt x="2572" y="290"/>
                  </a:moveTo>
                  <a:cubicBezTo>
                    <a:pt x="142" y="718"/>
                    <a:pt x="142" y="718"/>
                    <a:pt x="142" y="718"/>
                  </a:cubicBezTo>
                  <a:cubicBezTo>
                    <a:pt x="132" y="720"/>
                    <a:pt x="124" y="720"/>
                    <a:pt x="117" y="720"/>
                  </a:cubicBezTo>
                  <a:cubicBezTo>
                    <a:pt x="86" y="720"/>
                    <a:pt x="59" y="712"/>
                    <a:pt x="36" y="695"/>
                  </a:cubicBezTo>
                  <a:cubicBezTo>
                    <a:pt x="50" y="672"/>
                    <a:pt x="57" y="645"/>
                    <a:pt x="57" y="616"/>
                  </a:cubicBezTo>
                  <a:cubicBezTo>
                    <a:pt x="57" y="606"/>
                    <a:pt x="55" y="597"/>
                    <a:pt x="53" y="589"/>
                  </a:cubicBezTo>
                  <a:cubicBezTo>
                    <a:pt x="48" y="551"/>
                    <a:pt x="28" y="518"/>
                    <a:pt x="0" y="495"/>
                  </a:cubicBezTo>
                  <a:cubicBezTo>
                    <a:pt x="21" y="464"/>
                    <a:pt x="53" y="443"/>
                    <a:pt x="92" y="436"/>
                  </a:cubicBezTo>
                  <a:cubicBezTo>
                    <a:pt x="2572" y="0"/>
                    <a:pt x="2572" y="0"/>
                    <a:pt x="2572" y="0"/>
                  </a:cubicBezTo>
                  <a:cubicBezTo>
                    <a:pt x="2572" y="290"/>
                    <a:pt x="2572" y="290"/>
                    <a:pt x="2572" y="29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IOP Logo Oval"/>
            <p:cNvSpPr>
              <a:spLocks noChangeArrowheads="1"/>
            </p:cNvSpPr>
            <p:nvPr userDrawn="1"/>
          </p:nvSpPr>
          <p:spPr bwMode="hidden">
            <a:xfrm>
              <a:off x="214" y="514"/>
              <a:ext cx="426" cy="426"/>
            </a:xfrm>
            <a:prstGeom prst="ellipse">
              <a:avLst/>
            </a:pr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IOP Logo"/>
            <p:cNvSpPr>
              <a:spLocks noEditPoints="1"/>
            </p:cNvSpPr>
            <p:nvPr userDrawn="1"/>
          </p:nvSpPr>
          <p:spPr bwMode="hidden">
            <a:xfrm>
              <a:off x="282" y="566"/>
              <a:ext cx="318" cy="318"/>
            </a:xfrm>
            <a:custGeom>
              <a:avLst/>
              <a:gdLst>
                <a:gd name="T0" fmla="*/ 112 w 159"/>
                <a:gd name="T1" fmla="*/ 85 h 159"/>
                <a:gd name="T2" fmla="*/ 143 w 159"/>
                <a:gd name="T3" fmla="*/ 76 h 159"/>
                <a:gd name="T4" fmla="*/ 138 w 159"/>
                <a:gd name="T5" fmla="*/ 19 h 159"/>
                <a:gd name="T6" fmla="*/ 84 w 159"/>
                <a:gd name="T7" fmla="*/ 14 h 159"/>
                <a:gd name="T8" fmla="*/ 75 w 159"/>
                <a:gd name="T9" fmla="*/ 48 h 159"/>
                <a:gd name="T10" fmla="*/ 74 w 159"/>
                <a:gd name="T11" fmla="*/ 48 h 159"/>
                <a:gd name="T12" fmla="*/ 63 w 159"/>
                <a:gd name="T13" fmla="*/ 38 h 159"/>
                <a:gd name="T14" fmla="*/ 57 w 159"/>
                <a:gd name="T15" fmla="*/ 43 h 159"/>
                <a:gd name="T16" fmla="*/ 76 w 159"/>
                <a:gd name="T17" fmla="*/ 61 h 159"/>
                <a:gd name="T18" fmla="*/ 78 w 159"/>
                <a:gd name="T19" fmla="*/ 63 h 159"/>
                <a:gd name="T20" fmla="*/ 31 w 159"/>
                <a:gd name="T21" fmla="*/ 68 h 159"/>
                <a:gd name="T22" fmla="*/ 27 w 159"/>
                <a:gd name="T23" fmla="*/ 118 h 159"/>
                <a:gd name="T24" fmla="*/ 5 w 159"/>
                <a:gd name="T25" fmla="*/ 96 h 159"/>
                <a:gd name="T26" fmla="*/ 0 w 159"/>
                <a:gd name="T27" fmla="*/ 101 h 159"/>
                <a:gd name="T28" fmla="*/ 57 w 159"/>
                <a:gd name="T29" fmla="*/ 159 h 159"/>
                <a:gd name="T30" fmla="*/ 63 w 159"/>
                <a:gd name="T31" fmla="*/ 154 h 159"/>
                <a:gd name="T32" fmla="*/ 42 w 159"/>
                <a:gd name="T33" fmla="*/ 132 h 159"/>
                <a:gd name="T34" fmla="*/ 90 w 159"/>
                <a:gd name="T35" fmla="*/ 129 h 159"/>
                <a:gd name="T36" fmla="*/ 91 w 159"/>
                <a:gd name="T37" fmla="*/ 129 h 159"/>
                <a:gd name="T38" fmla="*/ 95 w 159"/>
                <a:gd name="T39" fmla="*/ 80 h 159"/>
                <a:gd name="T40" fmla="*/ 140 w 159"/>
                <a:gd name="T41" fmla="*/ 125 h 159"/>
                <a:gd name="T42" fmla="*/ 146 w 159"/>
                <a:gd name="T43" fmla="*/ 119 h 159"/>
                <a:gd name="T44" fmla="*/ 112 w 159"/>
                <a:gd name="T45" fmla="*/ 86 h 159"/>
                <a:gd name="T46" fmla="*/ 112 w 159"/>
                <a:gd name="T47" fmla="*/ 85 h 159"/>
                <a:gd name="T48" fmla="*/ 86 w 159"/>
                <a:gd name="T49" fmla="*/ 124 h 159"/>
                <a:gd name="T50" fmla="*/ 86 w 159"/>
                <a:gd name="T51" fmla="*/ 124 h 159"/>
                <a:gd name="T52" fmla="*/ 40 w 159"/>
                <a:gd name="T53" fmla="*/ 120 h 159"/>
                <a:gd name="T54" fmla="*/ 35 w 159"/>
                <a:gd name="T55" fmla="*/ 72 h 159"/>
                <a:gd name="T56" fmla="*/ 82 w 159"/>
                <a:gd name="T57" fmla="*/ 76 h 159"/>
                <a:gd name="T58" fmla="*/ 86 w 159"/>
                <a:gd name="T59" fmla="*/ 124 h 159"/>
                <a:gd name="T60" fmla="*/ 99 w 159"/>
                <a:gd name="T61" fmla="*/ 72 h 159"/>
                <a:gd name="T62" fmla="*/ 88 w 159"/>
                <a:gd name="T63" fmla="*/ 61 h 159"/>
                <a:gd name="T64" fmla="*/ 83 w 159"/>
                <a:gd name="T65" fmla="*/ 55 h 159"/>
                <a:gd name="T66" fmla="*/ 87 w 159"/>
                <a:gd name="T67" fmla="*/ 21 h 159"/>
                <a:gd name="T68" fmla="*/ 132 w 159"/>
                <a:gd name="T69" fmla="*/ 25 h 159"/>
                <a:gd name="T70" fmla="*/ 138 w 159"/>
                <a:gd name="T71" fmla="*/ 72 h 159"/>
                <a:gd name="T72" fmla="*/ 104 w 159"/>
                <a:gd name="T73" fmla="*/ 76 h 159"/>
                <a:gd name="T74" fmla="*/ 99 w 159"/>
                <a:gd name="T7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59">
                  <a:moveTo>
                    <a:pt x="112" y="85"/>
                  </a:moveTo>
                  <a:cubicBezTo>
                    <a:pt x="123" y="88"/>
                    <a:pt x="135" y="85"/>
                    <a:pt x="143" y="76"/>
                  </a:cubicBezTo>
                  <a:cubicBezTo>
                    <a:pt x="157" y="62"/>
                    <a:pt x="159" y="40"/>
                    <a:pt x="138" y="19"/>
                  </a:cubicBezTo>
                  <a:cubicBezTo>
                    <a:pt x="121" y="2"/>
                    <a:pt x="99" y="0"/>
                    <a:pt x="84" y="14"/>
                  </a:cubicBezTo>
                  <a:cubicBezTo>
                    <a:pt x="74" y="25"/>
                    <a:pt x="71" y="36"/>
                    <a:pt x="75" y="48"/>
                  </a:cubicBezTo>
                  <a:cubicBezTo>
                    <a:pt x="74" y="48"/>
                    <a:pt x="74" y="48"/>
                    <a:pt x="74" y="48"/>
                  </a:cubicBezTo>
                  <a:cubicBezTo>
                    <a:pt x="63" y="38"/>
                    <a:pt x="63" y="38"/>
                    <a:pt x="63" y="38"/>
                  </a:cubicBezTo>
                  <a:cubicBezTo>
                    <a:pt x="57" y="43"/>
                    <a:pt x="57" y="43"/>
                    <a:pt x="57" y="43"/>
                  </a:cubicBezTo>
                  <a:cubicBezTo>
                    <a:pt x="63" y="49"/>
                    <a:pt x="69" y="54"/>
                    <a:pt x="76" y="61"/>
                  </a:cubicBezTo>
                  <a:cubicBezTo>
                    <a:pt x="78" y="63"/>
                    <a:pt x="78" y="63"/>
                    <a:pt x="78" y="63"/>
                  </a:cubicBezTo>
                  <a:cubicBezTo>
                    <a:pt x="62" y="53"/>
                    <a:pt x="44" y="54"/>
                    <a:pt x="31" y="68"/>
                  </a:cubicBezTo>
                  <a:cubicBezTo>
                    <a:pt x="18" y="80"/>
                    <a:pt x="15" y="100"/>
                    <a:pt x="27" y="118"/>
                  </a:cubicBezTo>
                  <a:cubicBezTo>
                    <a:pt x="5" y="96"/>
                    <a:pt x="5" y="96"/>
                    <a:pt x="5" y="96"/>
                  </a:cubicBezTo>
                  <a:cubicBezTo>
                    <a:pt x="0" y="101"/>
                    <a:pt x="0" y="101"/>
                    <a:pt x="0" y="101"/>
                  </a:cubicBezTo>
                  <a:cubicBezTo>
                    <a:pt x="57" y="159"/>
                    <a:pt x="57" y="159"/>
                    <a:pt x="57" y="159"/>
                  </a:cubicBezTo>
                  <a:cubicBezTo>
                    <a:pt x="63" y="154"/>
                    <a:pt x="63" y="154"/>
                    <a:pt x="63" y="154"/>
                  </a:cubicBezTo>
                  <a:cubicBezTo>
                    <a:pt x="42" y="132"/>
                    <a:pt x="42" y="132"/>
                    <a:pt x="42" y="132"/>
                  </a:cubicBezTo>
                  <a:cubicBezTo>
                    <a:pt x="58" y="143"/>
                    <a:pt x="78" y="142"/>
                    <a:pt x="90" y="129"/>
                  </a:cubicBezTo>
                  <a:cubicBezTo>
                    <a:pt x="91" y="129"/>
                    <a:pt x="91" y="129"/>
                    <a:pt x="91" y="129"/>
                  </a:cubicBezTo>
                  <a:cubicBezTo>
                    <a:pt x="101" y="118"/>
                    <a:pt x="107" y="99"/>
                    <a:pt x="95" y="80"/>
                  </a:cubicBezTo>
                  <a:cubicBezTo>
                    <a:pt x="140" y="125"/>
                    <a:pt x="140" y="125"/>
                    <a:pt x="140" y="125"/>
                  </a:cubicBezTo>
                  <a:cubicBezTo>
                    <a:pt x="146" y="119"/>
                    <a:pt x="146" y="119"/>
                    <a:pt x="146" y="119"/>
                  </a:cubicBezTo>
                  <a:cubicBezTo>
                    <a:pt x="112" y="86"/>
                    <a:pt x="112" y="86"/>
                    <a:pt x="112" y="86"/>
                  </a:cubicBezTo>
                  <a:lnTo>
                    <a:pt x="112" y="85"/>
                  </a:lnTo>
                  <a:close/>
                  <a:moveTo>
                    <a:pt x="86" y="124"/>
                  </a:moveTo>
                  <a:cubicBezTo>
                    <a:pt x="86" y="124"/>
                    <a:pt x="86" y="124"/>
                    <a:pt x="86" y="124"/>
                  </a:cubicBezTo>
                  <a:cubicBezTo>
                    <a:pt x="74" y="136"/>
                    <a:pt x="54" y="134"/>
                    <a:pt x="40" y="120"/>
                  </a:cubicBezTo>
                  <a:cubicBezTo>
                    <a:pt x="27" y="107"/>
                    <a:pt x="21" y="87"/>
                    <a:pt x="35" y="72"/>
                  </a:cubicBezTo>
                  <a:cubicBezTo>
                    <a:pt x="51" y="57"/>
                    <a:pt x="71" y="66"/>
                    <a:pt x="82" y="76"/>
                  </a:cubicBezTo>
                  <a:cubicBezTo>
                    <a:pt x="97" y="91"/>
                    <a:pt x="98" y="112"/>
                    <a:pt x="86" y="124"/>
                  </a:cubicBezTo>
                  <a:close/>
                  <a:moveTo>
                    <a:pt x="99" y="72"/>
                  </a:moveTo>
                  <a:cubicBezTo>
                    <a:pt x="88" y="61"/>
                    <a:pt x="88" y="61"/>
                    <a:pt x="88" y="61"/>
                  </a:cubicBezTo>
                  <a:cubicBezTo>
                    <a:pt x="86" y="59"/>
                    <a:pt x="85" y="57"/>
                    <a:pt x="83" y="55"/>
                  </a:cubicBezTo>
                  <a:cubicBezTo>
                    <a:pt x="76" y="43"/>
                    <a:pt x="79" y="29"/>
                    <a:pt x="87" y="21"/>
                  </a:cubicBezTo>
                  <a:cubicBezTo>
                    <a:pt x="100" y="7"/>
                    <a:pt x="119" y="12"/>
                    <a:pt x="132" y="25"/>
                  </a:cubicBezTo>
                  <a:cubicBezTo>
                    <a:pt x="148" y="40"/>
                    <a:pt x="151" y="59"/>
                    <a:pt x="138" y="72"/>
                  </a:cubicBezTo>
                  <a:cubicBezTo>
                    <a:pt x="129" y="81"/>
                    <a:pt x="115" y="83"/>
                    <a:pt x="104" y="76"/>
                  </a:cubicBezTo>
                  <a:cubicBezTo>
                    <a:pt x="102" y="75"/>
                    <a:pt x="100" y="74"/>
                    <a:pt x="99" y="72"/>
                  </a:cubicBezTo>
                  <a:close/>
                </a:path>
              </a:pathLst>
            </a:custGeom>
            <a:solidFill>
              <a:srgbClr val="FFC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White Dot"/>
            <p:cNvSpPr>
              <a:spLocks noChangeArrowheads="1"/>
            </p:cNvSpPr>
            <p:nvPr userDrawn="1"/>
          </p:nvSpPr>
          <p:spPr bwMode="hidden">
            <a:xfrm>
              <a:off x="232" y="712"/>
              <a:ext cx="40"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727663" y="1905001"/>
            <a:ext cx="7683913" cy="1523497"/>
          </a:xfrm>
        </p:spPr>
        <p:txBody>
          <a:bodyPr anchor="ctr">
            <a:noAutofit/>
          </a:bodyPr>
          <a:lstStyle>
            <a:lvl1pPr>
              <a:lnSpc>
                <a:spcPct val="90000"/>
              </a:lnSpc>
              <a:defRPr sz="4800">
                <a:gradFill flip="none" rotWithShape="1">
                  <a:gsLst>
                    <a:gs pos="0">
                      <a:schemeClr val="tx1"/>
                    </a:gs>
                    <a:gs pos="86000">
                      <a:schemeClr val="tx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727662" y="4343401"/>
            <a:ext cx="7683914"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Box 3"/>
          <p:cNvSpPr txBox="1"/>
          <p:nvPr userDrawn="1"/>
        </p:nvSpPr>
        <p:spPr bwMode="hidden">
          <a:xfrm rot="20995124">
            <a:off x="1372297" y="478673"/>
            <a:ext cx="3224665" cy="292388"/>
          </a:xfrm>
          <a:prstGeom prst="rect">
            <a:avLst/>
          </a:prstGeom>
          <a:noFill/>
        </p:spPr>
        <p:txBody>
          <a:bodyPr wrap="none" lIns="0" tIns="0" rIns="0" bIns="0" rtlCol="0">
            <a:spAutoFit/>
          </a:bodyPr>
          <a:lstStyle/>
          <a:p>
            <a:r>
              <a:rPr lang="en-US" sz="1900" spc="-20" baseline="0" dirty="0" smtClean="0">
                <a:gradFill>
                  <a:gsLst>
                    <a:gs pos="0">
                      <a:srgbClr val="FFCB08"/>
                    </a:gs>
                    <a:gs pos="86000">
                      <a:srgbClr val="FFCB08"/>
                    </a:gs>
                  </a:gsLst>
                  <a:lin ang="5400000" scaled="0"/>
                </a:gradFill>
                <a:latin typeface="Segoe UI Semibold" pitchFamily="34" charset="0"/>
              </a:rPr>
              <a:t>Innovation Outreach Program</a:t>
            </a:r>
          </a:p>
        </p:txBody>
      </p:sp>
      <p:sp>
        <p:nvSpPr>
          <p:cNvPr id="5" name="TextBox 4"/>
          <p:cNvSpPr txBox="1"/>
          <p:nvPr userDrawn="1"/>
        </p:nvSpPr>
        <p:spPr bwMode="hidden">
          <a:xfrm rot="21000000">
            <a:off x="1406766" y="665729"/>
            <a:ext cx="4411977" cy="292388"/>
          </a:xfrm>
          <a:prstGeom prst="rect">
            <a:avLst/>
          </a:prstGeom>
          <a:noFill/>
        </p:spPr>
        <p:txBody>
          <a:bodyPr wrap="none" lIns="0" tIns="0" rIns="0" bIns="0" rtlCol="0">
            <a:spAutoFit/>
          </a:bodyPr>
          <a:lstStyle/>
          <a:p>
            <a:r>
              <a:rPr lang="en-US" sz="1900" spc="-20" baseline="0" dirty="0" smtClean="0">
                <a:gradFill>
                  <a:gsLst>
                    <a:gs pos="0">
                      <a:srgbClr val="FFFFFF"/>
                    </a:gs>
                    <a:gs pos="86000">
                      <a:srgbClr val="FFFFFF"/>
                    </a:gs>
                  </a:gsLst>
                  <a:lin ang="5400000" scaled="0"/>
                </a:gradFill>
                <a:latin typeface="Segoe UI Light" pitchFamily="34" charset="0"/>
              </a:rPr>
              <a:t>Emerging Markets &amp; Innovation Conference</a:t>
            </a:r>
          </a:p>
        </p:txBody>
      </p:sp>
      <p:pic>
        <p:nvPicPr>
          <p:cNvPr id="1026" name="Picture 2" descr="\\sfp\Work\White_Whale\7-20739_IOP_Event_Template\Template\Template_Art\Footer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66" y="6480482"/>
            <a:ext cx="1701800" cy="31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Title Footer"/>
          <p:cNvGrpSpPr>
            <a:grpSpLocks noChangeAspect="1"/>
          </p:cNvGrpSpPr>
          <p:nvPr userDrawn="1"/>
        </p:nvGrpSpPr>
        <p:grpSpPr bwMode="ltGray">
          <a:xfrm>
            <a:off x="1588" y="6261100"/>
            <a:ext cx="9140825" cy="595312"/>
            <a:chOff x="1" y="3944"/>
            <a:chExt cx="5758" cy="375"/>
          </a:xfrm>
        </p:grpSpPr>
        <p:sp>
          <p:nvSpPr>
            <p:cNvPr id="15" name="White Background"/>
            <p:cNvSpPr>
              <a:spLocks/>
            </p:cNvSpPr>
            <p:nvPr userDrawn="1"/>
          </p:nvSpPr>
          <p:spPr bwMode="ltGray">
            <a:xfrm>
              <a:off x="1" y="3944"/>
              <a:ext cx="5758" cy="375"/>
            </a:xfrm>
            <a:custGeom>
              <a:avLst/>
              <a:gdLst>
                <a:gd name="T0" fmla="*/ 5758 w 5758"/>
                <a:gd name="T1" fmla="*/ 375 h 375"/>
                <a:gd name="T2" fmla="*/ 0 w 5758"/>
                <a:gd name="T3" fmla="*/ 375 h 375"/>
                <a:gd name="T4" fmla="*/ 0 w 5758"/>
                <a:gd name="T5" fmla="*/ 0 h 375"/>
                <a:gd name="T6" fmla="*/ 5758 w 5758"/>
                <a:gd name="T7" fmla="*/ 0 h 375"/>
                <a:gd name="T8" fmla="*/ 5758 w 5758"/>
                <a:gd name="T9" fmla="*/ 375 h 375"/>
                <a:gd name="T10" fmla="*/ 5758 w 5758"/>
                <a:gd name="T11" fmla="*/ 375 h 375"/>
              </a:gdLst>
              <a:ahLst/>
              <a:cxnLst>
                <a:cxn ang="0">
                  <a:pos x="T0" y="T1"/>
                </a:cxn>
                <a:cxn ang="0">
                  <a:pos x="T2" y="T3"/>
                </a:cxn>
                <a:cxn ang="0">
                  <a:pos x="T4" y="T5"/>
                </a:cxn>
                <a:cxn ang="0">
                  <a:pos x="T6" y="T7"/>
                </a:cxn>
                <a:cxn ang="0">
                  <a:pos x="T8" y="T9"/>
                </a:cxn>
                <a:cxn ang="0">
                  <a:pos x="T10" y="T11"/>
                </a:cxn>
              </a:cxnLst>
              <a:rect l="0" t="0" r="r" b="b"/>
              <a:pathLst>
                <a:path w="5758" h="375">
                  <a:moveTo>
                    <a:pt x="5758" y="375"/>
                  </a:moveTo>
                  <a:lnTo>
                    <a:pt x="0" y="375"/>
                  </a:lnTo>
                  <a:lnTo>
                    <a:pt x="0" y="0"/>
                  </a:lnTo>
                  <a:lnTo>
                    <a:pt x="5758" y="0"/>
                  </a:lnTo>
                  <a:lnTo>
                    <a:pt x="5758" y="375"/>
                  </a:lnTo>
                  <a:lnTo>
                    <a:pt x="5758" y="3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Blue Oval"/>
            <p:cNvSpPr>
              <a:spLocks/>
            </p:cNvSpPr>
            <p:nvPr userDrawn="1"/>
          </p:nvSpPr>
          <p:spPr bwMode="ltGray">
            <a:xfrm>
              <a:off x="1" y="3996"/>
              <a:ext cx="2376" cy="323"/>
            </a:xfrm>
            <a:custGeom>
              <a:avLst/>
              <a:gdLst>
                <a:gd name="T0" fmla="*/ 1716 w 1873"/>
                <a:gd name="T1" fmla="*/ 0 h 254"/>
                <a:gd name="T2" fmla="*/ 1873 w 1873"/>
                <a:gd name="T3" fmla="*/ 64 h 254"/>
                <a:gd name="T4" fmla="*/ 1811 w 1873"/>
                <a:gd name="T5" fmla="*/ 226 h 254"/>
                <a:gd name="T6" fmla="*/ 1814 w 1873"/>
                <a:gd name="T7" fmla="*/ 254 h 254"/>
                <a:gd name="T8" fmla="*/ 0 w 1873"/>
                <a:gd name="T9" fmla="*/ 254 h 254"/>
                <a:gd name="T10" fmla="*/ 0 w 1873"/>
                <a:gd name="T11" fmla="*/ 0 h 254"/>
                <a:gd name="T12" fmla="*/ 1716 w 1873"/>
                <a:gd name="T13" fmla="*/ 0 h 254"/>
              </a:gdLst>
              <a:ahLst/>
              <a:cxnLst>
                <a:cxn ang="0">
                  <a:pos x="T0" y="T1"/>
                </a:cxn>
                <a:cxn ang="0">
                  <a:pos x="T2" y="T3"/>
                </a:cxn>
                <a:cxn ang="0">
                  <a:pos x="T4" y="T5"/>
                </a:cxn>
                <a:cxn ang="0">
                  <a:pos x="T6" y="T7"/>
                </a:cxn>
                <a:cxn ang="0">
                  <a:pos x="T8" y="T9"/>
                </a:cxn>
                <a:cxn ang="0">
                  <a:pos x="T10" y="T11"/>
                </a:cxn>
                <a:cxn ang="0">
                  <a:pos x="T12" y="T13"/>
                </a:cxn>
              </a:cxnLst>
              <a:rect l="0" t="0" r="r" b="b"/>
              <a:pathLst>
                <a:path w="1873" h="254">
                  <a:moveTo>
                    <a:pt x="1716" y="0"/>
                  </a:moveTo>
                  <a:cubicBezTo>
                    <a:pt x="1778" y="0"/>
                    <a:pt x="1832" y="26"/>
                    <a:pt x="1873" y="64"/>
                  </a:cubicBezTo>
                  <a:cubicBezTo>
                    <a:pt x="1834" y="108"/>
                    <a:pt x="1811" y="164"/>
                    <a:pt x="1811" y="226"/>
                  </a:cubicBezTo>
                  <a:cubicBezTo>
                    <a:pt x="1811" y="236"/>
                    <a:pt x="1814" y="243"/>
                    <a:pt x="1814" y="254"/>
                  </a:cubicBezTo>
                  <a:cubicBezTo>
                    <a:pt x="0" y="254"/>
                    <a:pt x="0" y="254"/>
                    <a:pt x="0" y="254"/>
                  </a:cubicBezTo>
                  <a:cubicBezTo>
                    <a:pt x="0" y="0"/>
                    <a:pt x="0" y="0"/>
                    <a:pt x="0" y="0"/>
                  </a:cubicBezTo>
                  <a:cubicBezTo>
                    <a:pt x="1716" y="0"/>
                    <a:pt x="1716" y="0"/>
                    <a:pt x="1716" y="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Gold Oval"/>
            <p:cNvSpPr>
              <a:spLocks/>
            </p:cNvSpPr>
            <p:nvPr userDrawn="1"/>
          </p:nvSpPr>
          <p:spPr bwMode="ltGray">
            <a:xfrm>
              <a:off x="2325" y="3996"/>
              <a:ext cx="3434" cy="323"/>
            </a:xfrm>
            <a:custGeom>
              <a:avLst/>
              <a:gdLst>
                <a:gd name="T0" fmla="*/ 2 w 2708"/>
                <a:gd name="T1" fmla="*/ 254 h 254"/>
                <a:gd name="T2" fmla="*/ 0 w 2708"/>
                <a:gd name="T3" fmla="*/ 226 h 254"/>
                <a:gd name="T4" fmla="*/ 225 w 2708"/>
                <a:gd name="T5" fmla="*/ 0 h 254"/>
                <a:gd name="T6" fmla="*/ 2708 w 2708"/>
                <a:gd name="T7" fmla="*/ 0 h 254"/>
                <a:gd name="T8" fmla="*/ 2708 w 2708"/>
                <a:gd name="T9" fmla="*/ 254 h 254"/>
                <a:gd name="T10" fmla="*/ 2 w 2708"/>
                <a:gd name="T11" fmla="*/ 254 h 254"/>
              </a:gdLst>
              <a:ahLst/>
              <a:cxnLst>
                <a:cxn ang="0">
                  <a:pos x="T0" y="T1"/>
                </a:cxn>
                <a:cxn ang="0">
                  <a:pos x="T2" y="T3"/>
                </a:cxn>
                <a:cxn ang="0">
                  <a:pos x="T4" y="T5"/>
                </a:cxn>
                <a:cxn ang="0">
                  <a:pos x="T6" y="T7"/>
                </a:cxn>
                <a:cxn ang="0">
                  <a:pos x="T8" y="T9"/>
                </a:cxn>
                <a:cxn ang="0">
                  <a:pos x="T10" y="T11"/>
                </a:cxn>
              </a:cxnLst>
              <a:rect l="0" t="0" r="r" b="b"/>
              <a:pathLst>
                <a:path w="2708" h="254">
                  <a:moveTo>
                    <a:pt x="2" y="254"/>
                  </a:moveTo>
                  <a:cubicBezTo>
                    <a:pt x="2" y="243"/>
                    <a:pt x="0" y="236"/>
                    <a:pt x="0" y="226"/>
                  </a:cubicBezTo>
                  <a:cubicBezTo>
                    <a:pt x="0" y="103"/>
                    <a:pt x="102" y="0"/>
                    <a:pt x="225" y="0"/>
                  </a:cubicBezTo>
                  <a:cubicBezTo>
                    <a:pt x="2708" y="0"/>
                    <a:pt x="2708" y="0"/>
                    <a:pt x="2708" y="0"/>
                  </a:cubicBezTo>
                  <a:cubicBezTo>
                    <a:pt x="2708" y="254"/>
                    <a:pt x="2708" y="254"/>
                    <a:pt x="2708" y="254"/>
                  </a:cubicBezTo>
                  <a:cubicBezTo>
                    <a:pt x="2" y="254"/>
                    <a:pt x="2" y="254"/>
                    <a:pt x="2" y="254"/>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Footer Logos"/>
          <p:cNvPicPr>
            <a:picLocks noChangeAspect="1" noChangeArrowheads="1"/>
          </p:cNvPicPr>
          <p:nvPr userDrawn="1"/>
        </p:nvPicPr>
        <p:blipFill>
          <a:blip r:embed="rId3">
            <a:extLst>
              <a:ext uri="{28A0092B-C50C-407E-A947-70E740481C1C}">
                <a14:useLocalDpi xmlns:a14="http://schemas.microsoft.com/office/drawing/2010/main" val="0"/>
              </a:ext>
            </a:extLst>
          </a:blip>
          <a:srcRect r="61512"/>
          <a:stretch>
            <a:fillRect/>
          </a:stretch>
        </p:blipFill>
        <p:spPr bwMode="white">
          <a:xfrm>
            <a:off x="337870" y="6443930"/>
            <a:ext cx="652730"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603776"/>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9436" y="228600"/>
            <a:ext cx="8363938"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solidFill>
          <a:srgbClr val="00467F"/>
        </a:solidFill>
        <a:effectLst/>
      </p:bgPr>
    </p:bg>
    <p:spTree>
      <p:nvGrpSpPr>
        <p:cNvPr id="1" name=""/>
        <p:cNvGrpSpPr/>
        <p:nvPr/>
      </p:nvGrpSpPr>
      <p:grpSpPr>
        <a:xfrm>
          <a:off x="0" y="0"/>
          <a:ext cx="0" cy="0"/>
          <a:chOff x="0" y="0"/>
          <a:chExt cx="0" cy="0"/>
        </a:xfrm>
      </p:grpSpPr>
      <p:pic>
        <p:nvPicPr>
          <p:cNvPr id="6" name="Grid_Background 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hidden">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Footer Bar"/>
          <p:cNvGrpSpPr>
            <a:grpSpLocks noChangeAspect="1"/>
          </p:cNvGrpSpPr>
          <p:nvPr userDrawn="1"/>
        </p:nvGrpSpPr>
        <p:grpSpPr bwMode="ltGray">
          <a:xfrm>
            <a:off x="-1" y="5751320"/>
            <a:ext cx="9144000" cy="1106680"/>
            <a:chOff x="0" y="3622"/>
            <a:chExt cx="5759" cy="697"/>
          </a:xfrm>
        </p:grpSpPr>
        <p:sp>
          <p:nvSpPr>
            <p:cNvPr id="9" name="White Background"/>
            <p:cNvSpPr>
              <a:spLocks/>
            </p:cNvSpPr>
            <p:nvPr userDrawn="1"/>
          </p:nvSpPr>
          <p:spPr bwMode="ltGray">
            <a:xfrm>
              <a:off x="0" y="3622"/>
              <a:ext cx="5759" cy="697"/>
            </a:xfrm>
            <a:custGeom>
              <a:avLst/>
              <a:gdLst>
                <a:gd name="T0" fmla="*/ 2126 w 2126"/>
                <a:gd name="T1" fmla="*/ 257 h 257"/>
                <a:gd name="T2" fmla="*/ 0 w 2126"/>
                <a:gd name="T3" fmla="*/ 257 h 257"/>
                <a:gd name="T4" fmla="*/ 0 w 2126"/>
                <a:gd name="T5" fmla="*/ 0 h 257"/>
                <a:gd name="T6" fmla="*/ 2126 w 2126"/>
                <a:gd name="T7" fmla="*/ 0 h 257"/>
                <a:gd name="T8" fmla="*/ 2126 w 2126"/>
                <a:gd name="T9" fmla="*/ 257 h 257"/>
              </a:gdLst>
              <a:ahLst/>
              <a:cxnLst>
                <a:cxn ang="0">
                  <a:pos x="T0" y="T1"/>
                </a:cxn>
                <a:cxn ang="0">
                  <a:pos x="T2" y="T3"/>
                </a:cxn>
                <a:cxn ang="0">
                  <a:pos x="T4" y="T5"/>
                </a:cxn>
                <a:cxn ang="0">
                  <a:pos x="T6" y="T7"/>
                </a:cxn>
                <a:cxn ang="0">
                  <a:pos x="T8" y="T9"/>
                </a:cxn>
              </a:cxnLst>
              <a:rect l="0" t="0" r="r" b="b"/>
              <a:pathLst>
                <a:path w="2126" h="257">
                  <a:moveTo>
                    <a:pt x="2126" y="257"/>
                  </a:moveTo>
                  <a:cubicBezTo>
                    <a:pt x="2126" y="257"/>
                    <a:pt x="0" y="257"/>
                    <a:pt x="0" y="257"/>
                  </a:cubicBezTo>
                  <a:cubicBezTo>
                    <a:pt x="0" y="257"/>
                    <a:pt x="0" y="0"/>
                    <a:pt x="0" y="0"/>
                  </a:cubicBezTo>
                  <a:cubicBezTo>
                    <a:pt x="0" y="0"/>
                    <a:pt x="2126" y="0"/>
                    <a:pt x="2126" y="0"/>
                  </a:cubicBezTo>
                  <a:cubicBezTo>
                    <a:pt x="2126" y="0"/>
                    <a:pt x="2126" y="257"/>
                    <a:pt x="2126"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Blue Oval"/>
            <p:cNvSpPr>
              <a:spLocks/>
            </p:cNvSpPr>
            <p:nvPr userDrawn="1"/>
          </p:nvSpPr>
          <p:spPr bwMode="ltGray">
            <a:xfrm>
              <a:off x="0" y="3733"/>
              <a:ext cx="3874" cy="586"/>
            </a:xfrm>
            <a:custGeom>
              <a:avLst/>
              <a:gdLst>
                <a:gd name="T0" fmla="*/ 1277 w 1430"/>
                <a:gd name="T1" fmla="*/ 0 h 216"/>
                <a:gd name="T2" fmla="*/ 1430 w 1430"/>
                <a:gd name="T3" fmla="*/ 62 h 216"/>
                <a:gd name="T4" fmla="*/ 1371 w 1430"/>
                <a:gd name="T5" fmla="*/ 216 h 216"/>
                <a:gd name="T6" fmla="*/ 0 w 1430"/>
                <a:gd name="T7" fmla="*/ 216 h 216"/>
                <a:gd name="T8" fmla="*/ 0 w 1430"/>
                <a:gd name="T9" fmla="*/ 0 h 216"/>
                <a:gd name="T10" fmla="*/ 1277 w 1430"/>
                <a:gd name="T11" fmla="*/ 0 h 216"/>
              </a:gdLst>
              <a:ahLst/>
              <a:cxnLst>
                <a:cxn ang="0">
                  <a:pos x="T0" y="T1"/>
                </a:cxn>
                <a:cxn ang="0">
                  <a:pos x="T2" y="T3"/>
                </a:cxn>
                <a:cxn ang="0">
                  <a:pos x="T4" y="T5"/>
                </a:cxn>
                <a:cxn ang="0">
                  <a:pos x="T6" y="T7"/>
                </a:cxn>
                <a:cxn ang="0">
                  <a:pos x="T8" y="T9"/>
                </a:cxn>
                <a:cxn ang="0">
                  <a:pos x="T10" y="T11"/>
                </a:cxn>
              </a:cxnLst>
              <a:rect l="0" t="0" r="r" b="b"/>
              <a:pathLst>
                <a:path w="1430" h="216">
                  <a:moveTo>
                    <a:pt x="1277" y="0"/>
                  </a:moveTo>
                  <a:cubicBezTo>
                    <a:pt x="1337" y="0"/>
                    <a:pt x="1391" y="24"/>
                    <a:pt x="1430" y="62"/>
                  </a:cubicBezTo>
                  <a:cubicBezTo>
                    <a:pt x="1394" y="104"/>
                    <a:pt x="1372" y="157"/>
                    <a:pt x="1371" y="216"/>
                  </a:cubicBezTo>
                  <a:cubicBezTo>
                    <a:pt x="1371" y="216"/>
                    <a:pt x="0" y="216"/>
                    <a:pt x="0" y="216"/>
                  </a:cubicBezTo>
                  <a:cubicBezTo>
                    <a:pt x="0" y="216"/>
                    <a:pt x="0" y="0"/>
                    <a:pt x="0" y="0"/>
                  </a:cubicBezTo>
                  <a:cubicBezTo>
                    <a:pt x="0" y="0"/>
                    <a:pt x="1277" y="0"/>
                    <a:pt x="1277" y="0"/>
                  </a:cubicBezTo>
                  <a:close/>
                </a:path>
              </a:pathLst>
            </a:custGeom>
            <a:solidFill>
              <a:srgbClr val="004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Gold Oval"/>
            <p:cNvSpPr>
              <a:spLocks/>
            </p:cNvSpPr>
            <p:nvPr userDrawn="1"/>
          </p:nvSpPr>
          <p:spPr bwMode="ltGray">
            <a:xfrm>
              <a:off x="3765" y="3733"/>
              <a:ext cx="1994" cy="586"/>
            </a:xfrm>
            <a:custGeom>
              <a:avLst/>
              <a:gdLst>
                <a:gd name="T0" fmla="*/ 736 w 736"/>
                <a:gd name="T1" fmla="*/ 216 h 216"/>
                <a:gd name="T2" fmla="*/ 0 w 736"/>
                <a:gd name="T3" fmla="*/ 216 h 216"/>
                <a:gd name="T4" fmla="*/ 219 w 736"/>
                <a:gd name="T5" fmla="*/ 0 h 216"/>
                <a:gd name="T6" fmla="*/ 736 w 736"/>
                <a:gd name="T7" fmla="*/ 0 h 216"/>
                <a:gd name="T8" fmla="*/ 736 w 736"/>
                <a:gd name="T9" fmla="*/ 216 h 216"/>
              </a:gdLst>
              <a:ahLst/>
              <a:cxnLst>
                <a:cxn ang="0">
                  <a:pos x="T0" y="T1"/>
                </a:cxn>
                <a:cxn ang="0">
                  <a:pos x="T2" y="T3"/>
                </a:cxn>
                <a:cxn ang="0">
                  <a:pos x="T4" y="T5"/>
                </a:cxn>
                <a:cxn ang="0">
                  <a:pos x="T6" y="T7"/>
                </a:cxn>
                <a:cxn ang="0">
                  <a:pos x="T8" y="T9"/>
                </a:cxn>
              </a:cxnLst>
              <a:rect l="0" t="0" r="r" b="b"/>
              <a:pathLst>
                <a:path w="736" h="216">
                  <a:moveTo>
                    <a:pt x="736" y="216"/>
                  </a:moveTo>
                  <a:cubicBezTo>
                    <a:pt x="736" y="216"/>
                    <a:pt x="0" y="216"/>
                    <a:pt x="0" y="216"/>
                  </a:cubicBezTo>
                  <a:cubicBezTo>
                    <a:pt x="2" y="97"/>
                    <a:pt x="99" y="0"/>
                    <a:pt x="219" y="0"/>
                  </a:cubicBezTo>
                  <a:cubicBezTo>
                    <a:pt x="219" y="0"/>
                    <a:pt x="736" y="0"/>
                    <a:pt x="736" y="0"/>
                  </a:cubicBezTo>
                  <a:cubicBezTo>
                    <a:pt x="736" y="0"/>
                    <a:pt x="736" y="216"/>
                    <a:pt x="736" y="216"/>
                  </a:cubicBezTo>
                  <a:close/>
                </a:path>
              </a:pathLst>
            </a:custGeom>
            <a:solidFill>
              <a:srgbClr val="FFCB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19" y="1905000"/>
            <a:ext cx="8028305"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727075" y="4344990"/>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376034" y="6086305"/>
            <a:ext cx="7683914" cy="637097"/>
          </a:xfrm>
        </p:spPr>
        <p:txBody>
          <a:bodyPr anchor="ctr" anchorCtr="0">
            <a:spAutoFit/>
            <a:scene3d>
              <a:camera prst="orthographicFront"/>
              <a:lightRig rig="flat" dir="t"/>
            </a:scene3d>
            <a:sp3d>
              <a:contourClr>
                <a:schemeClr val="tx2"/>
              </a:contourClr>
            </a:sp3d>
          </a:bodyPr>
          <a:lstStyle>
            <a:lvl1pPr marL="0" indent="0" algn="l">
              <a:buFont typeface="Arial" pitchFamily="34" charset="0"/>
              <a:buNone/>
              <a:defRPr kumimoji="0" lang="en-US" sz="4600" b="0" i="0" u="none" strike="noStrike" kern="1200" cap="all" spc="-20" normalizeH="0" baseline="0" noProof="0" dirty="0" smtClean="0">
                <a:ln w="11430"/>
                <a:gradFill>
                  <a:gsLst>
                    <a:gs pos="0">
                      <a:srgbClr val="FFCB08"/>
                    </a:gs>
                    <a:gs pos="88000">
                      <a:srgbClr val="FFCB08"/>
                    </a:gs>
                  </a:gsLst>
                  <a:lin ang="5400000"/>
                </a:gradFill>
                <a:effectLst/>
                <a:uLnTx/>
                <a:uFillTx/>
                <a:latin typeface="+mj-lt"/>
                <a:ea typeface="+mn-ea"/>
                <a:cs typeface="+mn-cs"/>
              </a:defRPr>
            </a:lvl1pPr>
          </a:lstStyle>
          <a:p>
            <a:pPr lvl="0"/>
            <a:r>
              <a:rPr lang="en-US" dirty="0" smtClean="0"/>
              <a:t>click to…</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9436" y="228600"/>
            <a:ext cx="8363938"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9436" y="1447800"/>
            <a:ext cx="8363938"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0"/>
            <a:ext cx="4115872"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0"/>
            <a:ext cx="4115872"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065305"/>
            <a:ext cx="4115872"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133600"/>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065305"/>
            <a:ext cx="4115872"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01"/>
            <a:ext cx="4115872"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Grid_Background_Top"/>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id_Background_Bottom"/>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t="58792" r="3195"/>
          <a:stretch/>
        </p:blipFill>
        <p:spPr bwMode="ltGray">
          <a:xfrm rot="10800000">
            <a:off x="0" y="4953000"/>
            <a:ext cx="9144000" cy="1905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6.png"/><Relationship Id="rId5" Type="http://schemas.openxmlformats.org/officeDocument/2006/relationships/slideLayout" Target="../slideLayouts/slideLayout17.xml"/><Relationship Id="rId10"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46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6" y="1447800"/>
            <a:ext cx="8363937"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722"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467F"/>
        </a:solidFill>
        <a:effectLst/>
      </p:bgPr>
    </p:bg>
    <p:spTree>
      <p:nvGrpSpPr>
        <p:cNvPr id="1" name=""/>
        <p:cNvGrpSpPr/>
        <p:nvPr/>
      </p:nvGrpSpPr>
      <p:grpSpPr>
        <a:xfrm>
          <a:off x="0" y="0"/>
          <a:ext cx="0" cy="0"/>
          <a:chOff x="0" y="0"/>
          <a:chExt cx="0" cy="0"/>
        </a:xfrm>
      </p:grpSpPr>
      <p:pic>
        <p:nvPicPr>
          <p:cNvPr id="5" name="Grid_Background_Top"/>
          <p:cNvPicPr>
            <a:picLocks noChangeAspect="1" noChangeArrowheads="1"/>
          </p:cNvPicPr>
          <p:nvPr/>
        </p:nvPicPr>
        <p:blipFill rotWithShape="1">
          <a:blip r:embed="rId10">
            <a:alphaModFix amt="10000"/>
            <a:extLst>
              <a:ext uri="{28A0092B-C50C-407E-A947-70E740481C1C}">
                <a14:useLocalDpi xmlns:a14="http://schemas.microsoft.com/office/drawing/2010/main" val="0"/>
              </a:ext>
            </a:extLst>
          </a:blip>
          <a:srcRect t="61654" r="6835"/>
          <a:stretch/>
        </p:blipFill>
        <p:spPr bwMode="ltGray">
          <a:xfrm>
            <a:off x="343833" y="0"/>
            <a:ext cx="8800167" cy="1772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white rectangle.png"/>
          <p:cNvPicPr>
            <a:picLocks noChangeAspect="1"/>
          </p:cNvPicPr>
          <p:nvPr/>
        </p:nvPicPr>
        <p:blipFill>
          <a:blip r:embed="rId11"/>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9436" y="228601"/>
            <a:ext cx="8363938"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00"/>
            <a:ext cx="8363936"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3" r:id="rId2"/>
    <p:sldLayoutId id="2147483724" r:id="rId3"/>
    <p:sldLayoutId id="2147483725" r:id="rId4"/>
    <p:sldLayoutId id="2147483726" r:id="rId5"/>
    <p:sldLayoutId id="2147483727" r:id="rId6"/>
    <p:sldLayoutId id="2147483728" r:id="rId7"/>
    <p:sldLayoutId id="2147483832" r:id="rId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tx1"/>
              </a:gs>
              <a:gs pos="86000">
                <a:schemeClr val="tx1"/>
              </a:gs>
            </a:gsLst>
            <a:lin ang="5400000" scaled="0"/>
            <a:tileRect/>
          </a:gradFill>
          <a:effectLst/>
          <a:latin typeface="Segoe UI"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bing.com/url?source=images&amp;rch=h_hkpQzm0nzOtPPzTkYepDRWnmsaXiK&amp;url=http://var.pulist.net/to-steal-a-book-is-an-elegant-offense-intellectual-property-law-in-chinese-civilization-studies-in-east-asian-law-harvard-university_small.jpg&amp;urltarget=_blank&amp;q=To+Steal+a+Book+is+an+elegant+offense&amp;view=detail&amp;&amp;id=8D7630FE0FC3B53414DA203B6F52FC1B24B58E17&amp;first=0&amp;FORM=IDFRIR&amp;ssIG=98de58ecc0094033aefd78e2736b4d31"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ciela.cn/"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ciela.cn/"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ciela.cn/"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hyperlink" Target="http://www.most.gov.cn/ztzl/jqzzcx/index.htm" TargetMode="External"/><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086600" cy="2437590"/>
          </a:xfrm>
        </p:spPr>
        <p:txBody>
          <a:bodyPr/>
          <a:lstStyle/>
          <a:p>
            <a:r>
              <a:rPr lang="en-US" dirty="0" smtClean="0"/>
              <a:t>The Future of </a:t>
            </a:r>
            <a:r>
              <a:rPr lang="en-US" dirty="0" smtClean="0"/>
              <a:t>Intellectual Property Protection in </a:t>
            </a:r>
            <a:r>
              <a:rPr lang="en-US" dirty="0" smtClean="0"/>
              <a:t>China –</a:t>
            </a:r>
            <a:br>
              <a:rPr lang="en-US" dirty="0" smtClean="0"/>
            </a:br>
            <a:r>
              <a:rPr lang="en-US" dirty="0" smtClean="0"/>
              <a:t>Copyrights and Patents</a:t>
            </a:r>
            <a:br>
              <a:rPr lang="en-US" dirty="0" smtClean="0"/>
            </a:br>
            <a:endParaRPr lang="en-US" dirty="0"/>
          </a:p>
        </p:txBody>
      </p:sp>
      <p:sp>
        <p:nvSpPr>
          <p:cNvPr id="3" name="Text Placeholder 2"/>
          <p:cNvSpPr>
            <a:spLocks noGrp="1"/>
          </p:cNvSpPr>
          <p:nvPr>
            <p:ph type="body" sz="quarter" idx="10"/>
          </p:nvPr>
        </p:nvSpPr>
        <p:spPr>
          <a:xfrm>
            <a:off x="1066800" y="4419600"/>
            <a:ext cx="3200400" cy="2209800"/>
          </a:xfrm>
        </p:spPr>
        <p:txBody>
          <a:bodyPr/>
          <a:lstStyle/>
          <a:p>
            <a:pPr marL="0" indent="0">
              <a:buNone/>
            </a:pPr>
            <a:r>
              <a:rPr lang="en-US" dirty="0" smtClean="0"/>
              <a:t>Mark Cohen</a:t>
            </a:r>
          </a:p>
          <a:p>
            <a:pPr marL="0" indent="0">
              <a:buNone/>
            </a:pPr>
            <a:r>
              <a:rPr lang="en-US" dirty="0" smtClean="0"/>
              <a:t>October 4, 2012</a:t>
            </a:r>
          </a:p>
          <a:p>
            <a:pPr marL="0" indent="0">
              <a:buNone/>
            </a:pPr>
            <a:r>
              <a:rPr lang="en-US" dirty="0" smtClean="0"/>
              <a:t>Berkeley, California</a:t>
            </a:r>
          </a:p>
        </p:txBody>
      </p:sp>
      <p:pic>
        <p:nvPicPr>
          <p:cNvPr id="5" name="Picture 2" descr="http://var.pulist.net/to-steal-a-book-is-an-elegant-offense-intellectual-property-law-in-chinese-civilization-studies-in-east-asian-law-harvard-university_sm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3276600"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99049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4294967295"/>
          </p:nvPr>
        </p:nvSpPr>
        <p:spPr>
          <a:xfrm>
            <a:off x="6553200" y="6356350"/>
            <a:ext cx="2133600" cy="365125"/>
          </a:xfrm>
          <a:prstGeom prst="rect">
            <a:avLst/>
          </a:prstGeom>
          <a:noFill/>
          <a:ln>
            <a:round/>
            <a:headEnd/>
            <a:tailEnd/>
          </a:ln>
        </p:spPr>
        <p:txBody>
          <a:bodyPr/>
          <a:lstStyle/>
          <a:p>
            <a:fld id="{A12EDD58-B594-40DE-BF31-FB7D3311621B}" type="slidenum">
              <a:rPr lang="en-US"/>
              <a:pPr/>
              <a:t>10</a:t>
            </a:fld>
            <a:endParaRPr lang="en-US"/>
          </a:p>
        </p:txBody>
      </p:sp>
      <p:sp>
        <p:nvSpPr>
          <p:cNvPr id="15363" name="Rectangle 1"/>
          <p:cNvSpPr>
            <a:spLocks noGrp="1" noChangeArrowheads="1"/>
          </p:cNvSpPr>
          <p:nvPr>
            <p:ph type="body" idx="4294967295"/>
          </p:nvPr>
        </p:nvSpPr>
        <p:spPr>
          <a:xfrm>
            <a:off x="1143000" y="2286000"/>
            <a:ext cx="6858000" cy="1193800"/>
          </a:xfrm>
        </p:spPr>
        <p:txBody>
          <a:bodyPr lIns="91440" tIns="45720" rIns="91440" bIns="45720"/>
          <a:lstStyle/>
          <a:p>
            <a:pPr>
              <a:lnSpc>
                <a:spcPct val="90000"/>
              </a:lnSpc>
              <a:spcBef>
                <a:spcPct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smtClean="0"/>
              <a:t>“The future competition in the world is in intellectual property.”</a:t>
            </a:r>
          </a:p>
          <a:p>
            <a:pPr>
              <a:lnSpc>
                <a:spcPct val="90000"/>
              </a:lnSpc>
              <a:spcBef>
                <a:spcPct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dirty="0" smtClean="0"/>
          </a:p>
          <a:p>
            <a:pPr>
              <a:lnSpc>
                <a:spcPct val="90000"/>
              </a:lnSpc>
              <a:spcBef>
                <a:spcPct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200" b="1" dirty="0" smtClean="0"/>
          </a:p>
        </p:txBody>
      </p:sp>
      <p:sp>
        <p:nvSpPr>
          <p:cNvPr id="15364" name="Text Box 2"/>
          <p:cNvSpPr txBox="1">
            <a:spLocks noChangeArrowheads="1"/>
          </p:cNvSpPr>
          <p:nvPr/>
        </p:nvSpPr>
        <p:spPr bwMode="auto">
          <a:xfrm>
            <a:off x="3276600" y="3886200"/>
            <a:ext cx="4724400" cy="801688"/>
          </a:xfrm>
          <a:prstGeom prst="rect">
            <a:avLst/>
          </a:prstGeom>
          <a:noFill/>
          <a:ln w="9525">
            <a:noFill/>
            <a:round/>
            <a:headEnd/>
            <a:tailEnd/>
          </a:ln>
          <a:effectLst/>
        </p:spPr>
        <p:txBody>
          <a:bodyPr lIns="90000" tIns="46800" rIns="90000" bIns="46800" anchor="b">
            <a:spAutoFit/>
          </a:bodyPr>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FFFFFF"/>
                </a:solidFill>
                <a:latin typeface="Arial" pitchFamily="34" charset="0"/>
              </a:rPr>
              <a:t>Wen Jiabao  (Premier 2004)</a:t>
            </a:r>
          </a:p>
          <a:p>
            <a:pPr>
              <a:lnSpc>
                <a:spcPct val="90000"/>
              </a:lnSpc>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a:solidFill>
                <a:srgbClr val="FFFFFF"/>
              </a:solidFill>
              <a:latin typeface="Arial" pitchFamily="34" charset="0"/>
            </a:endParaRPr>
          </a:p>
        </p:txBody>
      </p:sp>
      <p:sp>
        <p:nvSpPr>
          <p:cNvPr id="5" name="Text Box 2"/>
          <p:cNvSpPr txBox="1">
            <a:spLocks noChangeArrowheads="1"/>
          </p:cNvSpPr>
          <p:nvPr/>
        </p:nvSpPr>
        <p:spPr bwMode="auto">
          <a:xfrm>
            <a:off x="3429000" y="4025064"/>
            <a:ext cx="4724400" cy="815224"/>
          </a:xfrm>
          <a:prstGeom prst="rect">
            <a:avLst/>
          </a:prstGeom>
          <a:noFill/>
          <a:ln w="9525">
            <a:noFill/>
            <a:round/>
            <a:headEnd/>
            <a:tailEnd/>
          </a:ln>
          <a:effectLst/>
        </p:spPr>
        <p:txBody>
          <a:bodyPr lIns="90000" tIns="46800" rIns="90000" bIns="46800" anchor="b">
            <a:spAutoFit/>
          </a:bodyPr>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latin typeface="Arial" pitchFamily="34" charset="0"/>
            </a:endParaRPr>
          </a:p>
          <a:p>
            <a:pPr>
              <a:lnSpc>
                <a:spcPct val="90000"/>
              </a:lnSpc>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solidFill>
                <a:srgbClr val="FFFFFF"/>
              </a:solidFill>
              <a:latin typeface="Arial" pitchFamily="34" charset="0"/>
            </a:endParaRPr>
          </a:p>
        </p:txBody>
      </p:sp>
      <p:sp>
        <p:nvSpPr>
          <p:cNvPr id="2" name="TextBox 1"/>
          <p:cNvSpPr txBox="1"/>
          <p:nvPr/>
        </p:nvSpPr>
        <p:spPr>
          <a:xfrm>
            <a:off x="1981200" y="685800"/>
            <a:ext cx="4038600" cy="492443"/>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Contra:</a:t>
            </a:r>
          </a:p>
        </p:txBody>
      </p:sp>
    </p:spTree>
    <p:extLst>
      <p:ext uri="{BB962C8B-B14F-4D97-AF65-F5344CB8AC3E}">
        <p14:creationId xmlns:p14="http://schemas.microsoft.com/office/powerpoint/2010/main" val="5873116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p:cNvSpPr>
          <p:nvPr/>
        </p:nvSpPr>
        <p:spPr bwMode="auto">
          <a:xfrm>
            <a:off x="214313" y="214313"/>
            <a:ext cx="88011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TW" sz="1600" b="1" dirty="0">
                <a:solidFill>
                  <a:schemeClr val="bg1"/>
                </a:solidFill>
                <a:latin typeface="Verdana" pitchFamily="34" charset="0"/>
                <a:ea typeface="SimSun" pitchFamily="2" charset="-122"/>
              </a:rPr>
              <a:t>Civil litigation </a:t>
            </a:r>
            <a:r>
              <a:rPr lang="en-US" altLang="zh-TW" sz="1600" b="1" dirty="0">
                <a:solidFill>
                  <a:schemeClr val="bg1"/>
                </a:solidFill>
                <a:ea typeface="SimSun" pitchFamily="2" charset="-122"/>
              </a:rPr>
              <a:t>–</a:t>
            </a:r>
            <a:r>
              <a:rPr lang="en-US" altLang="zh-TW" sz="1600" b="1" dirty="0">
                <a:solidFill>
                  <a:schemeClr val="bg1"/>
                </a:solidFill>
                <a:latin typeface="Verdana" pitchFamily="34" charset="0"/>
                <a:ea typeface="SimSun" pitchFamily="2" charset="-122"/>
              </a:rPr>
              <a:t> venue is key!</a:t>
            </a:r>
          </a:p>
        </p:txBody>
      </p:sp>
      <p:pic>
        <p:nvPicPr>
          <p:cNvPr id="266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 y="1090613"/>
            <a:ext cx="6608763"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0094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ea typeface="SimHei" pitchFamily="49" charset="-122"/>
              </a:rPr>
              <a:t>Venue –Average Duration of Case</a:t>
            </a:r>
          </a:p>
        </p:txBody>
      </p:sp>
      <p:pic>
        <p:nvPicPr>
          <p:cNvPr id="60419"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5088" y="1600200"/>
            <a:ext cx="647382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4600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27439573"/>
              </p:ext>
            </p:extLst>
          </p:nvPr>
        </p:nvGraphicFramePr>
        <p:xfrm>
          <a:off x="457200" y="1143000"/>
          <a:ext cx="8001000" cy="390071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914400" y="5334000"/>
            <a:ext cx="8077200" cy="1477328"/>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Source: Chinese Institute of Publishing</a:t>
            </a:r>
          </a:p>
          <a:p>
            <a:r>
              <a:rPr lang="en-US" sz="3200" dirty="0" smtClean="0">
                <a:gradFill>
                  <a:gsLst>
                    <a:gs pos="0">
                      <a:schemeClr val="tx1"/>
                    </a:gs>
                    <a:gs pos="86000">
                      <a:schemeClr val="tx1"/>
                    </a:gs>
                  </a:gsLst>
                  <a:lin ang="5400000" scaled="0"/>
                </a:gradFill>
              </a:rPr>
              <a:t>Sciences, National Reading  Survey (2008, 09).</a:t>
            </a:r>
            <a:endParaRPr lang="en-US" sz="32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474283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89754159"/>
              </p:ext>
            </p:extLst>
          </p:nvPr>
        </p:nvGraphicFramePr>
        <p:xfrm>
          <a:off x="152400" y="990600"/>
          <a:ext cx="8839200" cy="518160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a:off x="3505200" y="2133600"/>
            <a:ext cx="1828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7790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55237501"/>
              </p:ext>
            </p:extLst>
          </p:nvPr>
        </p:nvGraphicFramePr>
        <p:xfrm>
          <a:off x="990600" y="914400"/>
          <a:ext cx="73914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25045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Litigation Outcomes</a:t>
            </a:r>
            <a:r>
              <a:rPr lang="en-US" dirty="0" smtClean="0"/>
              <a:t>: </a:t>
            </a:r>
            <a:r>
              <a:rPr lang="en-US" dirty="0" smtClean="0"/>
              <a:t>Designs</a:t>
            </a:r>
            <a:endParaRPr lang="en-US" dirty="0"/>
          </a:p>
        </p:txBody>
      </p:sp>
      <p:pic>
        <p:nvPicPr>
          <p:cNvPr id="4097" name="Picture 1" descr="http://www.ciela.cn/ChartImg.axd?i=chart_0_0.png&amp;g=5599e726e1824042a4750ad0a75553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5" y="1524000"/>
            <a:ext cx="8649730"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799" y="5791200"/>
            <a:ext cx="8814515" cy="861774"/>
          </a:xfrm>
          <a:prstGeom prst="rect">
            <a:avLst/>
          </a:prstGeom>
          <a:noFill/>
        </p:spPr>
        <p:txBody>
          <a:bodyPr wrap="square" rtlCol="0">
            <a:spAutoFit/>
          </a:bodyPr>
          <a:lstStyle/>
          <a:p>
            <a:r>
              <a:rPr lang="en-US" sz="3000" dirty="0" smtClean="0"/>
              <a:t>1,197 Infringement Cases, Injunction Ratio: 81.5% </a:t>
            </a:r>
          </a:p>
          <a:p>
            <a:r>
              <a:rPr lang="en-US" sz="2000" dirty="0" smtClean="0"/>
              <a:t> (Source: </a:t>
            </a:r>
            <a:r>
              <a:rPr lang="en-US" sz="2000" dirty="0" smtClean="0">
                <a:hlinkClick r:id="rId3"/>
              </a:rPr>
              <a:t>www.ciela.cn</a:t>
            </a:r>
            <a:r>
              <a:rPr lang="en-US" sz="2000" dirty="0" smtClean="0"/>
              <a:t>, March 21, 2011)</a:t>
            </a:r>
            <a:endParaRPr lang="en-US" sz="20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t>16</a:t>
            </a:fld>
            <a:endParaRPr lang="en-US" dirty="0"/>
          </a:p>
        </p:txBody>
      </p:sp>
    </p:spTree>
    <p:extLst>
      <p:ext uri="{BB962C8B-B14F-4D97-AF65-F5344CB8AC3E}">
        <p14:creationId xmlns:p14="http://schemas.microsoft.com/office/powerpoint/2010/main" val="13311858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Litigation Outcomes</a:t>
            </a:r>
            <a:r>
              <a:rPr lang="en-US" dirty="0" smtClean="0"/>
              <a:t>: Utility Models</a:t>
            </a:r>
            <a:endParaRPr lang="en-US" dirty="0"/>
          </a:p>
        </p:txBody>
      </p:sp>
      <p:pic>
        <p:nvPicPr>
          <p:cNvPr id="5121" name="Picture 1" descr="http://www.ciela.cn/ChartImg.axd?i=chart_0_3.png&amp;g=97aadc5397d34bf69d8b0adde5db84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371600"/>
            <a:ext cx="8305800" cy="4243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5791200"/>
            <a:ext cx="8229600" cy="830997"/>
          </a:xfrm>
          <a:prstGeom prst="rect">
            <a:avLst/>
          </a:prstGeom>
          <a:noFill/>
        </p:spPr>
        <p:txBody>
          <a:bodyPr wrap="square" rtlCol="0">
            <a:spAutoFit/>
          </a:bodyPr>
          <a:lstStyle/>
          <a:p>
            <a:r>
              <a:rPr lang="en-US" sz="2800" dirty="0" smtClean="0"/>
              <a:t>630  cases.  Injunction Ratio: 73.75%</a:t>
            </a:r>
          </a:p>
          <a:p>
            <a:r>
              <a:rPr lang="en-US" sz="2000" dirty="0" smtClean="0"/>
              <a:t>Source: </a:t>
            </a:r>
            <a:r>
              <a:rPr lang="en-US" sz="2000" dirty="0" smtClean="0">
                <a:hlinkClick r:id="rId3"/>
              </a:rPr>
              <a:t>www.ciela.cn</a:t>
            </a:r>
            <a:r>
              <a:rPr lang="en-US" sz="2000" dirty="0" smtClean="0"/>
              <a:t> (March 21, 2011)</a:t>
            </a:r>
            <a:endParaRPr lang="en-US" sz="20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t>17</a:t>
            </a:fld>
            <a:endParaRPr lang="en-US" dirty="0"/>
          </a:p>
        </p:txBody>
      </p:sp>
    </p:spTree>
    <p:extLst>
      <p:ext uri="{BB962C8B-B14F-4D97-AF65-F5344CB8AC3E}">
        <p14:creationId xmlns:p14="http://schemas.microsoft.com/office/powerpoint/2010/main" val="28241542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218795"/>
          </a:xfrm>
        </p:spPr>
        <p:txBody>
          <a:bodyPr/>
          <a:lstStyle/>
          <a:p>
            <a:r>
              <a:rPr lang="en-US" dirty="0" smtClean="0"/>
              <a:t>Litigation Outcomes</a:t>
            </a:r>
            <a:r>
              <a:rPr lang="en-US" dirty="0" smtClean="0"/>
              <a:t>: Invention Patents</a:t>
            </a:r>
            <a:endParaRPr lang="en-US" dirty="0"/>
          </a:p>
        </p:txBody>
      </p:sp>
      <p:pic>
        <p:nvPicPr>
          <p:cNvPr id="6145" name="Picture 1" descr="http://www.ciela.cn/ChartImg.axd?i=chart_0_2.png&amp;g=d7592f518bce46d7a7a149d8bcd585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68" y="1524000"/>
            <a:ext cx="8382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5843956"/>
            <a:ext cx="7162800" cy="923330"/>
          </a:xfrm>
          <a:prstGeom prst="rect">
            <a:avLst/>
          </a:prstGeom>
          <a:noFill/>
        </p:spPr>
        <p:txBody>
          <a:bodyPr wrap="square" rtlCol="0">
            <a:spAutoFit/>
          </a:bodyPr>
          <a:lstStyle/>
          <a:p>
            <a:r>
              <a:rPr lang="en-US" sz="3000" dirty="0" smtClean="0"/>
              <a:t>383 cases, Injunction Ratio: 71.5%</a:t>
            </a:r>
          </a:p>
          <a:p>
            <a:r>
              <a:rPr lang="en-US" sz="2400" dirty="0" smtClean="0"/>
              <a:t>Sources: </a:t>
            </a:r>
            <a:r>
              <a:rPr lang="en-US" sz="2400" dirty="0" smtClean="0">
                <a:hlinkClick r:id="rId3"/>
              </a:rPr>
              <a:t>www.ciela.cn</a:t>
            </a:r>
            <a:r>
              <a:rPr lang="en-US" sz="2400" dirty="0" smtClean="0"/>
              <a:t> (March 21, 2011)</a:t>
            </a:r>
            <a:endParaRPr lang="en-US" sz="24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t>18</a:t>
            </a:fld>
            <a:endParaRPr lang="en-US" dirty="0"/>
          </a:p>
        </p:txBody>
      </p:sp>
    </p:spTree>
    <p:extLst>
      <p:ext uri="{BB962C8B-B14F-4D97-AF65-F5344CB8AC3E}">
        <p14:creationId xmlns:p14="http://schemas.microsoft.com/office/powerpoint/2010/main" val="19616987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Comparison</a:t>
            </a:r>
            <a:endParaRPr lang="en-US" dirty="0"/>
          </a:p>
        </p:txBody>
      </p:sp>
      <p:sp>
        <p:nvSpPr>
          <p:cNvPr id="3" name="Content Placeholder 2"/>
          <p:cNvSpPr>
            <a:spLocks noGrp="1"/>
          </p:cNvSpPr>
          <p:nvPr>
            <p:ph idx="1"/>
          </p:nvPr>
        </p:nvSpPr>
        <p:spPr/>
        <p:txBody>
          <a:bodyPr/>
          <a:lstStyle/>
          <a:p>
            <a:r>
              <a:rPr lang="en-US" dirty="0" smtClean="0"/>
              <a:t>Injunction Ratio: 79.5% (similar to designs)</a:t>
            </a:r>
          </a:p>
          <a:p>
            <a:r>
              <a:rPr lang="en-US" dirty="0" smtClean="0"/>
              <a:t>Damages – Most Similar to Designs</a:t>
            </a:r>
          </a:p>
          <a:p>
            <a:endParaRPr lang="en-US" dirty="0" smtClean="0"/>
          </a:p>
          <a:p>
            <a:endParaRPr lang="en-US" dirty="0"/>
          </a:p>
        </p:txBody>
      </p:sp>
      <p:pic>
        <p:nvPicPr>
          <p:cNvPr id="7169" name="Picture 1" descr="http://www.ciela.cn/ChartImg.axd?i=chart_0_3.png&amp;g=c67dcf3af9b24b1a93cffa1151420c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19400"/>
            <a:ext cx="6324600"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0" y="5715000"/>
            <a:ext cx="7315200" cy="369332"/>
          </a:xfrm>
          <a:prstGeom prst="rect">
            <a:avLst/>
          </a:prstGeom>
          <a:noFill/>
        </p:spPr>
        <p:txBody>
          <a:bodyPr wrap="square" rtlCol="0">
            <a:spAutoFit/>
          </a:bodyPr>
          <a:lstStyle/>
          <a:p>
            <a:r>
              <a:rPr lang="en-US" dirty="0" smtClean="0"/>
              <a:t>5,203 cases.  Source: www.ciela.cn</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t>19</a:t>
            </a:fld>
            <a:endParaRPr lang="en-US" dirty="0"/>
          </a:p>
        </p:txBody>
      </p:sp>
    </p:spTree>
    <p:extLst>
      <p:ext uri="{BB962C8B-B14F-4D97-AF65-F5344CB8AC3E}">
        <p14:creationId xmlns:p14="http://schemas.microsoft.com/office/powerpoint/2010/main" val="103116110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a:xfrm>
            <a:off x="389436" y="1447800"/>
            <a:ext cx="8363938" cy="4678204"/>
          </a:xfrm>
        </p:spPr>
        <p:txBody>
          <a:bodyPr/>
          <a:lstStyle/>
          <a:p>
            <a:pPr marL="0" indent="0">
              <a:buNone/>
            </a:pPr>
            <a:r>
              <a:rPr lang="en-US" dirty="0" smtClean="0"/>
              <a:t>The problems are:</a:t>
            </a:r>
          </a:p>
          <a:p>
            <a:r>
              <a:rPr lang="en-US" dirty="0" smtClean="0"/>
              <a:t>China Need to Foster Rights Consciousness</a:t>
            </a:r>
          </a:p>
          <a:p>
            <a:r>
              <a:rPr lang="en-US" dirty="0" smtClean="0"/>
              <a:t>The System Only Protects Foreigners</a:t>
            </a:r>
          </a:p>
          <a:p>
            <a:r>
              <a:rPr lang="en-US" dirty="0" smtClean="0"/>
              <a:t>China Must First Generate Its Own IP</a:t>
            </a:r>
          </a:p>
          <a:p>
            <a:r>
              <a:rPr lang="en-US" dirty="0" smtClean="0"/>
              <a:t>Their Needs to Be a Political Culture for IP</a:t>
            </a:r>
          </a:p>
          <a:p>
            <a:r>
              <a:rPr lang="en-US" dirty="0" smtClean="0"/>
              <a:t>China Needs Domestic Support for IP</a:t>
            </a:r>
          </a:p>
          <a:p>
            <a:r>
              <a:rPr lang="en-US" dirty="0" smtClean="0"/>
              <a:t>The Problem is Really Too Much Bureaucracy?</a:t>
            </a:r>
          </a:p>
          <a:p>
            <a:endParaRPr lang="en-US" dirty="0"/>
          </a:p>
        </p:txBody>
      </p:sp>
    </p:spTree>
    <p:extLst>
      <p:ext uri="{BB962C8B-B14F-4D97-AF65-F5344CB8AC3E}">
        <p14:creationId xmlns:p14="http://schemas.microsoft.com/office/powerpoint/2010/main" val="133810089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9436" y="228600"/>
            <a:ext cx="8363938" cy="443198"/>
          </a:xfrm>
        </p:spPr>
        <p:txBody>
          <a:bodyPr/>
          <a:lstStyle/>
          <a:p>
            <a:pPr fontAlgn="auto">
              <a:spcAft>
                <a:spcPts val="0"/>
              </a:spcAft>
              <a:defRPr/>
            </a:pPr>
            <a:r>
              <a:rPr lang="en-US" sz="3200" dirty="0" smtClean="0"/>
              <a:t>The Future: Huge </a:t>
            </a:r>
            <a:r>
              <a:rPr lang="en-US" sz="3200" dirty="0" smtClean="0"/>
              <a:t>Unrealized Potential </a:t>
            </a:r>
            <a:r>
              <a:rPr lang="en-US" sz="3200" dirty="0" smtClean="0"/>
              <a:t>Market</a:t>
            </a:r>
            <a:endParaRPr lang="en-US" sz="3200" dirty="0" smtClean="0"/>
          </a:p>
        </p:txBody>
      </p:sp>
      <p:sp>
        <p:nvSpPr>
          <p:cNvPr id="14339" name="Rectangle 3"/>
          <p:cNvSpPr>
            <a:spLocks noGrp="1" noChangeArrowheads="1"/>
          </p:cNvSpPr>
          <p:nvPr>
            <p:ph idx="1"/>
          </p:nvPr>
        </p:nvSpPr>
        <p:spPr>
          <a:xfrm>
            <a:off x="457200" y="1371600"/>
            <a:ext cx="8229600" cy="5773888"/>
          </a:xfrm>
        </p:spPr>
        <p:txBody>
          <a:bodyPr/>
          <a:lstStyle/>
          <a:p>
            <a:pPr algn="ctr">
              <a:lnSpc>
                <a:spcPct val="80000"/>
              </a:lnSpc>
              <a:buFontTx/>
              <a:buNone/>
            </a:pPr>
            <a:endParaRPr lang="en-US" sz="2800" dirty="0" smtClean="0">
              <a:solidFill>
                <a:srgbClr val="FFFF00"/>
              </a:solidFill>
            </a:endParaRPr>
          </a:p>
          <a:p>
            <a:pPr>
              <a:lnSpc>
                <a:spcPct val="80000"/>
              </a:lnSpc>
            </a:pPr>
            <a:r>
              <a:rPr lang="en-US" sz="2800" dirty="0" smtClean="0"/>
              <a:t>538 million Internet users: highest in the world – most on broadband</a:t>
            </a:r>
          </a:p>
          <a:p>
            <a:pPr>
              <a:lnSpc>
                <a:spcPct val="80000"/>
              </a:lnSpc>
            </a:pPr>
            <a:r>
              <a:rPr lang="en-US" sz="2800" dirty="0" smtClean="0"/>
              <a:t>69.4% (356 million) using mobile phones to access the Web (March 2012, up from 60.8% in December 2009); </a:t>
            </a:r>
            <a:endParaRPr lang="en-US" sz="2800" dirty="0"/>
          </a:p>
          <a:p>
            <a:pPr>
              <a:lnSpc>
                <a:spcPct val="80000"/>
              </a:lnSpc>
            </a:pPr>
            <a:r>
              <a:rPr lang="en-US" sz="2800" dirty="0" smtClean="0"/>
              <a:t>Phones </a:t>
            </a:r>
            <a:r>
              <a:rPr lang="en-US" sz="2800" dirty="0" smtClean="0"/>
              <a:t>now sold with apps </a:t>
            </a:r>
            <a:r>
              <a:rPr lang="en-US" sz="2800" dirty="0" smtClean="0"/>
              <a:t>to access </a:t>
            </a:r>
            <a:r>
              <a:rPr lang="en-US" sz="2800" dirty="0" smtClean="0"/>
              <a:t>infringing content on WAP sites</a:t>
            </a:r>
          </a:p>
          <a:p>
            <a:pPr>
              <a:lnSpc>
                <a:spcPct val="80000"/>
              </a:lnSpc>
            </a:pPr>
            <a:r>
              <a:rPr lang="en-US" sz="2800" dirty="0" smtClean="0"/>
              <a:t>Music </a:t>
            </a:r>
            <a:r>
              <a:rPr lang="en-US" sz="2800" dirty="0" smtClean="0"/>
              <a:t>and other content have been principle “driver” of Internet growth – virtually all unauthorized</a:t>
            </a:r>
            <a:r>
              <a:rPr lang="en-US" sz="2800" dirty="0" smtClean="0"/>
              <a:t>.</a:t>
            </a:r>
          </a:p>
          <a:p>
            <a:pPr>
              <a:lnSpc>
                <a:spcPct val="80000"/>
              </a:lnSpc>
            </a:pPr>
            <a:r>
              <a:rPr lang="en-US" sz="2800" dirty="0" smtClean="0"/>
              <a:t>Continuing market access restrictions</a:t>
            </a:r>
          </a:p>
          <a:p>
            <a:pPr>
              <a:lnSpc>
                <a:spcPct val="80000"/>
              </a:lnSpc>
            </a:pPr>
            <a:r>
              <a:rPr lang="en-US" sz="2800" dirty="0" smtClean="0"/>
              <a:t>Continuing “relational” perspective to enforcement</a:t>
            </a:r>
            <a:endParaRPr lang="en-US" sz="2800" dirty="0" smtClean="0"/>
          </a:p>
          <a:p>
            <a:pPr>
              <a:lnSpc>
                <a:spcPct val="80000"/>
              </a:lnSpc>
              <a:buFontTx/>
              <a:buNone/>
            </a:pPr>
            <a:endParaRPr lang="en-US" sz="2800" dirty="0" smtClean="0"/>
          </a:p>
        </p:txBody>
      </p:sp>
    </p:spTree>
    <p:extLst>
      <p:ext uri="{BB962C8B-B14F-4D97-AF65-F5344CB8AC3E}">
        <p14:creationId xmlns:p14="http://schemas.microsoft.com/office/powerpoint/2010/main" val="24846399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89436" y="228600"/>
            <a:ext cx="8363938" cy="1218795"/>
          </a:xfrm>
        </p:spPr>
        <p:txBody>
          <a:bodyPr/>
          <a:lstStyle/>
          <a:p>
            <a:r>
              <a:rPr lang="en-US" dirty="0" smtClean="0">
                <a:solidFill>
                  <a:schemeClr val="tx1"/>
                </a:solidFill>
              </a:rPr>
              <a:t>6.  Or is the Problem Excess Government Involvement?</a:t>
            </a:r>
            <a:endParaRPr lang="en-US" dirty="0" smtClean="0">
              <a:solidFill>
                <a:schemeClr val="tx1"/>
              </a:solidFill>
            </a:endParaRPr>
          </a:p>
        </p:txBody>
      </p:sp>
      <p:sp>
        <p:nvSpPr>
          <p:cNvPr id="103427" name="Content Placeholder 2"/>
          <p:cNvSpPr>
            <a:spLocks noGrp="1"/>
          </p:cNvSpPr>
          <p:nvPr>
            <p:ph idx="1"/>
          </p:nvPr>
        </p:nvSpPr>
        <p:spPr>
          <a:xfrm>
            <a:off x="457200" y="1347788"/>
            <a:ext cx="8229600" cy="4395049"/>
          </a:xfrm>
        </p:spPr>
        <p:txBody>
          <a:bodyPr/>
          <a:lstStyle/>
          <a:p>
            <a:pPr marL="0" indent="0">
              <a:buNone/>
            </a:pPr>
            <a:r>
              <a:rPr lang="en-US" sz="2400" dirty="0" smtClean="0"/>
              <a:t>“[T]hose shaping science policy and those</a:t>
            </a:r>
            <a:r>
              <a:rPr lang="en-US" sz="2400" baseline="30000" dirty="0" smtClean="0"/>
              <a:t> </a:t>
            </a:r>
            <a:r>
              <a:rPr lang="en-US" sz="2400" dirty="0" smtClean="0"/>
              <a:t>working at the bench clearly recognize the problems with China's</a:t>
            </a:r>
            <a:r>
              <a:rPr lang="en-US" sz="2400" baseline="30000" dirty="0" smtClean="0"/>
              <a:t> </a:t>
            </a:r>
            <a:r>
              <a:rPr lang="en-US" sz="2400" dirty="0" smtClean="0"/>
              <a:t>current research culture: It wastes resources, corrupts the</a:t>
            </a:r>
            <a:r>
              <a:rPr lang="en-US" sz="2400" baseline="30000" dirty="0" smtClean="0"/>
              <a:t> </a:t>
            </a:r>
            <a:r>
              <a:rPr lang="en-US" sz="2400" dirty="0" smtClean="0"/>
              <a:t>spirit, and stymies innovation. The time for China to build</a:t>
            </a:r>
            <a:r>
              <a:rPr lang="en-US" sz="2400" baseline="30000" dirty="0" smtClean="0"/>
              <a:t> </a:t>
            </a:r>
            <a:r>
              <a:rPr lang="en-US" sz="2400" dirty="0" smtClean="0"/>
              <a:t>a healthy research culture is now, riding the momentum of increasing</a:t>
            </a:r>
            <a:r>
              <a:rPr lang="en-US" sz="2400" baseline="30000" dirty="0" smtClean="0"/>
              <a:t> </a:t>
            </a:r>
            <a:r>
              <a:rPr lang="en-US" sz="2400" dirty="0" smtClean="0"/>
              <a:t>funding and a growing strong will to break away from damaging</a:t>
            </a:r>
            <a:r>
              <a:rPr lang="en-US" sz="2400" baseline="30000" dirty="0" smtClean="0"/>
              <a:t> </a:t>
            </a:r>
            <a:r>
              <a:rPr lang="en-US" sz="2400" dirty="0" smtClean="0"/>
              <a:t>conventions. A simple but important start would be to distribute</a:t>
            </a:r>
            <a:r>
              <a:rPr lang="en-US" sz="2400" baseline="30000" dirty="0" smtClean="0"/>
              <a:t> </a:t>
            </a:r>
            <a:r>
              <a:rPr lang="en-US" sz="2400" dirty="0" smtClean="0"/>
              <a:t>all of the new funds based on merit, without regard to connections.</a:t>
            </a:r>
            <a:r>
              <a:rPr lang="en-US" sz="2400" baseline="30000" dirty="0" smtClean="0"/>
              <a:t> </a:t>
            </a:r>
            <a:r>
              <a:rPr lang="en-US" sz="2400" dirty="0" smtClean="0"/>
              <a:t>Over time, this new culture could and should become the major</a:t>
            </a:r>
            <a:r>
              <a:rPr lang="en-US" sz="2400" baseline="30000" dirty="0" smtClean="0"/>
              <a:t> </a:t>
            </a:r>
            <a:r>
              <a:rPr lang="en-US" sz="2400" dirty="0" smtClean="0"/>
              <a:t>pillar of a system that nurtures, rather than squanders, the</a:t>
            </a:r>
            <a:r>
              <a:rPr lang="en-US" sz="2400" baseline="30000" dirty="0" smtClean="0"/>
              <a:t> </a:t>
            </a:r>
            <a:r>
              <a:rPr lang="en-US" sz="2400" dirty="0" smtClean="0"/>
              <a:t>innovative potential of China…”</a:t>
            </a:r>
          </a:p>
          <a:p>
            <a:pPr marL="0" indent="0">
              <a:buNone/>
            </a:pPr>
            <a:r>
              <a:rPr lang="en-US" sz="2000" dirty="0" smtClean="0"/>
              <a:t>Editorial, “China’s Research Culture”, </a:t>
            </a:r>
            <a:r>
              <a:rPr lang="en-US" sz="2000" u="sng" dirty="0" smtClean="0"/>
              <a:t>Science</a:t>
            </a:r>
            <a:r>
              <a:rPr lang="en-US" sz="2000" dirty="0" smtClean="0"/>
              <a:t> (Sept. 3, 2010) (</a:t>
            </a:r>
            <a:r>
              <a:rPr lang="en-US" sz="2000" dirty="0" err="1" smtClean="0"/>
              <a:t>Yigong</a:t>
            </a:r>
            <a:r>
              <a:rPr lang="en-US" sz="2000" dirty="0" smtClean="0"/>
              <a:t> Shi</a:t>
            </a:r>
            <a:r>
              <a:rPr lang="en-US" sz="2000" baseline="30000" dirty="0" smtClean="0"/>
              <a:t> </a:t>
            </a:r>
            <a:r>
              <a:rPr lang="en-US" sz="2000" dirty="0" smtClean="0"/>
              <a:t>and Yi </a:t>
            </a:r>
            <a:r>
              <a:rPr lang="en-US" sz="2000" dirty="0" err="1" smtClean="0"/>
              <a:t>Rao</a:t>
            </a:r>
            <a:r>
              <a:rPr lang="en-US" sz="2000" dirty="0" smtClean="0"/>
              <a: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0DD2C06D-75C1-4BA5-93EA-E9D657196E35}" type="slidenum">
              <a:rPr lang="en-US" smtClean="0"/>
              <a:pPr>
                <a:defRPr/>
              </a:pPr>
              <a:t>21</a:t>
            </a:fld>
            <a:endParaRPr lang="en-US" dirty="0"/>
          </a:p>
        </p:txBody>
      </p:sp>
    </p:spTree>
    <p:extLst>
      <p:ext uri="{BB962C8B-B14F-4D97-AF65-F5344CB8AC3E}">
        <p14:creationId xmlns:p14="http://schemas.microsoft.com/office/powerpoint/2010/main" val="34260894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218795"/>
          </a:xfrm>
        </p:spPr>
        <p:txBody>
          <a:bodyPr/>
          <a:lstStyle/>
          <a:p>
            <a:r>
              <a:rPr lang="en-US" dirty="0" smtClean="0"/>
              <a:t>Does the Science Analogue Apply to Culture?</a:t>
            </a:r>
            <a:endParaRPr lang="en-US" dirty="0"/>
          </a:p>
        </p:txBody>
      </p:sp>
      <p:sp>
        <p:nvSpPr>
          <p:cNvPr id="3" name="Content Placeholder 2"/>
          <p:cNvSpPr>
            <a:spLocks noGrp="1"/>
          </p:cNvSpPr>
          <p:nvPr>
            <p:ph idx="1"/>
          </p:nvPr>
        </p:nvSpPr>
        <p:spPr>
          <a:xfrm>
            <a:off x="533400" y="1447800"/>
            <a:ext cx="8219974" cy="3914918"/>
          </a:xfrm>
        </p:spPr>
        <p:txBody>
          <a:bodyPr/>
          <a:lstStyle/>
          <a:p>
            <a:r>
              <a:rPr lang="en-US" sz="2000" dirty="0"/>
              <a:t>China’s localities shy away from novel-product innovation largely because of </a:t>
            </a:r>
            <a:r>
              <a:rPr lang="en-US" sz="2000" u="sng" dirty="0"/>
              <a:t>constraints stemming from central government control</a:t>
            </a:r>
            <a:r>
              <a:rPr lang="en-US" sz="2000" dirty="0"/>
              <a:t>. First and foremost, since </a:t>
            </a:r>
            <a:r>
              <a:rPr lang="en-US" sz="2000" u="sng" dirty="0"/>
              <a:t>local officials </a:t>
            </a:r>
            <a:r>
              <a:rPr lang="en-US" sz="2000" dirty="0"/>
              <a:t>know that economic growth is the key to political advancement, they </a:t>
            </a:r>
            <a:r>
              <a:rPr lang="en-US" sz="2000" u="sng" dirty="0"/>
              <a:t>pour their efforts and capital into short-term projects and proven technologies rather than long-term, uncertain primary research</a:t>
            </a:r>
            <a:r>
              <a:rPr lang="en-US" sz="2000" dirty="0"/>
              <a:t>. China’s capricious policy environment, moreover, means that would-be entrepreneurs in high-technology industries also </a:t>
            </a:r>
            <a:r>
              <a:rPr lang="en-US" sz="2000" u="sng" dirty="0"/>
              <a:t>pursue low risks, short time horizons and quick returns </a:t>
            </a:r>
            <a:r>
              <a:rPr lang="en-US" sz="2000" dirty="0"/>
              <a:t>– the exact opposite required for novel-product R&amp;D. </a:t>
            </a:r>
          </a:p>
          <a:p>
            <a:r>
              <a:rPr lang="en-US" sz="2000" dirty="0" smtClean="0"/>
              <a:t>Dan </a:t>
            </a:r>
            <a:r>
              <a:rPr lang="en-US" sz="2000" dirty="0" err="1" smtClean="0"/>
              <a:t>Breznitz</a:t>
            </a:r>
            <a:r>
              <a:rPr lang="en-US" sz="2000" dirty="0" smtClean="0"/>
              <a:t> and Michael </a:t>
            </a:r>
            <a:r>
              <a:rPr lang="en-US" sz="2000" dirty="0" err="1" smtClean="0"/>
              <a:t>Murphree</a:t>
            </a:r>
            <a:r>
              <a:rPr lang="en-US" sz="2000" dirty="0" smtClean="0"/>
              <a:t>, Run of the Red Queen.</a:t>
            </a:r>
          </a:p>
          <a:p>
            <a:endParaRPr lang="en-US" sz="2000" dirty="0"/>
          </a:p>
          <a:p>
            <a:r>
              <a:rPr lang="en-US" sz="2000" dirty="0" smtClean="0"/>
              <a:t>“China’s art world does not exist”  (Ai </a:t>
            </a:r>
            <a:r>
              <a:rPr lang="en-US" sz="2000" dirty="0" err="1" smtClean="0"/>
              <a:t>Weiwei</a:t>
            </a:r>
            <a:r>
              <a:rPr lang="en-US" sz="2000" dirty="0" smtClean="0"/>
              <a:t>) vs.</a:t>
            </a:r>
          </a:p>
          <a:p>
            <a:pPr marL="0" indent="0">
              <a:buNone/>
            </a:pPr>
            <a:endParaRPr lang="en-US" sz="2400" dirty="0"/>
          </a:p>
        </p:txBody>
      </p:sp>
      <p:pic>
        <p:nvPicPr>
          <p:cNvPr id="1026" name="Picture 2" descr="http://am774.rbc.cn/netfm/english_service/hotvideo/indexshowhotvideo/201102/W020110217708784215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029200"/>
            <a:ext cx="389285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23658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hen Total Patent Apps Graphic.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676" y="2341245"/>
            <a:ext cx="5641848" cy="3328416"/>
          </a:xfrm>
          <a:prstGeom prst="rect">
            <a:avLst/>
          </a:prstGeom>
        </p:spPr>
      </p:pic>
      <p:pic>
        <p:nvPicPr>
          <p:cNvPr id="2057" name="Picture 9" descr="C:\Users\Mark A. Cohen\AppData\Local\Microsoft\Windows\Temporary Internet Files\Content.IE5\5205O6WY\MP900262720[1].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5105400"/>
            <a:ext cx="2057400" cy="1539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381000"/>
            <a:ext cx="8077200" cy="984885"/>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Too Much of a Political Culture in Some Instances?</a:t>
            </a:r>
            <a:endParaRPr lang="en-US" sz="32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22540422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17229"/>
          </a:xfrm>
        </p:spPr>
        <p:txBody>
          <a:bodyPr>
            <a:normAutofit/>
          </a:bodyPr>
          <a:lstStyle/>
          <a:p>
            <a:r>
              <a:rPr lang="en-US" spc="0" dirty="0" smtClean="0"/>
              <a:t>China Invents by Season</a:t>
            </a:r>
            <a:br>
              <a:rPr lang="en-US" spc="0" dirty="0" smtClean="0"/>
            </a:br>
            <a:r>
              <a:rPr lang="en-US" sz="3600" spc="0" dirty="0" smtClean="0">
                <a:solidFill>
                  <a:srgbClr val="AFCDE8"/>
                </a:solidFill>
              </a:rPr>
              <a:t>Patent Cooperation Treaty Filings</a:t>
            </a:r>
            <a:endParaRPr lang="en-US" sz="3600" spc="0" dirty="0">
              <a:solidFill>
                <a:srgbClr val="AFCDE8"/>
              </a:solidFill>
            </a:endParaRPr>
          </a:p>
        </p:txBody>
      </p:sp>
      <p:graphicFrame>
        <p:nvGraphicFramePr>
          <p:cNvPr id="5" name="Chart 4"/>
          <p:cNvGraphicFramePr/>
          <p:nvPr>
            <p:extLst>
              <p:ext uri="{D42A27DB-BD31-4B8C-83A1-F6EECF244321}">
                <p14:modId xmlns:p14="http://schemas.microsoft.com/office/powerpoint/2010/main" val="2488905940"/>
              </p:ext>
            </p:extLst>
          </p:nvPr>
        </p:nvGraphicFramePr>
        <p:xfrm>
          <a:off x="152400" y="1600200"/>
          <a:ext cx="44958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582953000"/>
              </p:ext>
            </p:extLst>
          </p:nvPr>
        </p:nvGraphicFramePr>
        <p:xfrm>
          <a:off x="4724400" y="3124200"/>
          <a:ext cx="4343400" cy="2667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555460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Systemic Copyright Issues</a:t>
            </a:r>
            <a:endParaRPr lang="en-US" dirty="0"/>
          </a:p>
        </p:txBody>
      </p:sp>
      <p:sp>
        <p:nvSpPr>
          <p:cNvPr id="3" name="Content Placeholder 2"/>
          <p:cNvSpPr>
            <a:spLocks noGrp="1"/>
          </p:cNvSpPr>
          <p:nvPr>
            <p:ph idx="1"/>
          </p:nvPr>
        </p:nvSpPr>
        <p:spPr>
          <a:xfrm>
            <a:off x="389436" y="1447800"/>
            <a:ext cx="8363938" cy="5053691"/>
          </a:xfrm>
        </p:spPr>
        <p:txBody>
          <a:bodyPr/>
          <a:lstStyle/>
          <a:p>
            <a:r>
              <a:rPr lang="en-US" dirty="0" smtClean="0"/>
              <a:t>Criminal Thresholds</a:t>
            </a:r>
          </a:p>
          <a:p>
            <a:r>
              <a:rPr lang="en-US" dirty="0" smtClean="0"/>
              <a:t>Unclear Divisions Among Civil, Criminal, Admin Enforcement</a:t>
            </a:r>
          </a:p>
          <a:p>
            <a:r>
              <a:rPr lang="en-US" dirty="0" smtClean="0"/>
              <a:t>“Inducement” liability – Does it Exist?</a:t>
            </a:r>
          </a:p>
          <a:p>
            <a:r>
              <a:rPr lang="en-US" dirty="0" smtClean="0"/>
              <a:t>Under-resourced NCA</a:t>
            </a:r>
          </a:p>
          <a:p>
            <a:pPr lvl="1"/>
            <a:r>
              <a:rPr lang="en-US" dirty="0" smtClean="0"/>
              <a:t>Resources in content control/propaganda</a:t>
            </a:r>
          </a:p>
          <a:p>
            <a:r>
              <a:rPr lang="en-US" dirty="0" smtClean="0"/>
              <a:t>End-User Piracy Infringement – </a:t>
            </a:r>
          </a:p>
          <a:p>
            <a:pPr lvl="1"/>
            <a:r>
              <a:rPr lang="en-US" dirty="0" smtClean="0"/>
              <a:t>Difficulties in pursuing SOE’s</a:t>
            </a:r>
          </a:p>
          <a:p>
            <a:r>
              <a:rPr lang="en-US" dirty="0" smtClean="0"/>
              <a:t>Market Access limiting revenues for enforcement actions</a:t>
            </a:r>
          </a:p>
        </p:txBody>
      </p:sp>
    </p:spTree>
    <p:extLst>
      <p:ext uri="{BB962C8B-B14F-4D97-AF65-F5344CB8AC3E}">
        <p14:creationId xmlns:p14="http://schemas.microsoft.com/office/powerpoint/2010/main" val="34256273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Fourth </a:t>
            </a:r>
            <a:r>
              <a:rPr lang="en-US" dirty="0" smtClean="0"/>
              <a:t>Amendment to the Patent </a:t>
            </a:r>
            <a:r>
              <a:rPr lang="en-US" dirty="0" smtClean="0"/>
              <a:t>Law – What Does it Suggest for Copyright? </a:t>
            </a:r>
            <a:endParaRPr lang="en-US" dirty="0"/>
          </a:p>
        </p:txBody>
      </p:sp>
      <p:sp>
        <p:nvSpPr>
          <p:cNvPr id="3" name="Content Placeholder 2"/>
          <p:cNvSpPr>
            <a:spLocks noGrp="1"/>
          </p:cNvSpPr>
          <p:nvPr>
            <p:ph idx="1"/>
          </p:nvPr>
        </p:nvSpPr>
        <p:spPr>
          <a:xfrm>
            <a:off x="609600" y="2057400"/>
            <a:ext cx="8363938" cy="4062651"/>
          </a:xfrm>
        </p:spPr>
        <p:txBody>
          <a:bodyPr/>
          <a:lstStyle/>
          <a:p>
            <a:r>
              <a:rPr lang="en-US" dirty="0" smtClean="0"/>
              <a:t>Proposed:</a:t>
            </a:r>
          </a:p>
          <a:p>
            <a:pPr lvl="1"/>
            <a:r>
              <a:rPr lang="en-US" dirty="0" smtClean="0"/>
              <a:t>Treble Damages</a:t>
            </a:r>
          </a:p>
          <a:p>
            <a:pPr lvl="1"/>
            <a:r>
              <a:rPr lang="en-US" dirty="0" smtClean="0"/>
              <a:t>Ex Officio Enforcement if Affects “Market Order”</a:t>
            </a:r>
          </a:p>
          <a:p>
            <a:pPr lvl="1"/>
            <a:r>
              <a:rPr lang="en-US" dirty="0" smtClean="0"/>
              <a:t>Administrative Private </a:t>
            </a:r>
            <a:r>
              <a:rPr lang="en-US" dirty="0" smtClean="0"/>
              <a:t>Compensation – IPR Enforcement as “Management”</a:t>
            </a:r>
            <a:endParaRPr lang="en-US" dirty="0" smtClean="0"/>
          </a:p>
          <a:p>
            <a:pPr lvl="1"/>
            <a:r>
              <a:rPr lang="en-US" dirty="0" smtClean="0"/>
              <a:t>National Level </a:t>
            </a:r>
            <a:r>
              <a:rPr lang="en-US" dirty="0" smtClean="0"/>
              <a:t>Involvement in Enforcement</a:t>
            </a:r>
          </a:p>
          <a:p>
            <a:pPr lvl="1"/>
            <a:r>
              <a:rPr lang="en-US" dirty="0" smtClean="0"/>
              <a:t>Improvements in evidence production (civil and administrative)</a:t>
            </a:r>
          </a:p>
          <a:p>
            <a:pPr lvl="1"/>
            <a:r>
              <a:rPr lang="en-US" dirty="0" smtClean="0"/>
              <a:t>Weakening role of judiciary?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t>26</a:t>
            </a:fld>
            <a:endParaRPr lang="en-US"/>
          </a:p>
        </p:txBody>
      </p:sp>
    </p:spTree>
    <p:extLst>
      <p:ext uri="{BB962C8B-B14F-4D97-AF65-F5344CB8AC3E}">
        <p14:creationId xmlns:p14="http://schemas.microsoft.com/office/powerpoint/2010/main" val="42537559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oogle.com/images?q=tbn:ANd9GcTGKu4vcgEXzQeu1FMv2hq2iK36uM3By2e1aAzfOVvJVbwwrGXW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71014"/>
            <a:ext cx="2089976" cy="3022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hineseimages.info/wp-content/uploads/2011/01/d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4" y="1771014"/>
            <a:ext cx="2266950" cy="30226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hinaonlinemuseum.com/resources/Painting/QiBaishi/QiBaish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28600"/>
            <a:ext cx="19050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upload.wikimedia.org/wikipedia/commons/thumb/5/53/Lu_Xun_1936.jpg/250px-Lu_Xun_19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1941635" cy="31299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3644900"/>
            <a:ext cx="1600200" cy="2215991"/>
          </a:xfrm>
          <a:prstGeom prst="rect">
            <a:avLst/>
          </a:prstGeom>
          <a:noFill/>
        </p:spPr>
        <p:txBody>
          <a:bodyPr wrap="square" lIns="0" tIns="0" rIns="0" bIns="0" rtlCol="0">
            <a:spAutoFit/>
          </a:bodyPr>
          <a:lstStyle/>
          <a:p>
            <a:r>
              <a:rPr lang="en-US" sz="2400" dirty="0" smtClean="0">
                <a:gradFill>
                  <a:gsLst>
                    <a:gs pos="0">
                      <a:schemeClr val="tx1"/>
                    </a:gs>
                    <a:gs pos="86000">
                      <a:schemeClr val="tx1"/>
                    </a:gs>
                  </a:gsLst>
                  <a:lin ang="5400000" scaled="0"/>
                </a:gradFill>
              </a:rPr>
              <a:t>“</a:t>
            </a:r>
            <a:r>
              <a:rPr lang="en-US" sz="2400" dirty="0" smtClean="0">
                <a:gradFill>
                  <a:gsLst>
                    <a:gs pos="0">
                      <a:schemeClr val="tx1"/>
                    </a:gs>
                    <a:gs pos="86000">
                      <a:schemeClr val="tx1"/>
                    </a:gs>
                  </a:gsLst>
                  <a:lin ang="5400000" scaled="0"/>
                </a:gradFill>
              </a:rPr>
              <a:t>To take a book is not to steal a book” (or an elegant offense).</a:t>
            </a:r>
            <a:endParaRPr lang="en-US" sz="2400" dirty="0" smtClean="0">
              <a:gradFill>
                <a:gsLst>
                  <a:gs pos="0">
                    <a:schemeClr val="tx1"/>
                  </a:gs>
                  <a:gs pos="86000">
                    <a:schemeClr val="tx1"/>
                  </a:gs>
                </a:gsLst>
                <a:lin ang="5400000" scaled="0"/>
              </a:gradFill>
            </a:endParaRPr>
          </a:p>
        </p:txBody>
      </p:sp>
      <p:sp>
        <p:nvSpPr>
          <p:cNvPr id="5" name="TextBox 4"/>
          <p:cNvSpPr txBox="1"/>
          <p:nvPr/>
        </p:nvSpPr>
        <p:spPr>
          <a:xfrm>
            <a:off x="7162801" y="3505200"/>
            <a:ext cx="1828800" cy="1477328"/>
          </a:xfrm>
          <a:prstGeom prst="rect">
            <a:avLst/>
          </a:prstGeom>
          <a:noFill/>
        </p:spPr>
        <p:txBody>
          <a:bodyPr wrap="square" lIns="0" tIns="0" rIns="0" bIns="0" rtlCol="0">
            <a:spAutoFit/>
          </a:bodyPr>
          <a:lstStyle/>
          <a:p>
            <a:r>
              <a:rPr lang="en-US" sz="2400" dirty="0" smtClean="0">
                <a:gradFill>
                  <a:gsLst>
                    <a:gs pos="0">
                      <a:schemeClr val="tx1"/>
                    </a:gs>
                    <a:gs pos="86000">
                      <a:schemeClr val="tx1"/>
                    </a:gs>
                  </a:gsLst>
                  <a:lin ang="5400000" scaled="0"/>
                </a:gradFill>
              </a:rPr>
              <a:t>“Study me and live, </a:t>
            </a:r>
          </a:p>
          <a:p>
            <a:r>
              <a:rPr lang="en-US" sz="2400" dirty="0" smtClean="0">
                <a:gradFill>
                  <a:gsLst>
                    <a:gs pos="0">
                      <a:schemeClr val="tx1"/>
                    </a:gs>
                    <a:gs pos="86000">
                      <a:schemeClr val="tx1"/>
                    </a:gs>
                  </a:gsLst>
                  <a:lin ang="5400000" scaled="0"/>
                </a:gradFill>
              </a:rPr>
              <a:t>imitate me and die”</a:t>
            </a:r>
          </a:p>
        </p:txBody>
      </p:sp>
      <p:sp>
        <p:nvSpPr>
          <p:cNvPr id="6" name="TextBox 5"/>
          <p:cNvSpPr txBox="1"/>
          <p:nvPr/>
        </p:nvSpPr>
        <p:spPr>
          <a:xfrm>
            <a:off x="2514600" y="381000"/>
            <a:ext cx="4191000" cy="984885"/>
          </a:xfrm>
          <a:prstGeom prst="rect">
            <a:avLst/>
          </a:prstGeom>
          <a:noFill/>
        </p:spPr>
        <p:txBody>
          <a:bodyPr wrap="square" lIns="0" tIns="0" rIns="0" bIns="0" rtlCol="0">
            <a:spAutoFit/>
          </a:bodyPr>
          <a:lstStyle/>
          <a:p>
            <a:pPr algn="ctr"/>
            <a:r>
              <a:rPr lang="en-US" sz="3200" dirty="0" smtClean="0">
                <a:gradFill>
                  <a:gsLst>
                    <a:gs pos="0">
                      <a:schemeClr val="tx1"/>
                    </a:gs>
                    <a:gs pos="86000">
                      <a:schemeClr val="tx1"/>
                    </a:gs>
                  </a:gsLst>
                  <a:lin ang="5400000" scaled="0"/>
                </a:gradFill>
              </a:rPr>
              <a:t>The correct </a:t>
            </a:r>
            <a:r>
              <a:rPr lang="en-US" sz="3200" dirty="0">
                <a:gradFill>
                  <a:gsLst>
                    <a:gs pos="0">
                      <a:schemeClr val="tx1"/>
                    </a:gs>
                    <a:gs pos="86000">
                      <a:schemeClr val="tx1"/>
                    </a:gs>
                  </a:gsLst>
                  <a:lin ang="5400000" scaled="0"/>
                </a:gradFill>
              </a:rPr>
              <a:t>h</a:t>
            </a:r>
            <a:r>
              <a:rPr lang="en-US" sz="3200" dirty="0" smtClean="0">
                <a:gradFill>
                  <a:gsLst>
                    <a:gs pos="0">
                      <a:schemeClr val="tx1"/>
                    </a:gs>
                    <a:gs pos="86000">
                      <a:schemeClr val="tx1"/>
                    </a:gs>
                  </a:gsLst>
                  <a:lin ang="5400000" scaled="0"/>
                </a:gradFill>
              </a:rPr>
              <a:t>istorical </a:t>
            </a:r>
            <a:r>
              <a:rPr lang="en-US" sz="3200" dirty="0">
                <a:gradFill>
                  <a:gsLst>
                    <a:gs pos="0">
                      <a:schemeClr val="tx1"/>
                    </a:gs>
                    <a:gs pos="86000">
                      <a:schemeClr val="tx1"/>
                    </a:gs>
                  </a:gsLst>
                  <a:lin ang="5400000" scaled="0"/>
                </a:gradFill>
              </a:rPr>
              <a:t>a</a:t>
            </a:r>
            <a:r>
              <a:rPr lang="en-US" sz="3200" dirty="0" smtClean="0">
                <a:gradFill>
                  <a:gsLst>
                    <a:gs pos="0">
                      <a:schemeClr val="tx1"/>
                    </a:gs>
                    <a:gs pos="86000">
                      <a:schemeClr val="tx1"/>
                    </a:gs>
                  </a:gsLst>
                  <a:lin ang="5400000" scaled="0"/>
                </a:gradFill>
              </a:rPr>
              <a:t>pproach?</a:t>
            </a:r>
          </a:p>
        </p:txBody>
      </p:sp>
      <p:sp>
        <p:nvSpPr>
          <p:cNvPr id="3" name="TextBox 2"/>
          <p:cNvSpPr txBox="1"/>
          <p:nvPr/>
        </p:nvSpPr>
        <p:spPr>
          <a:xfrm>
            <a:off x="2667000" y="5181600"/>
            <a:ext cx="4343400" cy="1231106"/>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“Intellectual property is a modern concept for China and is inconsistent with many of its historical and social traditions” (Chow &amp; Han, at </a:t>
            </a:r>
            <a:r>
              <a:rPr lang="en-US" sz="2000" dirty="0" smtClean="0">
                <a:gradFill>
                  <a:gsLst>
                    <a:gs pos="0">
                      <a:schemeClr val="tx1"/>
                    </a:gs>
                    <a:gs pos="86000">
                      <a:schemeClr val="tx1"/>
                    </a:gs>
                  </a:gsLst>
                  <a:lin ang="5400000" scaled="0"/>
                </a:gradFill>
              </a:rPr>
              <a:t>320)</a:t>
            </a:r>
            <a:endParaRPr lang="en-US" sz="20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5795706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pic>
        <p:nvPicPr>
          <p:cNvPr id="3" name="Picture 2" descr="C:\Users\Mark A. Cohen\Pictures\Glass painter c. 1790, Victoria and Albert 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237" y="1100053"/>
            <a:ext cx="3322480" cy="2786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most.gov.cn/images/jqzzcxlogo.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134031"/>
            <a:ext cx="2057400" cy="231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George Washington(The Athenaeum Portrait), 1796, oil on canvas, Jointly owned by the National Portrait Gallery,  Smithsonian Institution, Washington, DC, and the Museum of Fine Arts, Bos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870790"/>
            <a:ext cx="1990725" cy="248602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469" y="152400"/>
            <a:ext cx="3460238" cy="18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0719" y="4038600"/>
            <a:ext cx="1587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3793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1600200"/>
            <a:ext cx="8372374" cy="2772504"/>
          </a:xfrm>
        </p:spPr>
        <p:txBody>
          <a:bodyPr>
            <a:normAutofit lnSpcReduction="10000"/>
          </a:bodyPr>
          <a:lstStyle/>
          <a:p>
            <a:r>
              <a:rPr lang="en-US" dirty="0" smtClean="0"/>
              <a:t>Most litigious society for IP in the world</a:t>
            </a:r>
          </a:p>
          <a:p>
            <a:r>
              <a:rPr lang="en-US" dirty="0" smtClean="0"/>
              <a:t>Largest trademark (11 years), </a:t>
            </a:r>
            <a:r>
              <a:rPr lang="en-US" dirty="0" smtClean="0"/>
              <a:t>patent offices, others (e.g., Budapest Convention deposits)</a:t>
            </a:r>
            <a:endParaRPr lang="en-US" dirty="0" smtClean="0"/>
          </a:p>
          <a:p>
            <a:r>
              <a:rPr lang="en-US" dirty="0" smtClean="0"/>
              <a:t>High patent/TM rights per capita or high damages or innovative education does not necessarily mean high protection.</a:t>
            </a:r>
          </a:p>
          <a:p>
            <a:pPr marL="0" indent="0">
              <a:buNone/>
            </a:pPr>
            <a:endParaRPr lang="en-US" dirty="0" smtClean="0"/>
          </a:p>
        </p:txBody>
      </p:sp>
      <p:sp>
        <p:nvSpPr>
          <p:cNvPr id="4" name="Title 3"/>
          <p:cNvSpPr>
            <a:spLocks noGrp="1"/>
          </p:cNvSpPr>
          <p:nvPr>
            <p:ph type="title"/>
          </p:nvPr>
        </p:nvSpPr>
        <p:spPr>
          <a:xfrm>
            <a:off x="228600" y="228600"/>
            <a:ext cx="8763000" cy="1052596"/>
          </a:xfrm>
        </p:spPr>
        <p:txBody>
          <a:bodyPr/>
          <a:lstStyle/>
          <a:p>
            <a:r>
              <a:rPr lang="en-US" sz="3800" dirty="0" smtClean="0"/>
              <a:t>Premise 1: “There remains a need to foster rights consciousness” </a:t>
            </a:r>
            <a:r>
              <a:rPr lang="en-US" sz="3800" dirty="0" smtClean="0"/>
              <a:t>(Alford, p</a:t>
            </a:r>
            <a:r>
              <a:rPr lang="en-US" sz="3800" dirty="0" smtClean="0"/>
              <a:t>. 117)</a:t>
            </a:r>
            <a:endParaRPr lang="en-US" sz="3800" dirty="0"/>
          </a:p>
        </p:txBody>
      </p:sp>
      <p:graphicFrame>
        <p:nvGraphicFramePr>
          <p:cNvPr id="2" name="Chart 1"/>
          <p:cNvGraphicFramePr/>
          <p:nvPr>
            <p:extLst>
              <p:ext uri="{D42A27DB-BD31-4B8C-83A1-F6EECF244321}">
                <p14:modId xmlns:p14="http://schemas.microsoft.com/office/powerpoint/2010/main" val="2515762634"/>
              </p:ext>
            </p:extLst>
          </p:nvPr>
        </p:nvGraphicFramePr>
        <p:xfrm>
          <a:off x="1697421" y="4270177"/>
          <a:ext cx="5922579"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 y="4572000"/>
            <a:ext cx="1752600" cy="1846659"/>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IP Litigation China v. US (2011/not adjusted for reporting years)</a:t>
            </a:r>
          </a:p>
        </p:txBody>
      </p:sp>
      <p:sp>
        <p:nvSpPr>
          <p:cNvPr id="6" name="TextBox 5"/>
          <p:cNvSpPr txBox="1"/>
          <p:nvPr/>
        </p:nvSpPr>
        <p:spPr>
          <a:xfrm>
            <a:off x="7772400" y="6324601"/>
            <a:ext cx="1143000" cy="553998"/>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Apples to Apples?</a:t>
            </a:r>
            <a:endParaRPr lang="en-US"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9037415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Grp="1" noChangeArrowheads="1"/>
          </p:cNvSpPr>
          <p:nvPr>
            <p:ph type="title"/>
          </p:nvPr>
        </p:nvSpPr>
        <p:spPr>
          <a:xfrm>
            <a:off x="711200" y="685800"/>
            <a:ext cx="7620000" cy="1219200"/>
          </a:xfrm>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ea typeface="SimSun" charset="-122"/>
              </a:rPr>
              <a:t>High </a:t>
            </a:r>
            <a:r>
              <a:rPr lang="en-US" dirty="0" smtClean="0">
                <a:ea typeface="SimSun" charset="-122"/>
              </a:rPr>
              <a:t>Proportion of  Small Inventors Than the U.S.</a:t>
            </a:r>
          </a:p>
        </p:txBody>
      </p:sp>
      <p:sp>
        <p:nvSpPr>
          <p:cNvPr id="63492" name="Rectangle 2"/>
          <p:cNvSpPr>
            <a:spLocks noGrp="1" noChangeArrowheads="1"/>
          </p:cNvSpPr>
          <p:nvPr>
            <p:ph sz="half" idx="1"/>
          </p:nvPr>
        </p:nvSpPr>
        <p:spPr>
          <a:xfrm>
            <a:off x="228600" y="2209800"/>
            <a:ext cx="4876800" cy="3429000"/>
          </a:xfrm>
        </p:spPr>
        <p:txBody>
          <a:bodyPr>
            <a:normAutofit lnSpcReduction="10000"/>
          </a:bodyPr>
          <a:lstStyle/>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i="1" dirty="0" smtClean="0"/>
              <a:t>U.S. Percent of Patents </a:t>
            </a:r>
            <a:r>
              <a:rPr lang="en-US" sz="1800" i="1" dirty="0"/>
              <a:t>(</a:t>
            </a:r>
            <a:r>
              <a:rPr lang="en-US" sz="1800" i="1" dirty="0" smtClean="0"/>
              <a:t>2011</a:t>
            </a:r>
            <a:r>
              <a:rPr lang="en-US" sz="1800" i="1" dirty="0" smtClean="0"/>
              <a:t>)</a:t>
            </a:r>
          </a:p>
          <a:p>
            <a:pPr algn="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smtClean="0">
              <a:solidFill>
                <a:srgbClr val="000000"/>
              </a:solidFill>
            </a:endParaRP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U.S. CORPORATION	44.3%</a:t>
            </a: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U.S. GOVERNMENT	0.4</a:t>
            </a: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solidFill>
                  <a:srgbClr val="FF0000"/>
                </a:solidFill>
              </a:rPr>
              <a:t>U.S. INDIVIDUAL		</a:t>
            </a:r>
            <a:r>
              <a:rPr lang="en-US" sz="1800" b="1" dirty="0">
                <a:solidFill>
                  <a:srgbClr val="FF0000"/>
                </a:solidFill>
              </a:rPr>
              <a:t>5</a:t>
            </a:r>
            <a:endParaRPr lang="en-US" sz="1800" b="1" dirty="0" smtClean="0">
              <a:solidFill>
                <a:srgbClr val="FF0000"/>
              </a:solidFill>
            </a:endParaRP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FOREIGN CORP.	     48.3</a:t>
            </a: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FOREIGN GOVT		0.07</a:t>
            </a: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solidFill>
                  <a:srgbClr val="FF0000"/>
                </a:solidFill>
              </a:rPr>
              <a:t>FOREIGN INDIVID.	1.9</a:t>
            </a:r>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smtClean="0"/>
          </a:p>
          <a:p>
            <a:pPr>
              <a:lnSpc>
                <a:spcPct val="8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smtClean="0"/>
          </a:p>
          <a:p>
            <a:pPr>
              <a:lnSpc>
                <a:spcPct val="80000"/>
              </a:lnSpc>
              <a:spcBef>
                <a:spcPts val="3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dirty="0" smtClean="0"/>
          </a:p>
          <a:p>
            <a:pPr>
              <a:lnSpc>
                <a:spcPct val="80000"/>
              </a:lnSpc>
              <a:spcBef>
                <a:spcPts val="3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dirty="0" smtClean="0"/>
          </a:p>
          <a:p>
            <a:pPr>
              <a:lnSpc>
                <a:spcPct val="80000"/>
              </a:lnSpc>
              <a:spcBef>
                <a:spcPts val="3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smtClean="0"/>
              <a:t>(</a:t>
            </a:r>
            <a:r>
              <a:rPr lang="en-US" sz="1200" b="1" dirty="0" smtClean="0"/>
              <a:t>http://www.uspto.gov/go/taf/topo_06.htm#PartA1_2b)</a:t>
            </a:r>
          </a:p>
          <a:p>
            <a:pPr>
              <a:lnSpc>
                <a:spcPct val="80000"/>
              </a:lnSpc>
              <a:spcBef>
                <a:spcPts val="3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200" b="1" dirty="0" smtClean="0"/>
          </a:p>
        </p:txBody>
      </p:sp>
      <p:sp>
        <p:nvSpPr>
          <p:cNvPr id="63493" name="Rectangle 3"/>
          <p:cNvSpPr>
            <a:spLocks noGrp="1" noChangeArrowheads="1"/>
          </p:cNvSpPr>
          <p:nvPr>
            <p:ph sz="half" idx="2"/>
          </p:nvPr>
        </p:nvSpPr>
        <p:spPr>
          <a:xfrm>
            <a:off x="4648200" y="2133600"/>
            <a:ext cx="4191000" cy="2679708"/>
          </a:xfrm>
        </p:spPr>
        <p:txBody>
          <a:bodyPr>
            <a:normAutofit lnSpcReduction="10000"/>
          </a:bodyPr>
          <a:lstStyle/>
          <a:p>
            <a:pPr marL="338138" indent="-338138">
              <a:lnSpc>
                <a:spcPct val="80000"/>
              </a:lnSpc>
              <a:spcBef>
                <a:spcPts val="4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i="1" dirty="0" smtClean="0"/>
              <a:t>China (2011</a:t>
            </a:r>
            <a:r>
              <a:rPr lang="en-US" sz="1600" i="1" dirty="0" smtClean="0"/>
              <a:t>) </a:t>
            </a:r>
            <a:endParaRPr lang="en-US" sz="1600" i="1" dirty="0" smtClean="0"/>
          </a:p>
          <a:p>
            <a:pPr marL="338138" indent="-338138">
              <a:lnSpc>
                <a:spcPct val="80000"/>
              </a:lnSpc>
              <a:spcBef>
                <a:spcPts val="4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sz="1600" i="1" dirty="0" smtClean="0"/>
          </a:p>
          <a:p>
            <a:pPr marL="338138" indent="-33813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dirty="0" smtClean="0"/>
              <a:t>I</a:t>
            </a:r>
            <a:r>
              <a:rPr lang="en-US" sz="1600" b="1" dirty="0" smtClean="0"/>
              <a:t>NVENTION PATENTS - </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SERVICE INVENTIONS 		82%</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NON-SERVICE INVENTIONS 	18</a:t>
            </a:r>
          </a:p>
          <a:p>
            <a:pPr marL="338138" indent="-33813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DESIGN PATENTS </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SERVICE 					50.6</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NON SERVICE 				49.4</a:t>
            </a:r>
          </a:p>
          <a:p>
            <a:pPr marL="338138" indent="-33813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UTILITY MODELS</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SERVICE 					66.8</a:t>
            </a:r>
          </a:p>
          <a:p>
            <a:pPr marL="738188" lvl="1"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b="1" dirty="0" smtClean="0"/>
              <a:t>NON SERVICE 				</a:t>
            </a:r>
            <a:r>
              <a:rPr lang="en-US" sz="1600" b="1" dirty="0" smtClean="0"/>
              <a:t>33.1</a:t>
            </a:r>
          </a:p>
          <a:p>
            <a:pPr marL="412764" indent="-280988">
              <a:lnSpc>
                <a:spcPct val="80000"/>
              </a:lnSpc>
              <a:spcBef>
                <a:spcPts val="400"/>
              </a:spcBef>
              <a:buClr>
                <a:srgbClr val="FFCC00"/>
              </a:buClr>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2000" b="1" dirty="0" smtClean="0">
                <a:solidFill>
                  <a:srgbClr val="FF0000"/>
                </a:solidFill>
              </a:rPr>
              <a:t>Average/Non Service: 		33.4</a:t>
            </a:r>
            <a:endParaRPr lang="en-US" sz="2000" b="1" dirty="0" smtClean="0">
              <a:solidFill>
                <a:srgbClr val="FF0000"/>
              </a:solidFill>
            </a:endParaRPr>
          </a:p>
        </p:txBody>
      </p:sp>
      <p:sp>
        <p:nvSpPr>
          <p:cNvPr id="7" name="Slide Number Placeholder 6"/>
          <p:cNvSpPr>
            <a:spLocks noGrp="1"/>
          </p:cNvSpPr>
          <p:nvPr>
            <p:ph type="sldNum" sz="quarter" idx="4294967295"/>
          </p:nvPr>
        </p:nvSpPr>
        <p:spPr>
          <a:xfrm>
            <a:off x="7010400" y="6356350"/>
            <a:ext cx="2133600" cy="365125"/>
          </a:xfrm>
          <a:prstGeom prst="rect">
            <a:avLst/>
          </a:prstGeom>
        </p:spPr>
        <p:txBody>
          <a:bodyPr/>
          <a:lstStyle/>
          <a:p>
            <a:pPr>
              <a:defRPr/>
            </a:pPr>
            <a:fld id="{DCCD0D97-77D8-48CD-904F-24124435AE41}" type="slidenum">
              <a:rPr lang="en-US"/>
              <a:pPr>
                <a:defRPr/>
              </a:pPr>
              <a:t>4</a:t>
            </a:fld>
            <a:endParaRPr lang="en-US"/>
          </a:p>
        </p:txBody>
      </p:sp>
    </p:spTree>
    <p:extLst>
      <p:ext uri="{BB962C8B-B14F-4D97-AF65-F5344CB8AC3E}">
        <p14:creationId xmlns:p14="http://schemas.microsoft.com/office/powerpoint/2010/main" val="22945986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329595"/>
          </a:xfrm>
        </p:spPr>
        <p:txBody>
          <a:bodyPr/>
          <a:lstStyle/>
          <a:p>
            <a:r>
              <a:rPr lang="en-US" sz="3200" dirty="0" smtClean="0"/>
              <a:t>Premise 2: “It is inconceivable that a system designed to protect [foreigners] and not [Chinese] could be sustained in China. “ (p. 119)</a:t>
            </a:r>
            <a:endParaRPr lang="en-US" sz="3200" dirty="0"/>
          </a:p>
        </p:txBody>
      </p:sp>
      <p:sp>
        <p:nvSpPr>
          <p:cNvPr id="6" name="TextBox 5"/>
          <p:cNvSpPr txBox="1"/>
          <p:nvPr/>
        </p:nvSpPr>
        <p:spPr>
          <a:xfrm>
            <a:off x="5410200" y="4953000"/>
            <a:ext cx="3352800" cy="1292662"/>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rPr>
              <a:t>Foreign cases were 2.2% of the 2011 docket and declining</a:t>
            </a:r>
          </a:p>
        </p:txBody>
      </p:sp>
      <p:sp>
        <p:nvSpPr>
          <p:cNvPr id="7" name="TextBox 6"/>
          <p:cNvSpPr txBox="1"/>
          <p:nvPr/>
        </p:nvSpPr>
        <p:spPr>
          <a:xfrm>
            <a:off x="1447800" y="6430328"/>
            <a:ext cx="2057400"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Foreign Cases</a:t>
            </a:r>
          </a:p>
        </p:txBody>
      </p:sp>
      <p:graphicFrame>
        <p:nvGraphicFramePr>
          <p:cNvPr id="8" name="Chart 7"/>
          <p:cNvGraphicFramePr/>
          <p:nvPr>
            <p:extLst>
              <p:ext uri="{D42A27DB-BD31-4B8C-83A1-F6EECF244321}">
                <p14:modId xmlns:p14="http://schemas.microsoft.com/office/powerpoint/2010/main" val="2871831280"/>
              </p:ext>
            </p:extLst>
          </p:nvPr>
        </p:nvGraphicFramePr>
        <p:xfrm>
          <a:off x="4191000" y="1600200"/>
          <a:ext cx="4800600" cy="30514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val="3032348889"/>
              </p:ext>
            </p:extLst>
          </p:nvPr>
        </p:nvGraphicFramePr>
        <p:xfrm>
          <a:off x="25400" y="3962400"/>
          <a:ext cx="5105400" cy="251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208856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9600" y="1152089"/>
            <a:ext cx="7315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cs typeface="Arial" pitchFamily="34" charset="0"/>
              </a:rPr>
              <a:t>Patent</a:t>
            </a:r>
            <a:r>
              <a:rPr kumimoji="0" lang="en-US" sz="2000" b="1" i="0" u="none" strike="noStrike" cap="none" normalizeH="0" dirty="0" smtClean="0">
                <a:ln>
                  <a:noFill/>
                </a:ln>
                <a:effectLst/>
                <a:latin typeface="Arial" pitchFamily="34" charset="0"/>
                <a:cs typeface="Arial" pitchFamily="34" charset="0"/>
              </a:rPr>
              <a:t> Applications - 2011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06E09623-665B-4EA6-BC63-C04AAE5A9DC0}" type="slidenum">
              <a:rPr lang="en-US" smtClean="0"/>
              <a:t>6</a:t>
            </a:fld>
            <a:endParaRPr lang="en-US"/>
          </a:p>
        </p:txBody>
      </p:sp>
      <p:sp>
        <p:nvSpPr>
          <p:cNvPr id="6" name="TextBox 5"/>
          <p:cNvSpPr txBox="1"/>
          <p:nvPr/>
        </p:nvSpPr>
        <p:spPr>
          <a:xfrm>
            <a:off x="304800" y="309582"/>
            <a:ext cx="8686800" cy="615553"/>
          </a:xfrm>
          <a:prstGeom prst="rect">
            <a:avLst/>
          </a:prstGeom>
          <a:noFill/>
        </p:spPr>
        <p:txBody>
          <a:bodyPr wrap="square" lIns="0" tIns="0" rIns="0" bIns="0" rtlCol="0">
            <a:spAutoFit/>
          </a:bodyPr>
          <a:lstStyle/>
          <a:p>
            <a:r>
              <a:rPr lang="en-US" sz="2000" b="1" dirty="0" smtClean="0">
                <a:gradFill>
                  <a:gsLst>
                    <a:gs pos="0">
                      <a:schemeClr val="tx1"/>
                    </a:gs>
                    <a:gs pos="86000">
                      <a:schemeClr val="tx1"/>
                    </a:gs>
                  </a:gsLst>
                  <a:lin ang="5400000" scaled="0"/>
                </a:gradFill>
              </a:rPr>
              <a:t>Premise 3: “Serious protection of IP must </a:t>
            </a:r>
            <a:r>
              <a:rPr lang="en-US" sz="2000" b="1" dirty="0" err="1" smtClean="0">
                <a:gradFill>
                  <a:gsLst>
                    <a:gs pos="0">
                      <a:schemeClr val="tx1"/>
                    </a:gs>
                    <a:gs pos="86000">
                      <a:schemeClr val="tx1"/>
                    </a:gs>
                  </a:gsLst>
                  <a:lin ang="5400000" scaled="0"/>
                </a:gradFill>
              </a:rPr>
              <a:t>await..the</a:t>
            </a:r>
            <a:r>
              <a:rPr lang="en-US" sz="2000" b="1" dirty="0" smtClean="0">
                <a:gradFill>
                  <a:gsLst>
                    <a:gs pos="0">
                      <a:schemeClr val="tx1"/>
                    </a:gs>
                    <a:gs pos="86000">
                      <a:schemeClr val="tx1"/>
                    </a:gs>
                  </a:gsLst>
                  <a:lin ang="5400000" scaled="0"/>
                </a:gradFill>
              </a:rPr>
              <a:t> development</a:t>
            </a:r>
            <a:r>
              <a:rPr lang="en-US" sz="2000" b="1" dirty="0">
                <a:gradFill>
                  <a:gsLst>
                    <a:gs pos="0">
                      <a:schemeClr val="tx1"/>
                    </a:gs>
                    <a:gs pos="86000">
                      <a:schemeClr val="tx1"/>
                    </a:gs>
                  </a:gsLst>
                  <a:lin ang="5400000" scaled="0"/>
                </a:gradFill>
              </a:rPr>
              <a:t> </a:t>
            </a:r>
            <a:r>
              <a:rPr lang="en-US" sz="2000" b="1" dirty="0" smtClean="0">
                <a:gradFill>
                  <a:gsLst>
                    <a:gs pos="0">
                      <a:schemeClr val="tx1"/>
                    </a:gs>
                    <a:gs pos="86000">
                      <a:schemeClr val="tx1"/>
                    </a:gs>
                  </a:gsLst>
                  <a:lin ang="5400000" scaled="0"/>
                </a:gradFill>
              </a:rPr>
              <a:t>of Chinese generated IP</a:t>
            </a:r>
            <a:r>
              <a:rPr lang="en-US" b="1" dirty="0" smtClean="0">
                <a:gradFill>
                  <a:gsLst>
                    <a:gs pos="0">
                      <a:schemeClr val="tx1"/>
                    </a:gs>
                    <a:gs pos="86000">
                      <a:schemeClr val="tx1"/>
                    </a:gs>
                  </a:gsLst>
                  <a:lin ang="5400000" scaled="0"/>
                </a:gradFill>
              </a:rPr>
              <a:t>” (p. 123)</a:t>
            </a:r>
          </a:p>
        </p:txBody>
      </p:sp>
      <p:graphicFrame>
        <p:nvGraphicFramePr>
          <p:cNvPr id="7" name="Table 6"/>
          <p:cNvGraphicFramePr>
            <a:graphicFrameLocks noGrp="1"/>
          </p:cNvGraphicFramePr>
          <p:nvPr>
            <p:extLst>
              <p:ext uri="{D42A27DB-BD31-4B8C-83A1-F6EECF244321}">
                <p14:modId xmlns:p14="http://schemas.microsoft.com/office/powerpoint/2010/main" val="2604015004"/>
              </p:ext>
            </p:extLst>
          </p:nvPr>
        </p:nvGraphicFramePr>
        <p:xfrm>
          <a:off x="304800" y="1828800"/>
          <a:ext cx="8229600" cy="4477894"/>
        </p:xfrm>
        <a:graphic>
          <a:graphicData uri="http://schemas.openxmlformats.org/drawingml/2006/table">
            <a:tbl>
              <a:tblPr/>
              <a:tblGrid>
                <a:gridCol w="740664"/>
                <a:gridCol w="905256"/>
                <a:gridCol w="987552"/>
                <a:gridCol w="822960"/>
                <a:gridCol w="760893"/>
                <a:gridCol w="802730"/>
                <a:gridCol w="658369"/>
                <a:gridCol w="740663"/>
                <a:gridCol w="822960"/>
                <a:gridCol w="987553"/>
              </a:tblGrid>
              <a:tr h="337577">
                <a:tc rowSpan="2" gridSpan="2">
                  <a:txBody>
                    <a:bodyPr/>
                    <a:lstStyle/>
                    <a:p>
                      <a:pPr algn="ctr"/>
                      <a:r>
                        <a:rPr lang="en-US" sz="1400" dirty="0" smtClean="0">
                          <a:effectLst/>
                        </a:rPr>
                        <a:t>1</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FFFFF"/>
                    </a:solidFill>
                  </a:tcPr>
                </a:tc>
                <a:tc rowSpan="2" hMerge="1">
                  <a:txBody>
                    <a:bodyPr/>
                    <a:lstStyle/>
                    <a:p>
                      <a:endParaRPr lang="en-US"/>
                    </a:p>
                  </a:txBody>
                  <a:tcPr/>
                </a:tc>
                <a:tc gridSpan="2">
                  <a:txBody>
                    <a:bodyPr/>
                    <a:lstStyle/>
                    <a:p>
                      <a:pPr algn="ctr"/>
                      <a:r>
                        <a:rPr lang="en-US" sz="1400" dirty="0">
                          <a:effectLst/>
                        </a:rPr>
                        <a:t>Invention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endParaRPr lang="en-US"/>
                    </a:p>
                  </a:txBody>
                  <a:tcPr/>
                </a:tc>
                <a:tc gridSpan="2">
                  <a:txBody>
                    <a:bodyPr/>
                    <a:lstStyle/>
                    <a:p>
                      <a:pPr algn="ctr"/>
                      <a:r>
                        <a:rPr lang="en-US" sz="1400" dirty="0">
                          <a:effectLst/>
                        </a:rPr>
                        <a:t>Utility Model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endParaRPr lang="en-US"/>
                    </a:p>
                  </a:txBody>
                  <a:tcPr/>
                </a:tc>
                <a:tc gridSpan="2">
                  <a:txBody>
                    <a:bodyPr/>
                    <a:lstStyle/>
                    <a:p>
                      <a:pPr algn="ctr"/>
                      <a:r>
                        <a:rPr lang="en-US" sz="1400" dirty="0">
                          <a:effectLst/>
                        </a:rPr>
                        <a:t>Design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endParaRPr lang="en-US"/>
                    </a:p>
                  </a:txBody>
                  <a:tcPr/>
                </a:tc>
                <a:tc gridSpan="2">
                  <a:txBody>
                    <a:bodyPr/>
                    <a:lstStyle/>
                    <a:p>
                      <a:pPr algn="ctr"/>
                      <a:r>
                        <a:rPr lang="en-US" sz="1400" dirty="0">
                          <a:effectLst/>
                        </a:rPr>
                        <a:t>Total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endParaRPr lang="en-US"/>
                    </a:p>
                  </a:txBody>
                  <a:tcPr/>
                </a:tc>
              </a:tr>
              <a:tr h="423876">
                <a:tc gridSpan="2" vMerge="1">
                  <a:txBody>
                    <a:bodyPr/>
                    <a:lstStyle/>
                    <a:p>
                      <a:endParaRPr lang="en-US"/>
                    </a:p>
                  </a:txBody>
                  <a:tcPr/>
                </a:tc>
                <a:tc hMerge="1" vMerge="1">
                  <a:txBody>
                    <a:bodyPr/>
                    <a:lstStyle/>
                    <a:p>
                      <a:endParaRPr lang="en-US"/>
                    </a:p>
                  </a:txBody>
                  <a:tcPr/>
                </a:tc>
                <a:tc>
                  <a:txBody>
                    <a:bodyPr/>
                    <a:lstStyle/>
                    <a:p>
                      <a:pPr algn="ctr"/>
                      <a:r>
                        <a:rPr lang="en-US" sz="1400" dirty="0">
                          <a:effectLst/>
                        </a:rPr>
                        <a:t>Number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Number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Number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Number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r h="327358">
                <a:tc rowSpan="3">
                  <a:txBody>
                    <a:bodyPr/>
                    <a:lstStyle/>
                    <a:p>
                      <a:pPr algn="ctr"/>
                      <a:r>
                        <a:rPr lang="en-US" sz="1400" dirty="0">
                          <a:effectLst/>
                        </a:rPr>
                        <a:t>Total</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Sub-total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526412</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100.0%</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585527</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100.0%</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521468</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100.0%</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1633347</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100.0%</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r h="211938">
                <a:tc vMerge="1">
                  <a:txBody>
                    <a:bodyPr/>
                    <a:lstStyle/>
                    <a:p>
                      <a:endParaRPr lang="en-US"/>
                    </a:p>
                  </a:txBody>
                  <a:tcPr/>
                </a:tc>
                <a:tc>
                  <a:txBody>
                    <a:bodyPr/>
                    <a:lstStyle/>
                    <a:p>
                      <a:pPr algn="ctr"/>
                      <a:r>
                        <a:rPr lang="en-US" sz="1400" dirty="0">
                          <a:effectLst/>
                        </a:rPr>
                        <a:t>Service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432123</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82.0%</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391408</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66.8%</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263844</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50.6%</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1087375</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66.6%</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r h="491037">
                <a:tc vMerge="1">
                  <a:txBody>
                    <a:bodyPr/>
                    <a:lstStyle/>
                    <a:p>
                      <a:endParaRPr lang="en-US"/>
                    </a:p>
                  </a:txBody>
                  <a:tcPr/>
                </a:tc>
                <a:tc>
                  <a:txBody>
                    <a:bodyPr/>
                    <a:lstStyle/>
                    <a:p>
                      <a:pPr algn="ctr"/>
                      <a:r>
                        <a:rPr lang="en-US" sz="1400" dirty="0">
                          <a:effectLst/>
                        </a:rPr>
                        <a:t>Non-service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94289</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solidFill>
                            <a:srgbClr val="FF0000"/>
                          </a:solidFill>
                          <a:effectLst/>
                        </a:rPr>
                        <a:t>18.0%</a:t>
                      </a:r>
                      <a:endParaRPr lang="en-US" sz="1400" dirty="0">
                        <a:solidFill>
                          <a:srgbClr val="FF0000"/>
                        </a:solidFill>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194124</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solidFill>
                            <a:srgbClr val="FF0000"/>
                          </a:solidFill>
                          <a:effectLst/>
                        </a:rPr>
                        <a:t>33.1%</a:t>
                      </a:r>
                      <a:endParaRPr lang="en-US" sz="1400" dirty="0">
                        <a:solidFill>
                          <a:srgbClr val="FF0000"/>
                        </a:solidFill>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257624</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solidFill>
                            <a:srgbClr val="FF0000"/>
                          </a:solidFill>
                          <a:effectLst/>
                        </a:rPr>
                        <a:t>49.4%</a:t>
                      </a:r>
                      <a:endParaRPr lang="en-US" sz="1400" dirty="0">
                        <a:solidFill>
                          <a:srgbClr val="FF0000"/>
                        </a:solidFill>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546037</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33.4%</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r h="1375254">
                <a:tc>
                  <a:txBody>
                    <a:bodyPr/>
                    <a:lstStyle/>
                    <a:p>
                      <a:pPr algn="ctr"/>
                      <a:r>
                        <a:rPr lang="en-US" sz="1400" dirty="0">
                          <a:effectLst/>
                        </a:rPr>
                        <a:t>Domestic</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Sub-total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415829</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solidFill>
                            <a:srgbClr val="FF0000"/>
                          </a:solidFill>
                          <a:effectLst/>
                        </a:rPr>
                        <a:t>100/</a:t>
                      </a:r>
                      <a:r>
                        <a:rPr lang="en-US" sz="1400" dirty="0" smtClean="0">
                          <a:solidFill>
                            <a:srgbClr val="FF0000"/>
                          </a:solidFill>
                          <a:effectLst/>
                        </a:rPr>
                        <a:t>78.9</a:t>
                      </a:r>
                      <a:endParaRPr lang="en-US" sz="1400" dirty="0">
                        <a:solidFill>
                          <a:srgbClr val="FF0000"/>
                        </a:solidFill>
                        <a:effectLst/>
                      </a:endParaRPr>
                    </a:p>
                    <a:p>
                      <a:pPr algn="ct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581365</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solidFill>
                            <a:srgbClr val="FF0000"/>
                          </a:solidFill>
                          <a:effectLst/>
                        </a:rPr>
                        <a:t>99.3%</a:t>
                      </a:r>
                      <a:endParaRPr lang="en-US" sz="1400" dirty="0">
                        <a:solidFill>
                          <a:srgbClr val="FF0000"/>
                        </a:solidFill>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507538</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b="1" dirty="0" smtClean="0">
                          <a:solidFill>
                            <a:srgbClr val="FF0000"/>
                          </a:solidFill>
                          <a:effectLst/>
                        </a:rPr>
                        <a:t>97.3%</a:t>
                      </a:r>
                      <a:endParaRPr lang="en-US" sz="1400" b="1" dirty="0">
                        <a:solidFill>
                          <a:srgbClr val="FF0000"/>
                        </a:solidFill>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1504732</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92.1%</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r h="1309432">
                <a:tc>
                  <a:txBody>
                    <a:bodyPr/>
                    <a:lstStyle/>
                    <a:p>
                      <a:pPr algn="ctr"/>
                      <a:r>
                        <a:rPr lang="en-US" sz="1400" dirty="0">
                          <a:effectLst/>
                        </a:rPr>
                        <a:t>Foreign</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effectLst/>
                        </a:rPr>
                        <a:t>Sub-total </a:t>
                      </a: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110533</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a:solidFill>
                            <a:srgbClr val="FF0000"/>
                          </a:solidFill>
                          <a:effectLst/>
                        </a:rPr>
                        <a:t>100</a:t>
                      </a:r>
                      <a:r>
                        <a:rPr lang="en-US" sz="1400" dirty="0" smtClean="0">
                          <a:solidFill>
                            <a:srgbClr val="FF0000"/>
                          </a:solidFill>
                          <a:effectLst/>
                        </a:rPr>
                        <a:t>/20.9</a:t>
                      </a:r>
                      <a:endParaRPr lang="en-US" sz="1400" dirty="0">
                        <a:solidFill>
                          <a:srgbClr val="FF0000"/>
                        </a:solidFill>
                        <a:effectLst/>
                      </a:endParaRPr>
                    </a:p>
                    <a:p>
                      <a:pPr algn="ct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4162</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b="1" dirty="0" smtClean="0">
                          <a:solidFill>
                            <a:srgbClr val="FF0000"/>
                          </a:solidFill>
                          <a:effectLst/>
                        </a:rPr>
                        <a:t>1%</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13930</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2.7%</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128625</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a:r>
                        <a:rPr lang="en-US" sz="1400" dirty="0" smtClean="0">
                          <a:effectLst/>
                        </a:rPr>
                        <a:t>7.9%</a:t>
                      </a:r>
                      <a:endParaRPr lang="en-US" sz="1400" dirty="0">
                        <a:effectLst/>
                      </a:endParaRPr>
                    </a:p>
                  </a:txBody>
                  <a:tcPr marL="0" marR="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r>
            </a:tbl>
          </a:graphicData>
        </a:graphic>
      </p:graphicFrame>
      <p:cxnSp>
        <p:nvCxnSpPr>
          <p:cNvPr id="3" name="Straight Arrow Connector 2"/>
          <p:cNvCxnSpPr/>
          <p:nvPr/>
        </p:nvCxnSpPr>
        <p:spPr>
          <a:xfrm>
            <a:off x="2133600" y="2667000"/>
            <a:ext cx="914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029200" y="3352800"/>
            <a:ext cx="762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629400" y="3124200"/>
            <a:ext cx="2133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298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760418892"/>
              </p:ext>
            </p:extLst>
          </p:nvPr>
        </p:nvGraphicFramePr>
        <p:xfrm>
          <a:off x="1143000" y="1524000"/>
          <a:ext cx="75438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64578" y="762000"/>
            <a:ext cx="8812349" cy="492443"/>
          </a:xfrm>
          <a:prstGeom prst="rect">
            <a:avLst/>
          </a:prstGeom>
          <a:noFill/>
        </p:spPr>
        <p:txBody>
          <a:bodyPr wrap="none" lIns="0" tIns="0" rIns="0" bIns="0" rtlCol="0">
            <a:spAutoFit/>
          </a:bodyPr>
          <a:lstStyle/>
          <a:p>
            <a:r>
              <a:rPr kumimoji="1" lang="en-US" altLang="zh-CN" sz="3200" dirty="0" smtClean="0">
                <a:gradFill>
                  <a:gsLst>
                    <a:gs pos="0">
                      <a:schemeClr val="tx1"/>
                    </a:gs>
                    <a:gs pos="86000">
                      <a:schemeClr val="tx1"/>
                    </a:gs>
                  </a:gsLst>
                  <a:lin ang="5400000" scaled="0"/>
                </a:gradFill>
              </a:rPr>
              <a:t>SIPO Patent Filings Comparison 2006 &amp; 2011 (%)</a:t>
            </a:r>
            <a:endParaRPr kumimoji="1" lang="zh-CN" altLang="en-US" sz="3200" dirty="0" err="1" smtClean="0">
              <a:gradFill>
                <a:gsLst>
                  <a:gs pos="0">
                    <a:schemeClr val="tx1"/>
                  </a:gs>
                  <a:gs pos="86000">
                    <a:schemeClr val="tx1"/>
                  </a:gs>
                </a:gsLst>
                <a:lin ang="5400000" scaled="0"/>
              </a:gradFill>
            </a:endParaRPr>
          </a:p>
        </p:txBody>
      </p:sp>
      <p:sp>
        <p:nvSpPr>
          <p:cNvPr id="2" name="Down Arrow 1"/>
          <p:cNvSpPr/>
          <p:nvPr/>
        </p:nvSpPr>
        <p:spPr bwMode="auto">
          <a:xfrm>
            <a:off x="4191000" y="1447800"/>
            <a:ext cx="1906248" cy="955357"/>
          </a:xfrm>
          <a:prstGeom prst="down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0235590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smtClean="0"/>
              <a:t>“ [T]he most important factor in explaining the late appearance and relative insignificance of the idea of intellectual property in the Chinese world lies in what, for lack of a better term, we might describe as its political culture….”(p. 119)</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6E09623-665B-4EA6-BC63-C04AAE5A9DC0}" type="slidenum">
              <a:rPr lang="en-US" smtClean="0"/>
              <a:pPr/>
              <a:t>8</a:t>
            </a:fld>
            <a:endParaRPr lang="en-US"/>
          </a:p>
        </p:txBody>
      </p:sp>
      <p:sp>
        <p:nvSpPr>
          <p:cNvPr id="2" name="TextBox 1"/>
          <p:cNvSpPr txBox="1"/>
          <p:nvPr/>
        </p:nvSpPr>
        <p:spPr>
          <a:xfrm>
            <a:off x="1295400" y="609600"/>
            <a:ext cx="4953000" cy="492443"/>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Premise 4: </a:t>
            </a:r>
          </a:p>
        </p:txBody>
      </p:sp>
    </p:spTree>
    <p:extLst>
      <p:ext uri="{BB962C8B-B14F-4D97-AF65-F5344CB8AC3E}">
        <p14:creationId xmlns:p14="http://schemas.microsoft.com/office/powerpoint/2010/main" val="92793630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218795"/>
          </a:xfrm>
        </p:spPr>
        <p:txBody>
          <a:bodyPr/>
          <a:lstStyle/>
          <a:p>
            <a:r>
              <a:rPr lang="en-US" dirty="0" smtClean="0"/>
              <a:t>Premise 5: Is Chinese Domestic Support Key?</a:t>
            </a:r>
            <a:endParaRPr lang="en-US" dirty="0"/>
          </a:p>
        </p:txBody>
      </p:sp>
      <p:sp>
        <p:nvSpPr>
          <p:cNvPr id="4" name="Content Placeholder 3"/>
          <p:cNvSpPr txBox="1">
            <a:spLocks noGrp="1"/>
          </p:cNvSpPr>
          <p:nvPr>
            <p:ph idx="1"/>
          </p:nvPr>
        </p:nvSpPr>
        <p:spPr>
          <a:xfrm>
            <a:off x="685800" y="1981200"/>
            <a:ext cx="8067574" cy="4727448"/>
          </a:xfrm>
          <a:prstGeom prst="rect">
            <a:avLst/>
          </a:prstGeom>
          <a:noFill/>
        </p:spPr>
        <p:txBody>
          <a:bodyPr wrap="square" lIns="0" tIns="0" rIns="0" bIns="0" rtlCol="0">
            <a:spAutoFit/>
          </a:bodyPr>
          <a:lstStyle/>
          <a:p>
            <a:pPr>
              <a:buNone/>
            </a:pPr>
            <a:r>
              <a:rPr lang="en-US" dirty="0" smtClean="0"/>
              <a:t>“</a:t>
            </a:r>
            <a:r>
              <a:rPr lang="en-US" dirty="0"/>
              <a:t>Until China perceives the value of intellectual property rights as intrinsic and important to its own economic well-being, enforcement of intellectual property will always be an uphill battle in China.” (Chow &amp;  Han, at 323</a:t>
            </a:r>
            <a:r>
              <a:rPr lang="en-US" dirty="0" smtClean="0"/>
              <a:t>)</a:t>
            </a:r>
          </a:p>
          <a:p>
            <a:pPr>
              <a:buNone/>
            </a:pPr>
            <a:endParaRPr lang="en-US" dirty="0"/>
          </a:p>
          <a:p>
            <a:pPr>
              <a:buNone/>
            </a:pPr>
            <a:r>
              <a:rPr lang="en-US" dirty="0" smtClean="0"/>
              <a:t>….Or are there certain decisions already made?</a:t>
            </a:r>
            <a:endParaRPr lang="en-US" dirty="0"/>
          </a:p>
          <a:p>
            <a:endParaRPr lang="en-US" sz="3200" dirty="0" err="1"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4102068284"/>
      </p:ext>
    </p:extLst>
  </p:cSld>
  <p:clrMapOvr>
    <a:masterClrMapping/>
  </p:clrMapOvr>
  <p:transition>
    <p:fade/>
  </p:transition>
</p:sld>
</file>

<file path=ppt/theme/theme1.xml><?xml version="1.0" encoding="utf-8"?>
<a:theme xmlns:a="http://schemas.openxmlformats.org/drawingml/2006/main" name="Presentation Template - IOP Emerging Markets &amp; Innovation Conference - Nov. 2011">
  <a:themeElements>
    <a:clrScheme name="7-20739_v02">
      <a:dk1>
        <a:srgbClr val="000000"/>
      </a:dk1>
      <a:lt1>
        <a:srgbClr val="FFFFFF"/>
      </a:lt1>
      <a:dk2>
        <a:srgbClr val="00467F"/>
      </a:dk2>
      <a:lt2>
        <a:srgbClr val="B9DFFF"/>
      </a:lt2>
      <a:accent1>
        <a:srgbClr val="FFCB08"/>
      </a:accent1>
      <a:accent2>
        <a:srgbClr val="75B0DC"/>
      </a:accent2>
      <a:accent3>
        <a:srgbClr val="38AB19"/>
      </a:accent3>
      <a:accent4>
        <a:srgbClr val="285AAA"/>
      </a:accent4>
      <a:accent5>
        <a:srgbClr val="5F5F5F"/>
      </a:accent5>
      <a:accent6>
        <a:srgbClr val="E88420"/>
      </a:accent6>
      <a:hlink>
        <a:srgbClr val="FFCB08"/>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3">
          <a:schemeClr val="lt1"/>
        </a:lnRef>
        <a:fillRef idx="1">
          <a:schemeClr val="accent2"/>
        </a:fillRef>
        <a:effectRef idx="1">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7-20739_v01">
      <a:dk1>
        <a:srgbClr val="000000"/>
      </a:dk1>
      <a:lt1>
        <a:srgbClr val="FFFFFF"/>
      </a:lt1>
      <a:dk2>
        <a:srgbClr val="00467F"/>
      </a:dk2>
      <a:lt2>
        <a:srgbClr val="B9DFFF"/>
      </a:lt2>
      <a:accent1>
        <a:srgbClr val="FFCB08"/>
      </a:accent1>
      <a:accent2>
        <a:srgbClr val="75B0DC"/>
      </a:accent2>
      <a:accent3>
        <a:srgbClr val="76DCA4"/>
      </a:accent3>
      <a:accent4>
        <a:srgbClr val="767BDC"/>
      </a:accent4>
      <a:accent5>
        <a:srgbClr val="3BCDB5"/>
      </a:accent5>
      <a:accent6>
        <a:srgbClr val="AA3BCD"/>
      </a:accent6>
      <a:hlink>
        <a:srgbClr val="FFCB08"/>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 - IOP Emerging Markets &amp; Innovation Conference - Nov. 2011</Template>
  <TotalTime>3196</TotalTime>
  <Words>1276</Words>
  <Application>Microsoft Office PowerPoint</Application>
  <PresentationFormat>On-screen Show (4:3)</PresentationFormat>
  <Paragraphs>206</Paragraphs>
  <Slides>28</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Consolas</vt:lpstr>
      <vt:lpstr>SimSun</vt:lpstr>
      <vt:lpstr>Wingdings</vt:lpstr>
      <vt:lpstr>Segoe</vt:lpstr>
      <vt:lpstr>Times New Roman</vt:lpstr>
      <vt:lpstr>Segoe UI Semibold</vt:lpstr>
      <vt:lpstr>Verdana</vt:lpstr>
      <vt:lpstr>Segoe UI</vt:lpstr>
      <vt:lpstr>Segoe UI Light</vt:lpstr>
      <vt:lpstr>SimHei</vt:lpstr>
      <vt:lpstr>Presentation Template - IOP Emerging Markets &amp; Innovation Conference - Nov. 2011</vt:lpstr>
      <vt:lpstr>White with Consolas font for code slides</vt:lpstr>
      <vt:lpstr>The Future of Intellectual Property Protection in China – Copyrights and Patents </vt:lpstr>
      <vt:lpstr>Contents</vt:lpstr>
      <vt:lpstr>Premise 1: “There remains a need to foster rights consciousness” (Alford, p. 117)</vt:lpstr>
      <vt:lpstr>High Proportion of  Small Inventors Than the U.S.</vt:lpstr>
      <vt:lpstr>Premise 2: “It is inconceivable that a system designed to protect [foreigners] and not [Chinese] could be sustained in China. “ (p. 119)</vt:lpstr>
      <vt:lpstr>PowerPoint Presentation</vt:lpstr>
      <vt:lpstr>PowerPoint Presentation</vt:lpstr>
      <vt:lpstr>PowerPoint Presentation</vt:lpstr>
      <vt:lpstr>Premise 5: Is Chinese Domestic Support Key?</vt:lpstr>
      <vt:lpstr>PowerPoint Presentation</vt:lpstr>
      <vt:lpstr>PowerPoint Presentation</vt:lpstr>
      <vt:lpstr>Venue –Average Duration of Case</vt:lpstr>
      <vt:lpstr>PowerPoint Presentation</vt:lpstr>
      <vt:lpstr>PowerPoint Presentation</vt:lpstr>
      <vt:lpstr>PowerPoint Presentation</vt:lpstr>
      <vt:lpstr>Litigation Outcomes: Designs</vt:lpstr>
      <vt:lpstr>Litigation Outcomes: Utility Models</vt:lpstr>
      <vt:lpstr>Litigation Outcomes: Invention Patents</vt:lpstr>
      <vt:lpstr>Copyright Comparison</vt:lpstr>
      <vt:lpstr>The Future: Huge Unrealized Potential Market</vt:lpstr>
      <vt:lpstr>6.  Or is the Problem Excess Government Involvement?</vt:lpstr>
      <vt:lpstr>Does the Science Analogue Apply to Culture?</vt:lpstr>
      <vt:lpstr>PowerPoint Presentation</vt:lpstr>
      <vt:lpstr>China Invents by Season Patent Cooperation Treaty Filings</vt:lpstr>
      <vt:lpstr>Systemic Copyright Issues</vt:lpstr>
      <vt:lpstr>Proposed Fourth Amendment to the Patent Law – What Does it Suggest for Copyright? </vt:lpstr>
      <vt:lpstr>PowerPoint Presentation</vt:lpstr>
      <vt:lpstr>The Future?</vt:lpstr>
    </vt:vector>
  </TitlesOfParts>
  <Manager>&lt;Content Manager Name Here&gt;</Manager>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Innovation Outreach Program</dc:subject>
  <dc:creator>Mark A. Cohen</dc:creator>
  <dc:description>Template: David Griffith, Silver Fox Productions
Formatting:
Event Date: April 26–27, 2011
Event Location: Microsoft New York Offices
Audience Type:</dc:description>
  <cp:lastModifiedBy>Mark A. Cohen</cp:lastModifiedBy>
  <cp:revision>93</cp:revision>
  <cp:lastPrinted>2010-05-11T05:02:34Z</cp:lastPrinted>
  <dcterms:created xsi:type="dcterms:W3CDTF">2011-10-22T19:16:20Z</dcterms:created>
  <dcterms:modified xsi:type="dcterms:W3CDTF">2012-10-04T13:50:58Z</dcterms:modified>
</cp:coreProperties>
</file>